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3" r:id="rId2"/>
    <p:sldId id="284" r:id="rId3"/>
    <p:sldId id="274" r:id="rId4"/>
    <p:sldId id="285" r:id="rId5"/>
    <p:sldId id="286" r:id="rId6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52">
          <p15:clr>
            <a:srgbClr val="A4A3A4"/>
          </p15:clr>
        </p15:guide>
        <p15:guide id="2" pos="29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AA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94598" autoAdjust="0"/>
  </p:normalViewPr>
  <p:slideViewPr>
    <p:cSldViewPr snapToGrid="0">
      <p:cViewPr varScale="1">
        <p:scale>
          <a:sx n="174" d="100"/>
          <a:sy n="174" d="100"/>
        </p:scale>
        <p:origin x="150" y="138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elected_powerpoint_bg_2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Information – Selective Disclosure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96A3-1C74-4210-9B46-F757C8F29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Information – Selective Disclosure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elected_powerpoint_bg_1_grey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0298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Information – Selective Disclosure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ext Box 31"/>
          <p:cNvSpPr txBox="1">
            <a:spLocks noChangeArrowheads="1"/>
          </p:cNvSpPr>
          <p:nvPr userDrawn="1"/>
        </p:nvSpPr>
        <p:spPr bwMode="auto">
          <a:xfrm>
            <a:off x="334013" y="4511183"/>
            <a:ext cx="2111375" cy="18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6179" tIns="38088" rIns="76179" bIns="38088">
            <a:spAutoFit/>
          </a:bodyPr>
          <a:lstStyle/>
          <a:p>
            <a:pPr marL="0" marR="0" indent="0" algn="l" defTabSz="76179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dirty="0"/>
              <a:t>TI Information – Selective Disclosure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fontAlgn="base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0" fontAlgn="base" hangingPunct="0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0" fontAlgn="base" hangingPunct="0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0" fontAlgn="base" hangingPunct="0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0" fontAlgn="base" hangingPunct="0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fontAlgn="base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5EC506A-3C97-4818-BDA2-607AC218C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899" y="1457331"/>
            <a:ext cx="8691591" cy="1102519"/>
          </a:xfrm>
        </p:spPr>
        <p:txBody>
          <a:bodyPr/>
          <a:lstStyle/>
          <a:p>
            <a:r>
              <a:rPr lang="en-US" dirty="0"/>
              <a:t>LM61460Q1 Short-To-Battery Test Results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7FA3ACF-9993-4538-91B1-C966D6BEAC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D7AF0A-4BA0-4DCC-A7C2-7A3F8361D0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3548F6-AAA9-4A8D-A869-511B3DFE325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30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9CB8F9A-04E6-48DE-B05C-D346558B7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Methodology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6E9D9F-529A-4C22-AC08-DC99FF4F1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VIN, EN, and IOUT applied to circuit using external supplies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External SYNC signal (2.1MHz) to force device into FPWM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VIN is shorted to VOUT using external FET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First set of oscilloscope waveforms are captured (“Short Applied”)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Short is released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Second set of oscilloscope waveforms are captured (“Short Released”)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VIN, EN, IOUT, SYNC supplies disengaged from test board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Test repeats </a:t>
            </a:r>
            <a:r>
              <a:rPr lang="en-US"/>
              <a:t>across TEMP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9B8969-F169-44D1-AB93-B5F9F7E329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7E7816-A48B-4805-9A47-CE865F4F101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40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658A62E-3723-4F37-B1CB-A46F5EDB1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VIN=13.5V, VOUT=5V, FSW=2.1MHz, IOUT=4A, Ta=-40degC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C13E0-C88E-4245-A8C6-E5F979203D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85A9F0-995A-4518-8411-249A0F0AC1CD}"/>
              </a:ext>
            </a:extLst>
          </p:cNvPr>
          <p:cNvSpPr txBox="1"/>
          <p:nvPr/>
        </p:nvSpPr>
        <p:spPr>
          <a:xfrm>
            <a:off x="1633755" y="1083694"/>
            <a:ext cx="155690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Short Applied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10722E-8BBE-4D49-B32E-4139337F3606}"/>
              </a:ext>
            </a:extLst>
          </p:cNvPr>
          <p:cNvSpPr txBox="1"/>
          <p:nvPr/>
        </p:nvSpPr>
        <p:spPr>
          <a:xfrm>
            <a:off x="5754677" y="1083694"/>
            <a:ext cx="177484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Short Released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4570D0-5264-451B-94FE-A084DE162489}"/>
              </a:ext>
            </a:extLst>
          </p:cNvPr>
          <p:cNvSpPr txBox="1"/>
          <p:nvPr/>
        </p:nvSpPr>
        <p:spPr>
          <a:xfrm>
            <a:off x="8348375" y="107163"/>
            <a:ext cx="6832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VOUT</a:t>
            </a:r>
          </a:p>
          <a:p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VIN</a:t>
            </a:r>
          </a:p>
          <a:p>
            <a:r>
              <a:rPr lang="en-US" sz="1400" dirty="0">
                <a:solidFill>
                  <a:srgbClr val="FFC000"/>
                </a:solidFill>
              </a:rPr>
              <a:t>SW</a:t>
            </a:r>
          </a:p>
          <a:p>
            <a:r>
              <a:rPr 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IL</a:t>
            </a:r>
          </a:p>
        </p:txBody>
      </p:sp>
      <p:pic>
        <p:nvPicPr>
          <p:cNvPr id="19" name="Content Placeholder 5">
            <a:extLst>
              <a:ext uri="{FF2B5EF4-FFF2-40B4-BE49-F238E27FC236}">
                <a16:creationId xmlns:a16="http://schemas.microsoft.com/office/drawing/2014/main" id="{1E198B0E-FB2B-41F1-AD3E-E9626EF384ED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1523859"/>
            <a:ext cx="4157663" cy="2249769"/>
          </a:xfrm>
        </p:spPr>
      </p:pic>
      <p:pic>
        <p:nvPicPr>
          <p:cNvPr id="20" name="Content Placeholder 5">
            <a:extLst>
              <a:ext uri="{FF2B5EF4-FFF2-40B4-BE49-F238E27FC236}">
                <a16:creationId xmlns:a16="http://schemas.microsoft.com/office/drawing/2014/main" id="{0FF528F6-C0CC-457B-979D-F722AD50DC35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3438" y="1523859"/>
            <a:ext cx="4157662" cy="224976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4369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658A62E-3723-4F37-B1CB-A46F5EDB1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VIN=13.5V, VOUT=5V, FSW=2.1MHz, IOUT=4A, Ta=105degC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C13E0-C88E-4245-A8C6-E5F979203D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85A9F0-995A-4518-8411-249A0F0AC1CD}"/>
              </a:ext>
            </a:extLst>
          </p:cNvPr>
          <p:cNvSpPr txBox="1"/>
          <p:nvPr/>
        </p:nvSpPr>
        <p:spPr>
          <a:xfrm>
            <a:off x="1633755" y="1083694"/>
            <a:ext cx="155690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Short Applied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10722E-8BBE-4D49-B32E-4139337F3606}"/>
              </a:ext>
            </a:extLst>
          </p:cNvPr>
          <p:cNvSpPr txBox="1"/>
          <p:nvPr/>
        </p:nvSpPr>
        <p:spPr>
          <a:xfrm>
            <a:off x="5754677" y="1083694"/>
            <a:ext cx="177484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Short Released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4570D0-5264-451B-94FE-A084DE162489}"/>
              </a:ext>
            </a:extLst>
          </p:cNvPr>
          <p:cNvSpPr txBox="1"/>
          <p:nvPr/>
        </p:nvSpPr>
        <p:spPr>
          <a:xfrm>
            <a:off x="8348375" y="107163"/>
            <a:ext cx="6832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VOUT</a:t>
            </a:r>
          </a:p>
          <a:p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VIN</a:t>
            </a:r>
          </a:p>
          <a:p>
            <a:r>
              <a:rPr lang="en-US" sz="1400" dirty="0">
                <a:solidFill>
                  <a:srgbClr val="FFC000"/>
                </a:solidFill>
              </a:rPr>
              <a:t>SW</a:t>
            </a:r>
          </a:p>
          <a:p>
            <a:r>
              <a:rPr 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IL</a:t>
            </a:r>
          </a:p>
        </p:txBody>
      </p:sp>
      <p:pic>
        <p:nvPicPr>
          <p:cNvPr id="20" name="Content Placeholder 5">
            <a:extLst>
              <a:ext uri="{FF2B5EF4-FFF2-40B4-BE49-F238E27FC236}">
                <a16:creationId xmlns:a16="http://schemas.microsoft.com/office/drawing/2014/main" id="{EEC09D19-BA69-4CE1-984A-5EA7CE848774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1523859"/>
            <a:ext cx="4157663" cy="2249769"/>
          </a:xfrm>
        </p:spPr>
      </p:pic>
      <p:pic>
        <p:nvPicPr>
          <p:cNvPr id="21" name="Content Placeholder 5">
            <a:extLst>
              <a:ext uri="{FF2B5EF4-FFF2-40B4-BE49-F238E27FC236}">
                <a16:creationId xmlns:a16="http://schemas.microsoft.com/office/drawing/2014/main" id="{39587FEE-8DC9-4FDD-B157-D823861A5056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8" y="1523859"/>
            <a:ext cx="4157662" cy="2249769"/>
          </a:xfrm>
        </p:spPr>
      </p:pic>
    </p:spTree>
    <p:extLst>
      <p:ext uri="{BB962C8B-B14F-4D97-AF65-F5344CB8AC3E}">
        <p14:creationId xmlns:p14="http://schemas.microsoft.com/office/powerpoint/2010/main" val="234178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658A62E-3723-4F37-B1CB-A46F5EDB1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VIN=13.5V, VOUT=5V, FSW=2.1MHz, IOUT=4A, Ta=25degC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C13E0-C88E-4245-A8C6-E5F979203D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BA23CF-AA30-4A18-B744-605C3E9DBF0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785A9F0-995A-4518-8411-249A0F0AC1CD}"/>
              </a:ext>
            </a:extLst>
          </p:cNvPr>
          <p:cNvSpPr txBox="1"/>
          <p:nvPr/>
        </p:nvSpPr>
        <p:spPr>
          <a:xfrm>
            <a:off x="1633755" y="1083694"/>
            <a:ext cx="155690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Short Applied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10722E-8BBE-4D49-B32E-4139337F3606}"/>
              </a:ext>
            </a:extLst>
          </p:cNvPr>
          <p:cNvSpPr txBox="1"/>
          <p:nvPr/>
        </p:nvSpPr>
        <p:spPr>
          <a:xfrm>
            <a:off x="5754677" y="1083694"/>
            <a:ext cx="1774845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Short Released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4570D0-5264-451B-94FE-A084DE162489}"/>
              </a:ext>
            </a:extLst>
          </p:cNvPr>
          <p:cNvSpPr txBox="1"/>
          <p:nvPr/>
        </p:nvSpPr>
        <p:spPr>
          <a:xfrm>
            <a:off x="8348375" y="107163"/>
            <a:ext cx="6832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VOUT</a:t>
            </a:r>
          </a:p>
          <a:p>
            <a:r>
              <a:rPr lang="en-US" sz="1400" dirty="0">
                <a:solidFill>
                  <a:schemeClr val="accent4">
                    <a:lumMod val="75000"/>
                  </a:schemeClr>
                </a:solidFill>
              </a:rPr>
              <a:t>VIN</a:t>
            </a:r>
          </a:p>
          <a:p>
            <a:r>
              <a:rPr lang="en-US" sz="1400" dirty="0">
                <a:solidFill>
                  <a:srgbClr val="FFC000"/>
                </a:solidFill>
              </a:rPr>
              <a:t>SW</a:t>
            </a:r>
          </a:p>
          <a:p>
            <a:r>
              <a:rPr lang="en-US" sz="1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IL</a:t>
            </a:r>
          </a:p>
        </p:txBody>
      </p:sp>
      <p:pic>
        <p:nvPicPr>
          <p:cNvPr id="20" name="Content Placeholder 5">
            <a:extLst>
              <a:ext uri="{FF2B5EF4-FFF2-40B4-BE49-F238E27FC236}">
                <a16:creationId xmlns:a16="http://schemas.microsoft.com/office/drawing/2014/main" id="{F87CF14A-DFC7-4F43-B6A0-864A64189E63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8" y="1523859"/>
            <a:ext cx="4157662" cy="2249769"/>
          </a:xfrm>
        </p:spPr>
      </p:pic>
      <p:pic>
        <p:nvPicPr>
          <p:cNvPr id="21" name="Content Placeholder 5">
            <a:extLst>
              <a:ext uri="{FF2B5EF4-FFF2-40B4-BE49-F238E27FC236}">
                <a16:creationId xmlns:a16="http://schemas.microsoft.com/office/drawing/2014/main" id="{44D73FF9-EF13-44F1-9034-CF03CDF79008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1523859"/>
            <a:ext cx="4157663" cy="2249769"/>
          </a:xfrm>
        </p:spPr>
      </p:pic>
    </p:spTree>
    <p:extLst>
      <p:ext uri="{BB962C8B-B14F-4D97-AF65-F5344CB8AC3E}">
        <p14:creationId xmlns:p14="http://schemas.microsoft.com/office/powerpoint/2010/main" val="1491705819"/>
      </p:ext>
    </p:extLst>
  </p:cSld>
  <p:clrMapOvr>
    <a:masterClrMapping/>
  </p:clrMapOvr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</TotalTime>
  <Words>164</Words>
  <Application>Microsoft Office PowerPoint</Application>
  <PresentationFormat>On-screen Show (16:9)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FinalPowerpoint</vt:lpstr>
      <vt:lpstr>LM61460Q1 Short-To-Battery Test Results</vt:lpstr>
      <vt:lpstr>Test Methodology</vt:lpstr>
      <vt:lpstr>VIN=13.5V, VOUT=5V, FSW=2.1MHz, IOUT=4A, Ta=-40degC</vt:lpstr>
      <vt:lpstr>VIN=13.5V, VOUT=5V, FSW=2.1MHz, IOUT=4A, Ta=105degC</vt:lpstr>
      <vt:lpstr>VIN=13.5V, VOUT=5V, FSW=2.1MHz, IOUT=4A, Ta=25degC</vt:lpstr>
    </vt:vector>
  </TitlesOfParts>
  <Company>Texas Instruments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Brollo, Clementina</dc:creator>
  <cp:lastModifiedBy>Arzadon, Jonathan</cp:lastModifiedBy>
  <cp:revision>106</cp:revision>
  <dcterms:created xsi:type="dcterms:W3CDTF">2007-12-19T20:51:45Z</dcterms:created>
  <dcterms:modified xsi:type="dcterms:W3CDTF">2022-06-02T21:50:04Z</dcterms:modified>
</cp:coreProperties>
</file>