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AA96-8FC3-4B13-A64A-E6FF1B72DEBC}" type="datetimeFigureOut">
              <a:rPr lang="ko-KR" altLang="en-US" smtClean="0"/>
              <a:t>2025-04-11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7126-D4B5-4837-A62C-23F31711B9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527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AA96-8FC3-4B13-A64A-E6FF1B72DEBC}" type="datetimeFigureOut">
              <a:rPr lang="ko-KR" altLang="en-US" smtClean="0"/>
              <a:t>2025-04-11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7126-D4B5-4837-A62C-23F31711B9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504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AA96-8FC3-4B13-A64A-E6FF1B72DEBC}" type="datetimeFigureOut">
              <a:rPr lang="ko-KR" altLang="en-US" smtClean="0"/>
              <a:t>2025-04-11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7126-D4B5-4837-A62C-23F31711B9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8133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AA96-8FC3-4B13-A64A-E6FF1B72DEBC}" type="datetimeFigureOut">
              <a:rPr lang="ko-KR" altLang="en-US" smtClean="0"/>
              <a:t>2025-04-11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7126-D4B5-4837-A62C-23F31711B9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0468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AA96-8FC3-4B13-A64A-E6FF1B72DEBC}" type="datetimeFigureOut">
              <a:rPr lang="ko-KR" altLang="en-US" smtClean="0"/>
              <a:t>2025-04-11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7126-D4B5-4837-A62C-23F31711B9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7028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AA96-8FC3-4B13-A64A-E6FF1B72DEBC}" type="datetimeFigureOut">
              <a:rPr lang="ko-KR" altLang="en-US" smtClean="0"/>
              <a:t>2025-04-11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7126-D4B5-4837-A62C-23F31711B9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4445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AA96-8FC3-4B13-A64A-E6FF1B72DEBC}" type="datetimeFigureOut">
              <a:rPr lang="ko-KR" altLang="en-US" smtClean="0"/>
              <a:t>2025-04-11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7126-D4B5-4837-A62C-23F31711B9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393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AA96-8FC3-4B13-A64A-E6FF1B72DEBC}" type="datetimeFigureOut">
              <a:rPr lang="ko-KR" altLang="en-US" smtClean="0"/>
              <a:t>2025-04-11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7126-D4B5-4837-A62C-23F31711B9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121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AA96-8FC3-4B13-A64A-E6FF1B72DEBC}" type="datetimeFigureOut">
              <a:rPr lang="ko-KR" altLang="en-US" smtClean="0"/>
              <a:t>2025-04-11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7126-D4B5-4837-A62C-23F31711B9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631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AA96-8FC3-4B13-A64A-E6FF1B72DEBC}" type="datetimeFigureOut">
              <a:rPr lang="ko-KR" altLang="en-US" smtClean="0"/>
              <a:t>2025-04-11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7126-D4B5-4837-A62C-23F31711B9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951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1AA96-8FC3-4B13-A64A-E6FF1B72DEBC}" type="datetimeFigureOut">
              <a:rPr lang="ko-KR" altLang="en-US" smtClean="0"/>
              <a:t>2025-04-11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57126-D4B5-4837-A62C-23F31711B9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682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1AA96-8FC3-4B13-A64A-E6FF1B72DEBC}" type="datetimeFigureOut">
              <a:rPr lang="ko-KR" altLang="en-US" smtClean="0"/>
              <a:t>2025-04-11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57126-D4B5-4837-A62C-23F31711B9B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232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58" y="112810"/>
            <a:ext cx="5574014" cy="6462134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1624" y="788527"/>
            <a:ext cx="5713652" cy="470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023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3471" y="218138"/>
            <a:ext cx="7712015" cy="6502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031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와이드스크린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mv</dc:creator>
  <cp:lastModifiedBy>mv</cp:lastModifiedBy>
  <cp:revision>3</cp:revision>
  <dcterms:created xsi:type="dcterms:W3CDTF">2025-04-11T06:05:02Z</dcterms:created>
  <dcterms:modified xsi:type="dcterms:W3CDTF">2025-04-11T06:10:05Z</dcterms:modified>
</cp:coreProperties>
</file>