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00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32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80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8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49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76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98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639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29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50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349F5-DAF2-4CBB-8F86-CA19C96F23E9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1B130-0FED-4167-BA57-663E9C66A8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82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1558850" y="764133"/>
            <a:ext cx="8229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smtClean="0"/>
              <a:t>1)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Start up waveform</a:t>
            </a:r>
            <a:endParaRPr lang="ja-JP" altLang="en-US" sz="24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1954513" y="4940796"/>
            <a:ext cx="7597434" cy="1073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/>
              <a:t>Problem</a:t>
            </a:r>
            <a:endParaRPr lang="en-US" altLang="ja-JP" sz="1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→</a:t>
            </a:r>
            <a:r>
              <a:rPr lang="en-US" altLang="ja-JP" sz="1800" dirty="0" smtClean="0"/>
              <a:t>Vg drops after start up.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   Does t</a:t>
            </a:r>
            <a:r>
              <a:rPr lang="en-US" altLang="ja-JP" sz="1800" dirty="0" smtClean="0"/>
              <a:t>he charge pump stop to operate?</a:t>
            </a:r>
            <a:endParaRPr lang="en-US" altLang="ja-JP" sz="1800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354" y="1916460"/>
            <a:ext cx="3446208" cy="2584656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167362" y="3356620"/>
            <a:ext cx="720080" cy="194397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Vin(10V/div)</a:t>
            </a:r>
            <a:endParaRPr kumimoji="1" lang="ja-JP" altLang="en-US" sz="800" dirty="0"/>
          </a:p>
        </p:txBody>
      </p:sp>
      <p:sp>
        <p:nvSpPr>
          <p:cNvPr id="8" name="正方形/長方形 7"/>
          <p:cNvSpPr/>
          <p:nvPr/>
        </p:nvSpPr>
        <p:spPr>
          <a:xfrm>
            <a:off x="6167362" y="3661548"/>
            <a:ext cx="792088" cy="19439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err="1" smtClean="0"/>
              <a:t>Vout</a:t>
            </a:r>
            <a:r>
              <a:rPr kumimoji="1" lang="en-US" altLang="ja-JP" sz="800" dirty="0" smtClean="0"/>
              <a:t>(10V/div)</a:t>
            </a:r>
            <a:endParaRPr kumimoji="1" lang="ja-JP" altLang="en-US" sz="800" dirty="0"/>
          </a:p>
        </p:txBody>
      </p:sp>
      <p:sp>
        <p:nvSpPr>
          <p:cNvPr id="9" name="正方形/長方形 8"/>
          <p:cNvSpPr/>
          <p:nvPr/>
        </p:nvSpPr>
        <p:spPr>
          <a:xfrm>
            <a:off x="6167362" y="3916341"/>
            <a:ext cx="720080" cy="19439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Vg(10V/div)</a:t>
            </a:r>
            <a:endParaRPr kumimoji="1" lang="ja-JP" altLang="en-US" sz="8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524000" y="2035284"/>
            <a:ext cx="4149650" cy="1703046"/>
            <a:chOff x="432694" y="1387584"/>
            <a:chExt cx="4149650" cy="1703046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432694" y="1484784"/>
              <a:ext cx="4149650" cy="1605846"/>
              <a:chOff x="179512" y="1268760"/>
              <a:chExt cx="4149650" cy="1605846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1268760"/>
                <a:ext cx="4149650" cy="14185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正方形/長方形 18"/>
              <p:cNvSpPr/>
              <p:nvPr/>
            </p:nvSpPr>
            <p:spPr>
              <a:xfrm>
                <a:off x="714053" y="1982822"/>
                <a:ext cx="659109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DC13.5V</a:t>
                </a:r>
                <a:endParaRPr kumimoji="1" lang="ja-JP" altLang="en-US" sz="1000" dirty="0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3563888" y="1484784"/>
                <a:ext cx="659109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Motor</a:t>
                </a:r>
                <a:endParaRPr kumimoji="1" lang="en-US" altLang="ja-JP" sz="1000" dirty="0" smtClean="0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2165858" y="2700930"/>
                <a:ext cx="1114970" cy="17367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Ceramic condenser</a:t>
                </a:r>
              </a:p>
              <a:p>
                <a:pPr algn="ctr"/>
                <a:r>
                  <a:rPr kumimoji="1" lang="en-US" altLang="ja-JP" sz="1000" dirty="0" smtClean="0"/>
                  <a:t>2.2uF</a:t>
                </a:r>
                <a:endParaRPr kumimoji="1" lang="ja-JP" altLang="en-US" sz="1000" dirty="0"/>
              </a:p>
            </p:txBody>
          </p:sp>
        </p:grpSp>
        <p:sp>
          <p:nvSpPr>
            <p:cNvPr id="12" name="正方形/長方形 11"/>
            <p:cNvSpPr/>
            <p:nvPr/>
          </p:nvSpPr>
          <p:spPr>
            <a:xfrm>
              <a:off x="1520603" y="1387585"/>
              <a:ext cx="720080" cy="194397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/>
                <a:t>Vin</a:t>
              </a:r>
              <a:endParaRPr kumimoji="1" lang="ja-JP" altLang="en-US" sz="800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843808" y="1387584"/>
              <a:ext cx="720080" cy="19439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err="1" smtClean="0"/>
                <a:t>Vout</a:t>
              </a:r>
              <a:endParaRPr kumimoji="1" lang="ja-JP" altLang="en-US" sz="800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253259" y="2096851"/>
              <a:ext cx="720080" cy="194397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/>
                <a:t>Vg</a:t>
              </a:r>
              <a:endParaRPr kumimoji="1" lang="ja-JP" altLang="en-US" sz="800" dirty="0"/>
            </a:p>
          </p:txBody>
        </p:sp>
        <p:cxnSp>
          <p:nvCxnSpPr>
            <p:cNvPr id="15" name="直線矢印コネクタ 14"/>
            <p:cNvCxnSpPr>
              <a:stCxn id="14" idx="1"/>
            </p:cNvCxnSpPr>
            <p:nvPr/>
          </p:nvCxnSpPr>
          <p:spPr>
            <a:xfrm flipH="1" flipV="1">
              <a:off x="2699792" y="1988840"/>
              <a:ext cx="553467" cy="205210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>
              <a:stCxn id="12" idx="2"/>
            </p:cNvCxnSpPr>
            <p:nvPr/>
          </p:nvCxnSpPr>
          <p:spPr>
            <a:xfrm>
              <a:off x="1880643" y="1581982"/>
              <a:ext cx="99069" cy="226838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 flipH="1">
              <a:off x="3131840" y="1581982"/>
              <a:ext cx="71884" cy="226838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/>
          <p:cNvSpPr/>
          <p:nvPr/>
        </p:nvSpPr>
        <p:spPr>
          <a:xfrm>
            <a:off x="1995387" y="3996804"/>
            <a:ext cx="3316733" cy="42320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Evaluation circuit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3264080" y="2243842"/>
            <a:ext cx="13581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S</a:t>
            </a:r>
            <a:endParaRPr kumimoji="1" lang="ja-JP" altLang="en-US" sz="1000" dirty="0"/>
          </a:p>
        </p:txBody>
      </p:sp>
      <p:sp>
        <p:nvSpPr>
          <p:cNvPr id="24" name="正方形/長方形 23"/>
          <p:cNvSpPr/>
          <p:nvPr/>
        </p:nvSpPr>
        <p:spPr>
          <a:xfrm>
            <a:off x="3813848" y="2237424"/>
            <a:ext cx="13581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D</a:t>
            </a:r>
            <a:endParaRPr kumimoji="1" lang="ja-JP" altLang="en-US" sz="1000" dirty="0"/>
          </a:p>
        </p:txBody>
      </p:sp>
      <p:sp>
        <p:nvSpPr>
          <p:cNvPr id="25" name="正方形/長方形 24"/>
          <p:cNvSpPr/>
          <p:nvPr/>
        </p:nvSpPr>
        <p:spPr>
          <a:xfrm>
            <a:off x="3447973" y="2564532"/>
            <a:ext cx="13581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G</a:t>
            </a:r>
            <a:endParaRPr kumimoji="1" lang="ja-JP" altLang="en-US" sz="1000" dirty="0"/>
          </a:p>
        </p:txBody>
      </p:sp>
      <p:cxnSp>
        <p:nvCxnSpPr>
          <p:cNvPr id="26" name="直線矢印コネクタ 25"/>
          <p:cNvCxnSpPr/>
          <p:nvPr/>
        </p:nvCxnSpPr>
        <p:spPr>
          <a:xfrm flipV="1">
            <a:off x="7449454" y="3913619"/>
            <a:ext cx="625769" cy="1516899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930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倉持忠彦</dc:creator>
  <cp:lastModifiedBy>倉持忠彦</cp:lastModifiedBy>
  <cp:revision>1</cp:revision>
  <dcterms:created xsi:type="dcterms:W3CDTF">2016-05-10T10:37:56Z</dcterms:created>
  <dcterms:modified xsi:type="dcterms:W3CDTF">2016-05-10T10:38:10Z</dcterms:modified>
</cp:coreProperties>
</file>