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2643D6-D09A-4720-8BA0-DBD0F4A0E1AF}" v="2" dt="2021-12-16T01:52:23.2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su, Carson" userId="37b320f0-25fe-49ea-8fa0-baf076ee31c3" providerId="ADAL" clId="{172643D6-D09A-4720-8BA0-DBD0F4A0E1AF}"/>
    <pc:docChg chg="custSel addSld delSld modSld sldOrd">
      <pc:chgData name="Hsu, Carson" userId="37b320f0-25fe-49ea-8fa0-baf076ee31c3" providerId="ADAL" clId="{172643D6-D09A-4720-8BA0-DBD0F4A0E1AF}" dt="2021-12-16T01:52:53.141" v="334" actId="20577"/>
      <pc:docMkLst>
        <pc:docMk/>
      </pc:docMkLst>
      <pc:sldChg chg="addSp delSp modSp new mod ord">
        <pc:chgData name="Hsu, Carson" userId="37b320f0-25fe-49ea-8fa0-baf076ee31c3" providerId="ADAL" clId="{172643D6-D09A-4720-8BA0-DBD0F4A0E1AF}" dt="2021-12-16T01:47:26.980" v="288" actId="5793"/>
        <pc:sldMkLst>
          <pc:docMk/>
          <pc:sldMk cId="298230855" sldId="256"/>
        </pc:sldMkLst>
        <pc:spChg chg="del">
          <ac:chgData name="Hsu, Carson" userId="37b320f0-25fe-49ea-8fa0-baf076ee31c3" providerId="ADAL" clId="{172643D6-D09A-4720-8BA0-DBD0F4A0E1AF}" dt="2021-12-16T01:38:36.860" v="1" actId="478"/>
          <ac:spMkLst>
            <pc:docMk/>
            <pc:sldMk cId="298230855" sldId="256"/>
            <ac:spMk id="2" creationId="{939F92E9-A907-4845-BECD-1E5FA082E4E4}"/>
          </ac:spMkLst>
        </pc:spChg>
        <pc:spChg chg="del">
          <ac:chgData name="Hsu, Carson" userId="37b320f0-25fe-49ea-8fa0-baf076ee31c3" providerId="ADAL" clId="{172643D6-D09A-4720-8BA0-DBD0F4A0E1AF}" dt="2021-12-16T01:38:38.989" v="2" actId="478"/>
          <ac:spMkLst>
            <pc:docMk/>
            <pc:sldMk cId="298230855" sldId="256"/>
            <ac:spMk id="3" creationId="{78FA550D-5367-45E9-BF89-8C645BC8D6F6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4" creationId="{A89B3DF8-7034-4CE4-8F37-D618AC69C0AF}"/>
          </ac:spMkLst>
        </pc:spChg>
        <pc:spChg chg="add del mod">
          <ac:chgData name="Hsu, Carson" userId="37b320f0-25fe-49ea-8fa0-baf076ee31c3" providerId="ADAL" clId="{172643D6-D09A-4720-8BA0-DBD0F4A0E1AF}" dt="2021-12-16T01:42:29.727" v="74" actId="478"/>
          <ac:spMkLst>
            <pc:docMk/>
            <pc:sldMk cId="298230855" sldId="256"/>
            <ac:spMk id="5" creationId="{91C72CB0-58EE-4304-8140-E0F24B564FBA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6" creationId="{F90EF5F8-38E3-4F75-A6CB-3DDAD0A54F47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8" creationId="{2981D1D5-B5FD-4700-83D1-B2204FE4D79D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9" creationId="{1045B3B0-D2CD-4BEB-84FE-162660F3B4FF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14" creationId="{6BAE5308-3AC0-4744-8482-4E6F57021526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15" creationId="{185B4FA6-0A97-43FC-8AE4-F06C2BDBA163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16" creationId="{B78F2637-A740-4364-B3D5-3A6559AFB125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17" creationId="{312DC761-0A72-4A5E-AC83-2ACD6CC38B66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18" creationId="{0DAF107C-5D72-4708-83BD-BF176C2C3A2A}"/>
          </ac:spMkLst>
        </pc:spChg>
        <pc:spChg chg="add mod">
          <ac:chgData name="Hsu, Carson" userId="37b320f0-25fe-49ea-8fa0-baf076ee31c3" providerId="ADAL" clId="{172643D6-D09A-4720-8BA0-DBD0F4A0E1AF}" dt="2021-12-16T01:47:17.154" v="285" actId="1076"/>
          <ac:spMkLst>
            <pc:docMk/>
            <pc:sldMk cId="298230855" sldId="256"/>
            <ac:spMk id="22" creationId="{4094B895-8DA9-4FCD-A926-CEE1EA81D25E}"/>
          </ac:spMkLst>
        </pc:spChg>
        <pc:spChg chg="add mod">
          <ac:chgData name="Hsu, Carson" userId="37b320f0-25fe-49ea-8fa0-baf076ee31c3" providerId="ADAL" clId="{172643D6-D09A-4720-8BA0-DBD0F4A0E1AF}" dt="2021-12-16T01:47:26.980" v="288" actId="5793"/>
          <ac:spMkLst>
            <pc:docMk/>
            <pc:sldMk cId="298230855" sldId="256"/>
            <ac:spMk id="23" creationId="{63FE64BB-B4D7-4B5F-9363-6B8C37DD2B11}"/>
          </ac:spMkLst>
        </pc:spChg>
        <pc:cxnChg chg="add mod">
          <ac:chgData name="Hsu, Carson" userId="37b320f0-25fe-49ea-8fa0-baf076ee31c3" providerId="ADAL" clId="{172643D6-D09A-4720-8BA0-DBD0F4A0E1AF}" dt="2021-12-16T01:47:17.154" v="285" actId="1076"/>
          <ac:cxnSpMkLst>
            <pc:docMk/>
            <pc:sldMk cId="298230855" sldId="256"/>
            <ac:cxnSpMk id="11" creationId="{D0C2FF67-F055-40A8-83CB-5A76455BF63F}"/>
          </ac:cxnSpMkLst>
        </pc:cxnChg>
        <pc:cxnChg chg="add mod">
          <ac:chgData name="Hsu, Carson" userId="37b320f0-25fe-49ea-8fa0-baf076ee31c3" providerId="ADAL" clId="{172643D6-D09A-4720-8BA0-DBD0F4A0E1AF}" dt="2021-12-16T01:47:17.154" v="285" actId="1076"/>
          <ac:cxnSpMkLst>
            <pc:docMk/>
            <pc:sldMk cId="298230855" sldId="256"/>
            <ac:cxnSpMk id="12" creationId="{96F35379-B1F5-4C79-8284-C2C24AAAE9D6}"/>
          </ac:cxnSpMkLst>
        </pc:cxnChg>
        <pc:cxnChg chg="add mod">
          <ac:chgData name="Hsu, Carson" userId="37b320f0-25fe-49ea-8fa0-baf076ee31c3" providerId="ADAL" clId="{172643D6-D09A-4720-8BA0-DBD0F4A0E1AF}" dt="2021-12-16T01:47:17.154" v="285" actId="1076"/>
          <ac:cxnSpMkLst>
            <pc:docMk/>
            <pc:sldMk cId="298230855" sldId="256"/>
            <ac:cxnSpMk id="13" creationId="{96CB1BC2-90BB-4384-81FA-81225E143C46}"/>
          </ac:cxnSpMkLst>
        </pc:cxnChg>
        <pc:cxnChg chg="add mod">
          <ac:chgData name="Hsu, Carson" userId="37b320f0-25fe-49ea-8fa0-baf076ee31c3" providerId="ADAL" clId="{172643D6-D09A-4720-8BA0-DBD0F4A0E1AF}" dt="2021-12-16T01:47:17.154" v="285" actId="1076"/>
          <ac:cxnSpMkLst>
            <pc:docMk/>
            <pc:sldMk cId="298230855" sldId="256"/>
            <ac:cxnSpMk id="19" creationId="{45820241-A453-4221-9C71-A6E927730D71}"/>
          </ac:cxnSpMkLst>
        </pc:cxnChg>
        <pc:cxnChg chg="add mod">
          <ac:chgData name="Hsu, Carson" userId="37b320f0-25fe-49ea-8fa0-baf076ee31c3" providerId="ADAL" clId="{172643D6-D09A-4720-8BA0-DBD0F4A0E1AF}" dt="2021-12-16T01:47:17.154" v="285" actId="1076"/>
          <ac:cxnSpMkLst>
            <pc:docMk/>
            <pc:sldMk cId="298230855" sldId="256"/>
            <ac:cxnSpMk id="20" creationId="{FEE415B9-B8EA-4A99-AD73-4956D7986CFF}"/>
          </ac:cxnSpMkLst>
        </pc:cxnChg>
        <pc:cxnChg chg="add mod">
          <ac:chgData name="Hsu, Carson" userId="37b320f0-25fe-49ea-8fa0-baf076ee31c3" providerId="ADAL" clId="{172643D6-D09A-4720-8BA0-DBD0F4A0E1AF}" dt="2021-12-16T01:47:17.154" v="285" actId="1076"/>
          <ac:cxnSpMkLst>
            <pc:docMk/>
            <pc:sldMk cId="298230855" sldId="256"/>
            <ac:cxnSpMk id="21" creationId="{87534F87-2939-48BF-AFB2-2DE8D91DAA32}"/>
          </ac:cxnSpMkLst>
        </pc:cxnChg>
      </pc:sldChg>
      <pc:sldChg chg="addSp delSp modSp new mod ord">
        <pc:chgData name="Hsu, Carson" userId="37b320f0-25fe-49ea-8fa0-baf076ee31c3" providerId="ADAL" clId="{172643D6-D09A-4720-8BA0-DBD0F4A0E1AF}" dt="2021-12-16T01:46:42.361" v="249"/>
        <pc:sldMkLst>
          <pc:docMk/>
          <pc:sldMk cId="3466118545" sldId="257"/>
        </pc:sldMkLst>
        <pc:spChg chg="del">
          <ac:chgData name="Hsu, Carson" userId="37b320f0-25fe-49ea-8fa0-baf076ee31c3" providerId="ADAL" clId="{172643D6-D09A-4720-8BA0-DBD0F4A0E1AF}" dt="2021-12-16T01:45:03.549" v="190" actId="478"/>
          <ac:spMkLst>
            <pc:docMk/>
            <pc:sldMk cId="3466118545" sldId="257"/>
            <ac:spMk id="2" creationId="{8B36AF9F-183A-4A2E-B94E-7E5C88B3C699}"/>
          </ac:spMkLst>
        </pc:spChg>
        <pc:spChg chg="del">
          <ac:chgData name="Hsu, Carson" userId="37b320f0-25fe-49ea-8fa0-baf076ee31c3" providerId="ADAL" clId="{172643D6-D09A-4720-8BA0-DBD0F4A0E1AF}" dt="2021-12-16T01:45:04.104" v="191" actId="478"/>
          <ac:spMkLst>
            <pc:docMk/>
            <pc:sldMk cId="3466118545" sldId="257"/>
            <ac:spMk id="3" creationId="{7CBF3716-99B8-4959-88BB-F24C5024D620}"/>
          </ac:spMkLst>
        </pc:spChg>
        <pc:spChg chg="add mod">
          <ac:chgData name="Hsu, Carson" userId="37b320f0-25fe-49ea-8fa0-baf076ee31c3" providerId="ADAL" clId="{172643D6-D09A-4720-8BA0-DBD0F4A0E1AF}" dt="2021-12-16T01:46:42.361" v="249"/>
          <ac:spMkLst>
            <pc:docMk/>
            <pc:sldMk cId="3466118545" sldId="257"/>
            <ac:spMk id="6" creationId="{F94F6CC6-DA88-4020-91A9-7EA5B5356393}"/>
          </ac:spMkLst>
        </pc:spChg>
        <pc:picChg chg="add mod">
          <ac:chgData name="Hsu, Carson" userId="37b320f0-25fe-49ea-8fa0-baf076ee31c3" providerId="ADAL" clId="{172643D6-D09A-4720-8BA0-DBD0F4A0E1AF}" dt="2021-12-16T01:45:28.313" v="195" actId="1076"/>
          <ac:picMkLst>
            <pc:docMk/>
            <pc:sldMk cId="3466118545" sldId="257"/>
            <ac:picMk id="5" creationId="{17B70EFC-36CE-4C69-942A-93361E91F083}"/>
          </ac:picMkLst>
        </pc:picChg>
      </pc:sldChg>
      <pc:sldChg chg="add del">
        <pc:chgData name="Hsu, Carson" userId="37b320f0-25fe-49ea-8fa0-baf076ee31c3" providerId="ADAL" clId="{172643D6-D09A-4720-8BA0-DBD0F4A0E1AF}" dt="2021-12-16T01:47:37.901" v="290" actId="47"/>
        <pc:sldMkLst>
          <pc:docMk/>
          <pc:sldMk cId="1060364990" sldId="258"/>
        </pc:sldMkLst>
      </pc:sldChg>
      <pc:sldChg chg="addSp delSp modSp new mod">
        <pc:chgData name="Hsu, Carson" userId="37b320f0-25fe-49ea-8fa0-baf076ee31c3" providerId="ADAL" clId="{172643D6-D09A-4720-8BA0-DBD0F4A0E1AF}" dt="2021-12-16T01:52:53.141" v="334" actId="20577"/>
        <pc:sldMkLst>
          <pc:docMk/>
          <pc:sldMk cId="1080761711" sldId="258"/>
        </pc:sldMkLst>
        <pc:spChg chg="del">
          <ac:chgData name="Hsu, Carson" userId="37b320f0-25fe-49ea-8fa0-baf076ee31c3" providerId="ADAL" clId="{172643D6-D09A-4720-8BA0-DBD0F4A0E1AF}" dt="2021-12-16T01:51:38.157" v="292" actId="478"/>
          <ac:spMkLst>
            <pc:docMk/>
            <pc:sldMk cId="1080761711" sldId="258"/>
            <ac:spMk id="2" creationId="{634C095F-D4F0-4193-BFCE-41F34FAA9561}"/>
          </ac:spMkLst>
        </pc:spChg>
        <pc:spChg chg="del">
          <ac:chgData name="Hsu, Carson" userId="37b320f0-25fe-49ea-8fa0-baf076ee31c3" providerId="ADAL" clId="{172643D6-D09A-4720-8BA0-DBD0F4A0E1AF}" dt="2021-12-16T01:51:39.514" v="293" actId="478"/>
          <ac:spMkLst>
            <pc:docMk/>
            <pc:sldMk cId="1080761711" sldId="258"/>
            <ac:spMk id="3" creationId="{310BB599-7D80-49B3-8254-B06FEF9EF106}"/>
          </ac:spMkLst>
        </pc:spChg>
        <pc:spChg chg="add mod">
          <ac:chgData name="Hsu, Carson" userId="37b320f0-25fe-49ea-8fa0-baf076ee31c3" providerId="ADAL" clId="{172643D6-D09A-4720-8BA0-DBD0F4A0E1AF}" dt="2021-12-16T01:51:43.961" v="295" actId="1076"/>
          <ac:spMkLst>
            <pc:docMk/>
            <pc:sldMk cId="1080761711" sldId="258"/>
            <ac:spMk id="4" creationId="{5D4FFDE4-DF4E-4DA7-A302-064C09500C21}"/>
          </ac:spMkLst>
        </pc:spChg>
        <pc:spChg chg="add mod">
          <ac:chgData name="Hsu, Carson" userId="37b320f0-25fe-49ea-8fa0-baf076ee31c3" providerId="ADAL" clId="{172643D6-D09A-4720-8BA0-DBD0F4A0E1AF}" dt="2021-12-16T01:52:53.141" v="334" actId="20577"/>
          <ac:spMkLst>
            <pc:docMk/>
            <pc:sldMk cId="1080761711" sldId="258"/>
            <ac:spMk id="7" creationId="{53911BDD-91DE-47D6-9145-C14C6B320531}"/>
          </ac:spMkLst>
        </pc:spChg>
        <pc:picChg chg="add mod">
          <ac:chgData name="Hsu, Carson" userId="37b320f0-25fe-49ea-8fa0-baf076ee31c3" providerId="ADAL" clId="{172643D6-D09A-4720-8BA0-DBD0F4A0E1AF}" dt="2021-12-16T01:52:13.863" v="298" actId="1076"/>
          <ac:picMkLst>
            <pc:docMk/>
            <pc:sldMk cId="1080761711" sldId="258"/>
            <ac:picMk id="6" creationId="{2D51F964-75F8-4852-98AD-E14E033F00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BDE69-2F00-4676-B9E7-7B859321D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E7D9E-B5D7-44AF-A487-C22027ABB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52608-67F2-4FB0-8CB1-A4E65371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4B482-1B4B-44D5-BD7F-26E4738E3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4C2C9-3A97-48EE-BFCE-4F88A84B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54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D9370-16B6-482F-8502-2B597D1F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4BFB9-BE9C-42F9-968A-653100BF9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85809-AC44-403C-A003-54398076F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45A90-B44C-4848-8D44-EAED53B5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A5770-AB29-4570-A95D-C76E715C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96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73B46-50FD-47A3-812E-915F2B00C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82AD4-AC88-438A-B13E-35EBE69B8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F49E3-7B10-44DE-A774-C9F4369E1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14E0A-C0AF-4ACC-9479-44A5E3929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2CB4D-6D79-4298-9CAA-EA3C13EE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35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D7F4D-3E26-4CFD-AFB3-349E3ECA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4624F-CDC6-4F64-8EBB-123407217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003EE-861D-46AF-8857-1E6E82ED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2288A-4908-4A4A-B3EB-3DDA9A8F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C4B7A-C757-4A0A-8D94-46B7E3D5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18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96AE6-87D2-4081-819F-5C12180A0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5B99F-F453-4B38-968A-5B06CE399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68AEC-5C2B-4C3D-A8DE-66F6E5D47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4010-3CDE-45A9-B5FF-0E9D07F0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B1730-4E7C-44D1-BB82-7E0C82CF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96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2BAFA-7383-4DAB-8EE5-830CF1D94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92A9A-76D3-4968-855B-5CE131C82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8A0A7-8BBF-402A-B4AA-870CDDD9D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537BF-4E51-44EC-8C0E-2819D871D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4A97E-0ADA-4C99-9F7A-4E5DA773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FDB5D-6B9A-416F-8B26-31B37D4B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1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3F16-17D9-40F5-8554-FFFB0E04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5848D-36CE-4B95-9DA8-18D8D45B7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25399-A523-463F-9FC7-746C4FE9E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C68AC8-D9A6-4DF0-BA0D-9F8C9C79B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21B16D-5F7B-415C-93A6-495195053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7DFF2-9BA2-48E2-B08B-8F8BFAF79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30A092-F082-4D34-9C84-BACD21EA2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0306F-3068-4F8D-B055-33AA756D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40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EF3A-F847-4904-993B-A7A139A4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42B641-DDCB-41BA-94C3-892CD77B2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D334D-695E-4668-BA42-8E144521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BD5F8-F34A-4637-9A92-BD36DB6F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70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44C85-346E-42DF-A8C2-8C589781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80F9C1-2631-4B0F-8655-C056D638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995803-13B1-4B36-8104-EAE9EF37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74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E18D-7B2C-4E48-B462-AFC78B6D3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6112A-B741-49B6-AB88-A04354AC4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75A2F-2DF3-419F-97BC-383DFC6C8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6FF10-3D7D-4B8C-A577-CF0D3414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45884-CD7B-45AB-9D24-95AE6FF07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5BCD8-AA89-4388-8F19-4D2CCADB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26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0816-3FC9-49AD-9637-6E8B18CA8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E2AACE-E192-4169-880F-F541D3435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95E0D-EE0F-406D-AB24-58F7CC3CF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58AA2-BB84-4FC7-A4F9-93A0D497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4DC9D-D106-4EE6-80FD-FAF808BAB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37E66-A8CE-4638-A0A3-E9557BFE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42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E0AA90-614C-4ADF-8ECA-54F848BFE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0B934-5844-42A1-817A-6A10ABB94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6AB39-2D7E-4639-B064-CCBE6068C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B4575-D65A-4D09-8DD8-0A02ADEAD389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97B8B-CB3D-40AA-B293-C2422AC28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E49BA-7689-4866-B499-F9C5337E1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2174C-5ECC-4BD6-841A-B49E154E64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B70EFC-36CE-4C69-942A-93361E91F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920" y="1688297"/>
            <a:ext cx="10363651" cy="41231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4F6CC6-DA88-4020-91A9-7EA5B5356393}"/>
              </a:ext>
            </a:extLst>
          </p:cNvPr>
          <p:cNvSpPr txBox="1"/>
          <p:nvPr/>
        </p:nvSpPr>
        <p:spPr>
          <a:xfrm>
            <a:off x="434110" y="46649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0" i="0" dirty="0">
                <a:solidFill>
                  <a:srgbClr val="000000"/>
                </a:solidFill>
                <a:effectLst/>
                <a:latin typeface="-apple-system"/>
              </a:rPr>
              <a:t>LM 74810 </a:t>
            </a:r>
            <a:r>
              <a:rPr lang="en-US" altLang="zh-TW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Schematics</a:t>
            </a:r>
            <a:endParaRPr lang="zh-TW" altLang="zh-TW" sz="1800" dirty="0">
              <a:solidFill>
                <a:srgbClr val="00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6118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9B3DF8-7034-4CE4-8F37-D618AC69C0AF}"/>
              </a:ext>
            </a:extLst>
          </p:cNvPr>
          <p:cNvSpPr/>
          <p:nvPr/>
        </p:nvSpPr>
        <p:spPr>
          <a:xfrm>
            <a:off x="3588642" y="2222490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DC Source 26V</a:t>
            </a:r>
          </a:p>
          <a:p>
            <a:pPr algn="ctr"/>
            <a:r>
              <a:rPr lang="en-US" altLang="zh-TW" dirty="0"/>
              <a:t>(</a:t>
            </a:r>
            <a:r>
              <a:rPr lang="en-US" altLang="zh-TW" dirty="0" err="1"/>
              <a:t>Vout</a:t>
            </a:r>
            <a:r>
              <a:rPr lang="en-US" altLang="zh-TW" dirty="0"/>
              <a:t>-local)</a:t>
            </a:r>
            <a:endParaRPr lang="zh-TW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EF5F8-38E3-4F75-A6CB-3DDAD0A54F47}"/>
              </a:ext>
            </a:extLst>
          </p:cNvPr>
          <p:cNvSpPr/>
          <p:nvPr/>
        </p:nvSpPr>
        <p:spPr>
          <a:xfrm>
            <a:off x="540642" y="2225568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DC Source 24V</a:t>
            </a:r>
          </a:p>
          <a:p>
            <a:pPr algn="ctr"/>
            <a:r>
              <a:rPr lang="en-US" altLang="zh-TW" dirty="0"/>
              <a:t>(Battery )</a:t>
            </a:r>
            <a:endParaRPr lang="zh-TW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81D1D5-B5FD-4700-83D1-B2204FE4D79D}"/>
              </a:ext>
            </a:extLst>
          </p:cNvPr>
          <p:cNvSpPr txBox="1"/>
          <p:nvPr/>
        </p:nvSpPr>
        <p:spPr>
          <a:xfrm>
            <a:off x="540642" y="163835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0" i="0" dirty="0">
                <a:solidFill>
                  <a:srgbClr val="000000"/>
                </a:solidFill>
                <a:effectLst/>
                <a:latin typeface="-apple-system"/>
              </a:rPr>
              <a:t>Delivery sequence 1</a:t>
            </a:r>
            <a:endParaRPr lang="zh-TW" alt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45B3B0-D2CD-4BEB-84FE-162660F3B4FF}"/>
              </a:ext>
            </a:extLst>
          </p:cNvPr>
          <p:cNvSpPr/>
          <p:nvPr/>
        </p:nvSpPr>
        <p:spPr>
          <a:xfrm>
            <a:off x="6610089" y="2222490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EN/UVLO</a:t>
            </a:r>
          </a:p>
          <a:p>
            <a:pPr algn="ctr"/>
            <a:r>
              <a:rPr lang="en-US" altLang="zh-TW" dirty="0"/>
              <a:t>Pull up to 5V</a:t>
            </a:r>
            <a:endParaRPr lang="zh-TW" alt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0C2FF67-F055-40A8-83CB-5A76455BF63F}"/>
              </a:ext>
            </a:extLst>
          </p:cNvPr>
          <p:cNvCxnSpPr>
            <a:stCxn id="6" idx="3"/>
            <a:endCxn id="4" idx="1"/>
          </p:cNvCxnSpPr>
          <p:nvPr/>
        </p:nvCxnSpPr>
        <p:spPr>
          <a:xfrm flipV="1">
            <a:off x="2699642" y="2688157"/>
            <a:ext cx="889000" cy="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6F35379-B1F5-4C79-8284-C2C24AAAE9D6}"/>
              </a:ext>
            </a:extLst>
          </p:cNvPr>
          <p:cNvCxnSpPr/>
          <p:nvPr/>
        </p:nvCxnSpPr>
        <p:spPr>
          <a:xfrm flipV="1">
            <a:off x="5721089" y="2688157"/>
            <a:ext cx="889000" cy="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6CB1BC2-90BB-4384-81FA-81225E143C46}"/>
              </a:ext>
            </a:extLst>
          </p:cNvPr>
          <p:cNvCxnSpPr/>
          <p:nvPr/>
        </p:nvCxnSpPr>
        <p:spPr>
          <a:xfrm flipV="1">
            <a:off x="8769089" y="2685079"/>
            <a:ext cx="889000" cy="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BAE5308-3AC0-4744-8482-4E6F57021526}"/>
              </a:ext>
            </a:extLst>
          </p:cNvPr>
          <p:cNvSpPr/>
          <p:nvPr/>
        </p:nvSpPr>
        <p:spPr>
          <a:xfrm>
            <a:off x="9651161" y="2222490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 LM74810 </a:t>
            </a:r>
          </a:p>
          <a:p>
            <a:pPr algn="ctr"/>
            <a:r>
              <a:rPr lang="en-US" altLang="zh-TW" dirty="0"/>
              <a:t>Normal work</a:t>
            </a:r>
            <a:endParaRPr lang="zh-TW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5B4FA6-0A97-43FC-8AE4-F06C2BDBA163}"/>
              </a:ext>
            </a:extLst>
          </p:cNvPr>
          <p:cNvSpPr/>
          <p:nvPr/>
        </p:nvSpPr>
        <p:spPr>
          <a:xfrm>
            <a:off x="3588642" y="4135186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PSFB Converter 26V</a:t>
            </a:r>
          </a:p>
          <a:p>
            <a:pPr algn="ctr"/>
            <a:r>
              <a:rPr lang="en-US" altLang="zh-TW" dirty="0"/>
              <a:t>(</a:t>
            </a:r>
            <a:r>
              <a:rPr lang="en-US" altLang="zh-TW" dirty="0" err="1"/>
              <a:t>Vout</a:t>
            </a:r>
            <a:r>
              <a:rPr lang="en-US" altLang="zh-TW" dirty="0"/>
              <a:t>-local)</a:t>
            </a:r>
            <a:endParaRPr lang="zh-TW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8F2637-A740-4364-B3D5-3A6559AFB125}"/>
              </a:ext>
            </a:extLst>
          </p:cNvPr>
          <p:cNvSpPr/>
          <p:nvPr/>
        </p:nvSpPr>
        <p:spPr>
          <a:xfrm>
            <a:off x="540642" y="4138264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DC Source 24V</a:t>
            </a:r>
          </a:p>
          <a:p>
            <a:pPr algn="ctr"/>
            <a:r>
              <a:rPr lang="en-US" altLang="zh-TW" dirty="0"/>
              <a:t>(Battery )</a:t>
            </a:r>
            <a:endParaRPr lang="zh-TW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2DC761-0A72-4A5E-AC83-2ACD6CC38B66}"/>
              </a:ext>
            </a:extLst>
          </p:cNvPr>
          <p:cNvSpPr txBox="1"/>
          <p:nvPr/>
        </p:nvSpPr>
        <p:spPr>
          <a:xfrm>
            <a:off x="540642" y="355104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0" i="0" dirty="0">
                <a:solidFill>
                  <a:srgbClr val="000000"/>
                </a:solidFill>
                <a:effectLst/>
                <a:latin typeface="-apple-system"/>
              </a:rPr>
              <a:t>Delivery sequence 2</a:t>
            </a:r>
            <a:endParaRPr lang="zh-TW" alt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DAF107C-5D72-4708-83BD-BF176C2C3A2A}"/>
              </a:ext>
            </a:extLst>
          </p:cNvPr>
          <p:cNvSpPr/>
          <p:nvPr/>
        </p:nvSpPr>
        <p:spPr>
          <a:xfrm>
            <a:off x="6610089" y="4135186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EN/UVLO</a:t>
            </a:r>
          </a:p>
          <a:p>
            <a:pPr algn="ctr"/>
            <a:r>
              <a:rPr lang="en-US" altLang="zh-TW" dirty="0"/>
              <a:t>Pull up to 5V</a:t>
            </a:r>
            <a:endParaRPr lang="zh-TW" alt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5820241-A453-4221-9C71-A6E927730D71}"/>
              </a:ext>
            </a:extLst>
          </p:cNvPr>
          <p:cNvCxnSpPr>
            <a:stCxn id="16" idx="3"/>
            <a:endCxn id="15" idx="1"/>
          </p:cNvCxnSpPr>
          <p:nvPr/>
        </p:nvCxnSpPr>
        <p:spPr>
          <a:xfrm flipV="1">
            <a:off x="2699642" y="4600853"/>
            <a:ext cx="889000" cy="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EE415B9-B8EA-4A99-AD73-4956D7986CFF}"/>
              </a:ext>
            </a:extLst>
          </p:cNvPr>
          <p:cNvCxnSpPr/>
          <p:nvPr/>
        </p:nvCxnSpPr>
        <p:spPr>
          <a:xfrm flipV="1">
            <a:off x="5721089" y="4600853"/>
            <a:ext cx="889000" cy="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7534F87-2939-48BF-AFB2-2DE8D91DAA32}"/>
              </a:ext>
            </a:extLst>
          </p:cNvPr>
          <p:cNvCxnSpPr/>
          <p:nvPr/>
        </p:nvCxnSpPr>
        <p:spPr>
          <a:xfrm flipV="1">
            <a:off x="8769089" y="4597775"/>
            <a:ext cx="889000" cy="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094B895-8DA9-4FCD-A926-CEE1EA81D25E}"/>
              </a:ext>
            </a:extLst>
          </p:cNvPr>
          <p:cNvSpPr/>
          <p:nvPr/>
        </p:nvSpPr>
        <p:spPr>
          <a:xfrm>
            <a:off x="9651161" y="4135186"/>
            <a:ext cx="2159000" cy="9313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LM74810 </a:t>
            </a:r>
          </a:p>
          <a:p>
            <a:pPr algn="ctr"/>
            <a:r>
              <a:rPr lang="en-US" altLang="zh-TW" dirty="0"/>
              <a:t>Charge pump voltage 5.4V</a:t>
            </a:r>
            <a:endParaRPr lang="zh-TW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FE64BB-B4D7-4B5F-9363-6B8C37DD2B11}"/>
              </a:ext>
            </a:extLst>
          </p:cNvPr>
          <p:cNvSpPr txBox="1"/>
          <p:nvPr/>
        </p:nvSpPr>
        <p:spPr>
          <a:xfrm>
            <a:off x="434110" y="466497"/>
            <a:ext cx="609600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tabLst>
                <a:tab pos="457200" algn="l"/>
              </a:tabLst>
            </a:pPr>
            <a:r>
              <a:rPr lang="en-US" altLang="zh-TW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Test setup and conditions</a:t>
            </a:r>
            <a:endParaRPr lang="zh-TW" altLang="zh-TW" sz="1800" dirty="0">
              <a:solidFill>
                <a:srgbClr val="00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23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4FFDE4-DF4E-4DA7-A302-064C09500C21}"/>
              </a:ext>
            </a:extLst>
          </p:cNvPr>
          <p:cNvSpPr txBox="1"/>
          <p:nvPr/>
        </p:nvSpPr>
        <p:spPr>
          <a:xfrm>
            <a:off x="392361" y="80784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0" i="0" dirty="0">
                <a:solidFill>
                  <a:srgbClr val="000000"/>
                </a:solidFill>
                <a:effectLst/>
                <a:latin typeface="-apple-system"/>
              </a:rPr>
              <a:t>Delivery sequence 2</a:t>
            </a:r>
            <a:endParaRPr lang="zh-TW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51F964-75F8-4852-98AD-E14E033F0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" y="1361872"/>
            <a:ext cx="8905082" cy="50486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911BDD-91DE-47D6-9145-C14C6B320531}"/>
              </a:ext>
            </a:extLst>
          </p:cNvPr>
          <p:cNvSpPr txBox="1"/>
          <p:nvPr/>
        </p:nvSpPr>
        <p:spPr>
          <a:xfrm>
            <a:off x="9102811" y="1482811"/>
            <a:ext cx="2652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CH1 : </a:t>
            </a:r>
            <a:r>
              <a:rPr lang="en-US" altLang="zh-TW" dirty="0" err="1"/>
              <a:t>Vout</a:t>
            </a:r>
            <a:r>
              <a:rPr lang="en-US" altLang="zh-TW" dirty="0"/>
              <a:t>-local</a:t>
            </a:r>
          </a:p>
          <a:p>
            <a:r>
              <a:rPr lang="en-US" altLang="zh-TW" dirty="0"/>
              <a:t>CH2 : HGATE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0761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-apple-system</vt:lpstr>
      <vt:lpstr>新細明體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Hsu, Carson</dc:creator>
  <cp:lastModifiedBy>Hsu, Carson</cp:lastModifiedBy>
  <cp:revision>1</cp:revision>
  <dcterms:created xsi:type="dcterms:W3CDTF">2021-12-16T01:38:34Z</dcterms:created>
  <dcterms:modified xsi:type="dcterms:W3CDTF">2021-12-16T01:52:54Z</dcterms:modified>
</cp:coreProperties>
</file>