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6038849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3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5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1"/>
            <a:ext cx="4011084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4"/>
          </a:xfrm>
        </p:spPr>
        <p:txBody>
          <a:bodyPr/>
          <a:lstStyle>
            <a:lvl1pPr marL="0" indent="0">
              <a:buNone/>
              <a:defRPr sz="2267"/>
            </a:lvl1pPr>
            <a:lvl2pPr marL="507847" indent="0">
              <a:buNone/>
              <a:defRPr sz="1333"/>
            </a:lvl2pPr>
            <a:lvl3pPr marL="1015695" indent="0">
              <a:buNone/>
              <a:defRPr sz="1067"/>
            </a:lvl3pPr>
            <a:lvl4pPr marL="1523539" indent="0">
              <a:buNone/>
              <a:defRPr sz="933"/>
            </a:lvl4pPr>
            <a:lvl5pPr marL="2031380" indent="0">
              <a:buNone/>
              <a:defRPr sz="933"/>
            </a:lvl5pPr>
            <a:lvl6pPr marL="2539226" indent="0">
              <a:buNone/>
              <a:defRPr sz="933"/>
            </a:lvl6pPr>
            <a:lvl7pPr marL="3047073" indent="0">
              <a:buNone/>
              <a:defRPr sz="933"/>
            </a:lvl7pPr>
            <a:lvl8pPr marL="3554915" indent="0">
              <a:buNone/>
              <a:defRPr sz="933"/>
            </a:lvl8pPr>
            <a:lvl9pPr marL="4062760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0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7"/>
          </a:xfrm>
        </p:spPr>
        <p:txBody>
          <a:bodyPr anchor="b"/>
          <a:lstStyle>
            <a:lvl1pPr algn="l">
              <a:defRPr sz="3067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07847" indent="0">
              <a:buNone/>
              <a:defRPr sz="3067"/>
            </a:lvl2pPr>
            <a:lvl3pPr marL="1015695" indent="0">
              <a:buNone/>
              <a:defRPr sz="2667"/>
            </a:lvl3pPr>
            <a:lvl4pPr marL="1523539" indent="0">
              <a:buNone/>
              <a:defRPr sz="2267"/>
            </a:lvl4pPr>
            <a:lvl5pPr marL="2031380" indent="0">
              <a:buNone/>
              <a:defRPr sz="2267"/>
            </a:lvl5pPr>
            <a:lvl6pPr marL="2539226" indent="0">
              <a:buNone/>
              <a:defRPr sz="2267"/>
            </a:lvl6pPr>
            <a:lvl7pPr marL="3047073" indent="0">
              <a:buNone/>
              <a:defRPr sz="2267"/>
            </a:lvl7pPr>
            <a:lvl8pPr marL="3554915" indent="0">
              <a:buNone/>
              <a:defRPr sz="2267"/>
            </a:lvl8pPr>
            <a:lvl9pPr marL="4062760" indent="0">
              <a:buNone/>
              <a:defRPr sz="22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847" indent="0">
              <a:buNone/>
              <a:defRPr sz="1333"/>
            </a:lvl2pPr>
            <a:lvl3pPr marL="1015695" indent="0">
              <a:buNone/>
              <a:defRPr sz="1067"/>
            </a:lvl3pPr>
            <a:lvl4pPr marL="1523539" indent="0">
              <a:buNone/>
              <a:defRPr sz="933"/>
            </a:lvl4pPr>
            <a:lvl5pPr marL="2031380" indent="0">
              <a:buNone/>
              <a:defRPr sz="933"/>
            </a:lvl5pPr>
            <a:lvl6pPr marL="2539226" indent="0">
              <a:buNone/>
              <a:defRPr sz="933"/>
            </a:lvl6pPr>
            <a:lvl7pPr marL="3047073" indent="0">
              <a:buNone/>
              <a:defRPr sz="933"/>
            </a:lvl7pPr>
            <a:lvl8pPr marL="3554915" indent="0">
              <a:buNone/>
              <a:defRPr sz="933"/>
            </a:lvl8pPr>
            <a:lvl9pPr marL="4062760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61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61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142876"/>
            <a:ext cx="2855383" cy="5735637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9033" y="142876"/>
            <a:ext cx="8367184" cy="57356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0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6038849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6275917"/>
            <a:ext cx="11768667" cy="51816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45351" y="6014911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 marL="0" marR="0" indent="0" algn="l" defTabSz="101569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33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929050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6038849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6275917"/>
            <a:ext cx="11768667" cy="51816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45351" y="6014911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 marL="0" marR="0" indent="0" algn="l" defTabSz="101569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33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107052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31"/>
            <a:ext cx="12192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6038849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6275917"/>
            <a:ext cx="11768667" cy="51816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45351" y="6014911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 marL="0" marR="0" indent="0" algn="l" defTabSz="101569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33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1317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5" y="1048477"/>
            <a:ext cx="11290300" cy="4945932"/>
          </a:xfrm>
        </p:spPr>
        <p:txBody>
          <a:bodyPr/>
          <a:lstStyle>
            <a:lvl1pPr>
              <a:spcBef>
                <a:spcPts val="889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6"/>
          </a:xfrm>
        </p:spPr>
        <p:txBody>
          <a:bodyPr anchor="t"/>
          <a:lstStyle>
            <a:lvl1pPr algn="l">
              <a:defRPr sz="44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67"/>
            </a:lvl1pPr>
            <a:lvl2pPr marL="507847" indent="0">
              <a:buNone/>
              <a:defRPr sz="2000"/>
            </a:lvl2pPr>
            <a:lvl3pPr marL="1015695" indent="0">
              <a:buNone/>
              <a:defRPr sz="1733"/>
            </a:lvl3pPr>
            <a:lvl4pPr marL="1523539" indent="0">
              <a:buNone/>
              <a:defRPr sz="1600"/>
            </a:lvl4pPr>
            <a:lvl5pPr marL="2031380" indent="0">
              <a:buNone/>
              <a:defRPr sz="1600"/>
            </a:lvl5pPr>
            <a:lvl6pPr marL="2539226" indent="0">
              <a:buNone/>
              <a:defRPr sz="1600"/>
            </a:lvl6pPr>
            <a:lvl7pPr marL="3047073" indent="0">
              <a:buNone/>
              <a:defRPr sz="1600"/>
            </a:lvl7pPr>
            <a:lvl8pPr marL="3554915" indent="0">
              <a:buNone/>
              <a:defRPr sz="1600"/>
            </a:lvl8pPr>
            <a:lvl9pPr marL="406276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1900" y="6049963"/>
            <a:ext cx="2844800" cy="206376"/>
          </a:xfrm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2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1" y="1185864"/>
            <a:ext cx="5543551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185864"/>
            <a:ext cx="5543549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6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" y="6324600"/>
            <a:ext cx="11739033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72" tIns="50784" rIns="101572" bIns="50784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5880" y="6324600"/>
            <a:ext cx="1165352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72" tIns="50784" rIns="101572" bIns="50784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033" y="142885"/>
            <a:ext cx="11277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5" y="1058866"/>
            <a:ext cx="11290300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56133" y="6049963"/>
            <a:ext cx="2844800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933"/>
            </a:lvl1pPr>
          </a:lstStyle>
          <a:p>
            <a:fld id="{AED7152C-4EE1-4495-8B44-A5FAB0AD846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45351" y="6014911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 marL="0" marR="0" indent="0" algn="l" defTabSz="101569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33" dirty="0"/>
              <a:t>TI Information – Selective Disclosure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0" y="6275917"/>
            <a:ext cx="11768667" cy="51816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777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784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56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2353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313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2159" indent="-252159" algn="l" rtl="0" eaLnBrk="1" fontAlgn="base" hangingPunct="1">
        <a:spcBef>
          <a:spcPts val="889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335" indent="-259215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2pPr>
      <a:lvl3pPr marL="948683" indent="-183393" algn="l" rtl="0" eaLnBrk="1" fontAlgn="base" hangingPunct="1">
        <a:spcBef>
          <a:spcPct val="15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334857" indent="-259215" algn="l" rtl="0" eaLnBrk="1" fontAlgn="base" hangingPunct="1">
        <a:spcBef>
          <a:spcPct val="5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4pPr>
      <a:lvl5pPr marL="1654020" indent="-192213" algn="l" rtl="0" eaLnBrk="1" fontAlgn="base" hangingPunct="1">
        <a:spcBef>
          <a:spcPct val="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</a:defRPr>
      </a:lvl5pPr>
      <a:lvl6pPr marL="216186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6pPr>
      <a:lvl7pPr marL="2669715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7pPr>
      <a:lvl8pPr marL="3177561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8pPr>
      <a:lvl9pPr marL="368540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847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69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539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38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226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073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491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76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8FC0DB-3CCA-4654-8E83-792D23B20C2C}"/>
              </a:ext>
            </a:extLst>
          </p:cNvPr>
          <p:cNvSpPr txBox="1"/>
          <p:nvPr/>
        </p:nvSpPr>
        <p:spPr>
          <a:xfrm>
            <a:off x="9368518" y="66811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VIN 4.5 wakeup into short failed.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33B48A-17A3-40F9-8C69-D8B0C0DE7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067" y="1314450"/>
            <a:ext cx="6300226" cy="452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8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3923BBD-D733-4D29-ADA5-F74AB5A57F53}"/>
              </a:ext>
            </a:extLst>
          </p:cNvPr>
          <p:cNvSpPr txBox="1"/>
          <p:nvPr/>
        </p:nvSpPr>
        <p:spPr>
          <a:xfrm>
            <a:off x="9368518" y="668119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 drops to 2.7V, HGATE turns off due to VS_PORR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CEEC55-B0E2-4DEB-95AB-1E012B9F4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067" y="1314449"/>
            <a:ext cx="6300226" cy="452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14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F6A789-C5FE-41F1-AAA0-7A8DC463FF41}"/>
              </a:ext>
            </a:extLst>
          </p:cNvPr>
          <p:cNvSpPr txBox="1"/>
          <p:nvPr/>
        </p:nvSpPr>
        <p:spPr>
          <a:xfrm>
            <a:off x="9368518" y="668119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VIN 5V wakeup into short passed.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8285D6-9FEB-48D0-A5AA-9D26D9B06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067" y="1314449"/>
            <a:ext cx="6300226" cy="452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DED62D9-E5CB-4274-B470-EDE57FC864C8}"/>
              </a:ext>
            </a:extLst>
          </p:cNvPr>
          <p:cNvSpPr txBox="1"/>
          <p:nvPr/>
        </p:nvSpPr>
        <p:spPr>
          <a:xfrm>
            <a:off x="9368518" y="668119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 falls to 2.83V, HGATE turns off due to SCP.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D87607-F110-4A12-976A-82B63EF12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067" y="1314449"/>
            <a:ext cx="6300226" cy="452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0476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LM74700 vs AP74700 ACS</Template>
  <TotalTime>161</TotalTime>
  <Words>39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FinalPowerpoint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Dhir, Shiven</dc:creator>
  <cp:lastModifiedBy>Dhir, Shiven</cp:lastModifiedBy>
  <cp:revision>4</cp:revision>
  <dcterms:created xsi:type="dcterms:W3CDTF">2024-03-07T07:25:25Z</dcterms:created>
  <dcterms:modified xsi:type="dcterms:W3CDTF">2024-03-08T06:46:09Z</dcterms:modified>
</cp:coreProperties>
</file>