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B8E6C3-0798-4C12-92E5-A50C66E74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FCB07CA-20F5-474A-9CA5-E77E49010F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1BCFC93-D575-4EA4-9357-228D2E83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6A50-F858-4DCE-824B-B455F1ABC4F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F61F486-0C76-4C04-8FC6-2E18623FF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10B4840-D94E-4477-998C-6838EB003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EBE7-4DEA-415B-8FC4-404B7FCCB9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94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4B5B37-FD52-4374-9792-BAA446B65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D52619C-EE04-4D0C-B9D2-835DE26A6E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B2E1FC3-73F4-4D68-879E-8600F0A16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6A50-F858-4DCE-824B-B455F1ABC4F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F28EC47-13B8-4527-AD61-F0C404677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819C7D-9FCB-40FD-B0A2-A604AE514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EBE7-4DEA-415B-8FC4-404B7FCCB9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4259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85CFBC9-D406-4291-8AD7-6192FDEFCF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C7810F1-FC93-429C-8A42-31DF0E559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8822EF6-615E-41C4-ADA8-B1521C6DA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6A50-F858-4DCE-824B-B455F1ABC4F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8F95EDC-7885-4F16-8510-7B940E178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141B3F7-D9EB-4629-A04A-82F85BE3D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EBE7-4DEA-415B-8FC4-404B7FCCB9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6322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54EB75-D143-418B-9671-CB9BB301F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225E1E5-050E-4863-9A15-06FFB9F0B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137B4F1-A8B7-4858-A484-895BAC0F8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6A50-F858-4DCE-824B-B455F1ABC4F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975A90B-AA5F-41C7-86C5-383DB9290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A689BE2-4F3A-41B5-9725-69C922181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EBE7-4DEA-415B-8FC4-404B7FCCB9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9587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AEEB1F-FE32-488F-9B26-63A07E105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642F20-089B-4AF4-8955-BEC109D0F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4AC97C7-368A-4473-B578-21BCE1CA7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6A50-F858-4DCE-824B-B455F1ABC4F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0EDA1C9-EA1C-45C1-91F0-B16BE5762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9946046-FC4B-448B-B4C7-90FB41DBA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EBE7-4DEA-415B-8FC4-404B7FCCB9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9553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1752D31-A1AB-4F64-88AE-19F37CE71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0208F72-E2D6-420A-A18F-C693E2F762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153DEB4-91D5-484D-8867-1846CEC074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F4FE5B9-13BF-496B-A9C2-5B2D4E392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6A50-F858-4DCE-824B-B455F1ABC4F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E8BE05D-5ECB-44BA-AE9E-BB92093FA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609CCE4-3A8D-40E2-89B3-9C5830AEB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EBE7-4DEA-415B-8FC4-404B7FCCB9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6940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B87EDA-41DB-4EF8-BD60-FFC06AB59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08BF2F7-D0F6-4624-BA2E-6FBA2A72D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8A9661E-FE6F-4984-A91C-7F2DAC957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C5D5C4F-A0DC-402E-B455-F3BD1D79AB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5880636-A8FC-45E9-89B9-F84641EAD6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0BE68C7-87AD-4287-9608-353D67C60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6A50-F858-4DCE-824B-B455F1ABC4F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7980EF2-51CD-4A51-B6CB-602FAC992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A0ED43F-286E-4A6D-A698-6779B1B7D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EBE7-4DEA-415B-8FC4-404B7FCCB9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401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3D3B160-9D74-4C4E-B291-8F04C349D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1F3D9AB-4878-4B47-B0C1-5E1543A23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6A50-F858-4DCE-824B-B455F1ABC4F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7D12EB7-7C25-4BC0-895A-4A7E84F5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9D10703-7316-4C41-B484-A6493E5C0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EBE7-4DEA-415B-8FC4-404B7FCCB9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7177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2A9E414-68D7-4560-BC13-C9780C2B5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6A50-F858-4DCE-824B-B455F1ABC4F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CC79947-3ABB-4253-B96D-491AB369B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9CE6635-DE20-4EC7-934D-57AC12045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EBE7-4DEA-415B-8FC4-404B7FCCB9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954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C2161B-4B50-4EA2-8BA2-F619C16E3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DD6F186-1683-4F9C-9C8F-194C4E3DA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D73EE54-D3F2-4F03-A3E3-118A278DA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2D87597-F78C-4A59-B366-5D6EE5A9C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6A50-F858-4DCE-824B-B455F1ABC4F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BE9396C-39BB-4FD0-8E3C-2B70AA874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AEA15D2-5879-4891-83A0-64241BA9D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EBE7-4DEA-415B-8FC4-404B7FCCB9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8975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0C4C48-A18C-404F-9B47-F83282E90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EB3D582-8806-4A0E-AC47-4D3F30F178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BAD50C7-F201-4B6F-9330-387E92BF1A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577B0F5-71AE-4F61-944D-AC294C80B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6A50-F858-4DCE-824B-B455F1ABC4F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0981DE5-C724-4EE2-99BD-95B34D11C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EBF33B7-936C-47BC-A473-D8BA3F56F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EBE7-4DEA-415B-8FC4-404B7FCCB9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328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EFD5A95-7BF5-401F-8638-E64D2E5B0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94517A8-4AB4-438E-AD66-C4FCB543D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A84F9C-9606-479D-8584-C3DD7A0DDB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56A50-F858-4DCE-824B-B455F1ABC4F6}" type="datetimeFigureOut">
              <a:rPr lang="ko-KR" altLang="en-US" smtClean="0"/>
              <a:t>2022-05-23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31E51E-6D6F-401B-BDC7-758E3A8EB3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80FB329-E7B2-4848-AF23-E48FF52ABC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3EBE7-4DEA-415B-8FC4-404B7FCCB9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4632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6BB9B1-AE37-4DF9-9FC7-E5979B77333C}"/>
              </a:ext>
            </a:extLst>
          </p:cNvPr>
          <p:cNvSpPr txBox="1"/>
          <p:nvPr/>
        </p:nvSpPr>
        <p:spPr>
          <a:xfrm>
            <a:off x="1032172" y="858980"/>
            <a:ext cx="3830472" cy="120032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dirty="0"/>
              <a:t>-</a:t>
            </a:r>
            <a:r>
              <a:rPr lang="ko-KR" altLang="en-US" dirty="0"/>
              <a:t> </a:t>
            </a:r>
            <a:r>
              <a:rPr lang="en-US" altLang="ko-KR" dirty="0"/>
              <a:t>Basic conditions</a:t>
            </a:r>
          </a:p>
          <a:p>
            <a:pPr marL="342900" indent="-342900">
              <a:buAutoNum type="arabicPeriod"/>
            </a:pPr>
            <a:r>
              <a:rPr lang="en-US" altLang="ko-KR" dirty="0"/>
              <a:t>Frequency : 7MHz</a:t>
            </a:r>
          </a:p>
          <a:p>
            <a:pPr marL="342900" indent="-342900">
              <a:buAutoNum type="arabicPeriod"/>
            </a:pPr>
            <a:r>
              <a:rPr lang="en-US" altLang="ko-KR" dirty="0" err="1"/>
              <a:t>GaN</a:t>
            </a:r>
            <a:r>
              <a:rPr lang="en-US" altLang="ko-KR" dirty="0"/>
              <a:t> FET : supply voltage</a:t>
            </a:r>
            <a:r>
              <a:rPr lang="ko-KR" altLang="en-US" dirty="0"/>
              <a:t> </a:t>
            </a:r>
            <a:r>
              <a:rPr lang="en-US" altLang="ko-KR" dirty="0"/>
              <a:t>16.6V</a:t>
            </a:r>
          </a:p>
          <a:p>
            <a:endParaRPr lang="en-US" altLang="ko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D303C17-B69E-437A-A720-FE0B05C605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343" y="2646035"/>
            <a:ext cx="1968750" cy="3600000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4176E2FC-006D-45BF-9657-12E3FB2C43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9707" y="2646035"/>
            <a:ext cx="2072585" cy="3600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D6AAE9B-D5D4-40A0-A050-D217FE290CB5}"/>
              </a:ext>
            </a:extLst>
          </p:cNvPr>
          <p:cNvSpPr txBox="1"/>
          <p:nvPr/>
        </p:nvSpPr>
        <p:spPr>
          <a:xfrm>
            <a:off x="1474239" y="6255396"/>
            <a:ext cx="106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PE29102</a:t>
            </a:r>
            <a:endParaRPr lang="ko-KR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6A0CDB-A1BE-48E0-BCE8-E2C6431247D8}"/>
              </a:ext>
            </a:extLst>
          </p:cNvPr>
          <p:cNvSpPr txBox="1"/>
          <p:nvPr/>
        </p:nvSpPr>
        <p:spPr>
          <a:xfrm>
            <a:off x="5564160" y="6249172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LMG1205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13952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CBE9486-5CA4-4AEA-AD0F-F9277C21A0A8}"/>
              </a:ext>
            </a:extLst>
          </p:cNvPr>
          <p:cNvSpPr txBox="1"/>
          <p:nvPr/>
        </p:nvSpPr>
        <p:spPr>
          <a:xfrm>
            <a:off x="1007706" y="4702629"/>
            <a:ext cx="6180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파란색 </a:t>
            </a:r>
            <a:r>
              <a:rPr lang="en-US" altLang="ko-KR" dirty="0"/>
              <a:t>PGND</a:t>
            </a:r>
            <a:r>
              <a:rPr lang="ko-KR" altLang="en-US" dirty="0"/>
              <a:t>부분이 </a:t>
            </a:r>
            <a:r>
              <a:rPr lang="ko-KR" altLang="en-US" dirty="0" err="1"/>
              <a:t>아트웍에서</a:t>
            </a:r>
            <a:r>
              <a:rPr lang="ko-KR" altLang="en-US" dirty="0"/>
              <a:t> 없어도 문제가 없을까요</a:t>
            </a:r>
            <a:r>
              <a:rPr lang="en-US" altLang="ko-KR" dirty="0"/>
              <a:t>?</a:t>
            </a:r>
            <a:endParaRPr lang="ko-KR" altLang="en-US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92AFE6B4-637E-4091-B4DB-811E8EF8E3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061" y="1142144"/>
            <a:ext cx="11187374" cy="4320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CE6F206-AA8D-4F6D-8564-07945B0363EE}"/>
              </a:ext>
            </a:extLst>
          </p:cNvPr>
          <p:cNvSpPr txBox="1"/>
          <p:nvPr/>
        </p:nvSpPr>
        <p:spPr>
          <a:xfrm>
            <a:off x="411061" y="445563"/>
            <a:ext cx="2319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LMG1205 </a:t>
            </a:r>
            <a:r>
              <a:rPr lang="en-US" altLang="ko-KR" dirty="0" err="1"/>
              <a:t>Schemetic</a:t>
            </a:r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325E43-BA37-42B1-B863-EC63F3600DC4}"/>
              </a:ext>
            </a:extLst>
          </p:cNvPr>
          <p:cNvSpPr txBox="1"/>
          <p:nvPr/>
        </p:nvSpPr>
        <p:spPr>
          <a:xfrm>
            <a:off x="117446" y="3540154"/>
            <a:ext cx="1140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 PWM : 7MHz</a:t>
            </a:r>
            <a:endParaRPr lang="ko-KR" altLang="en-US" sz="1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84E0C2-BF6B-42D1-98C0-7CCEC3D3477F}"/>
              </a:ext>
            </a:extLst>
          </p:cNvPr>
          <p:cNvSpPr txBox="1"/>
          <p:nvPr/>
        </p:nvSpPr>
        <p:spPr>
          <a:xfrm>
            <a:off x="7751427" y="1395856"/>
            <a:ext cx="83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16.6V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4275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>
            <a:extLst>
              <a:ext uri="{FF2B5EF4-FFF2-40B4-BE49-F238E27FC236}">
                <a16:creationId xmlns:a16="http://schemas.microsoft.com/office/drawing/2014/main" id="{0FC04340-0418-430C-BC56-8729C2490B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505" y="369000"/>
            <a:ext cx="3199635" cy="6120000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467E1EBB-3F0F-470A-BFC8-E21A4FFFC9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3425" y="365256"/>
            <a:ext cx="3091875" cy="612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69EC50A-5779-45B9-B2BE-B2B5647C2CAD}"/>
              </a:ext>
            </a:extLst>
          </p:cNvPr>
          <p:cNvSpPr txBox="1"/>
          <p:nvPr/>
        </p:nvSpPr>
        <p:spPr>
          <a:xfrm>
            <a:off x="1700134" y="381203"/>
            <a:ext cx="85991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dirty="0"/>
              <a:t>Layer1</a:t>
            </a:r>
            <a:endParaRPr lang="ko-KR" altLang="en-US" dirty="0"/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E4277B4F-419E-4164-90C8-437C641AE5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18576" y="269231"/>
            <a:ext cx="3107442" cy="61200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E32D735-6371-47FB-B95F-A72356F8BB1F}"/>
              </a:ext>
            </a:extLst>
          </p:cNvPr>
          <p:cNvSpPr txBox="1"/>
          <p:nvPr/>
        </p:nvSpPr>
        <p:spPr>
          <a:xfrm>
            <a:off x="5294531" y="372744"/>
            <a:ext cx="85991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dirty="0"/>
              <a:t>Layer3</a:t>
            </a:r>
            <a:endParaRPr lang="ko-KR" alt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D0D99A4-0213-4C5B-AAD1-CAD2DFC6385B}"/>
              </a:ext>
            </a:extLst>
          </p:cNvPr>
          <p:cNvSpPr txBox="1"/>
          <p:nvPr/>
        </p:nvSpPr>
        <p:spPr>
          <a:xfrm>
            <a:off x="9029886" y="284103"/>
            <a:ext cx="85991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dirty="0"/>
              <a:t>Layer4</a:t>
            </a:r>
            <a:endParaRPr lang="ko-KR" alt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24D39D-3D27-4B48-984A-87021959C6A7}"/>
              </a:ext>
            </a:extLst>
          </p:cNvPr>
          <p:cNvSpPr txBox="1"/>
          <p:nvPr/>
        </p:nvSpPr>
        <p:spPr>
          <a:xfrm>
            <a:off x="5850294" y="3816217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FFFF00"/>
                </a:solidFill>
              </a:rPr>
              <a:t>5V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99540D3-389C-4699-9609-AF311145C528}"/>
              </a:ext>
            </a:extLst>
          </p:cNvPr>
          <p:cNvSpPr txBox="1"/>
          <p:nvPr/>
        </p:nvSpPr>
        <p:spPr>
          <a:xfrm>
            <a:off x="6170648" y="4397823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FFFF00"/>
                </a:solidFill>
              </a:rPr>
              <a:t>3.3V</a:t>
            </a:r>
            <a:endParaRPr lang="ko-KR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97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5702DBF1-B1D7-428D-9234-9C105C961B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009" y="439420"/>
            <a:ext cx="3174799" cy="612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DBF29E0-09CA-4064-B5DE-2C9612978FF9}"/>
              </a:ext>
            </a:extLst>
          </p:cNvPr>
          <p:cNvSpPr txBox="1"/>
          <p:nvPr/>
        </p:nvSpPr>
        <p:spPr>
          <a:xfrm>
            <a:off x="2331450" y="578499"/>
            <a:ext cx="85991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dirty="0"/>
              <a:t>Layer2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23853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35</Words>
  <Application>Microsoft Office PowerPoint</Application>
  <PresentationFormat>와이드스크린</PresentationFormat>
  <Paragraphs>15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Park Kiheung</dc:creator>
  <cp:lastModifiedBy>Chase Jeong</cp:lastModifiedBy>
  <cp:revision>4</cp:revision>
  <dcterms:created xsi:type="dcterms:W3CDTF">2022-05-13T02:51:35Z</dcterms:created>
  <dcterms:modified xsi:type="dcterms:W3CDTF">2022-05-23T11:44:14Z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79e395e-e3b5-421f-8616-70a10f9451af_Enabled">
    <vt:lpwstr>true</vt:lpwstr>
  </property>
  <property fmtid="{D5CDD505-2E9C-101B-9397-08002B2CF9AE}" pid="3" name="MSIP_Label_879e395e-e3b5-421f-8616-70a10f9451af_SetDate">
    <vt:lpwstr>2022-05-23T06:22:41Z</vt:lpwstr>
  </property>
  <property fmtid="{D5CDD505-2E9C-101B-9397-08002B2CF9AE}" pid="4" name="MSIP_Label_879e395e-e3b5-421f-8616-70a10f9451af_Method">
    <vt:lpwstr>Standard</vt:lpwstr>
  </property>
  <property fmtid="{D5CDD505-2E9C-101B-9397-08002B2CF9AE}" pid="5" name="MSIP_Label_879e395e-e3b5-421f-8616-70a10f9451af_Name">
    <vt:lpwstr>879e395e-e3b5-421f-8616-70a10f9451af</vt:lpwstr>
  </property>
  <property fmtid="{D5CDD505-2E9C-101B-9397-08002B2CF9AE}" pid="6" name="MSIP_Label_879e395e-e3b5-421f-8616-70a10f9451af_SiteId">
    <vt:lpwstr>0beb0c35-9cbb-4feb-99e5-589e415c7944</vt:lpwstr>
  </property>
  <property fmtid="{D5CDD505-2E9C-101B-9397-08002B2CF9AE}" pid="7" name="MSIP_Label_879e395e-e3b5-421f-8616-70a10f9451af_ActionId">
    <vt:lpwstr>d1de7ee9-649b-4e5c-a287-77e0f429a7a5</vt:lpwstr>
  </property>
  <property fmtid="{D5CDD505-2E9C-101B-9397-08002B2CF9AE}" pid="8" name="MSIP_Label_879e395e-e3b5-421f-8616-70a10f9451af_ContentBits">
    <vt:lpwstr>0</vt:lpwstr>
  </property>
</Properties>
</file>