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6638925" cy="250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92439"/>
            <a:ext cx="2208172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40" y="3085374"/>
            <a:ext cx="223168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163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Schematic and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1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63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Waveform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47800" y="857250"/>
            <a:ext cx="6477000" cy="4857750"/>
            <a:chOff x="1447800" y="857250"/>
            <a:chExt cx="6477000" cy="4857750"/>
          </a:xfrm>
        </p:grpSpPr>
        <p:pic>
          <p:nvPicPr>
            <p:cNvPr id="2050" name="Picture 2" descr="C:\Users\a0223977\Desktop\Desktop\a0223977\Desktop\TI New Project\NJ Customer\Nanjing C3 customer\NARI\NARI 科技研发中心\余国军\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857250"/>
              <a:ext cx="6477000" cy="485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971800" y="20574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Vo +5V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71800" y="3810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SW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419600" y="2743200"/>
              <a:ext cx="1828800" cy="1251466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9600" y="275931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Minimum on time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48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0223977\Desktop\Desktop\a0223977\Desktop\TI New Project\NJ Customer\Nanjing C3 customer\NARI\NARI 科技研发中心\余国军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Vo +5V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SW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63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71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Lin, Charles</dc:creator>
  <cp:lastModifiedBy>Lin, Charles</cp:lastModifiedBy>
  <cp:revision>8</cp:revision>
  <dcterms:created xsi:type="dcterms:W3CDTF">2006-08-16T00:00:00Z</dcterms:created>
  <dcterms:modified xsi:type="dcterms:W3CDTF">2020-11-03T09:30:55Z</dcterms:modified>
</cp:coreProperties>
</file>