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97" r:id="rId9"/>
  </p:sldIdLst>
  <p:sldSz cx="9144000" cy="5143500" type="screen16x9"/>
  <p:notesSz cx="9296400" cy="14770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380895" algn="l" rtl="0" fontAlgn="base">
      <a:spcBef>
        <a:spcPct val="0"/>
      </a:spcBef>
      <a:spcAft>
        <a:spcPct val="0"/>
      </a:spcAft>
      <a:defRPr kern="1200">
        <a:solidFill>
          <a:schemeClr val="tx1"/>
        </a:solidFill>
        <a:latin typeface="Arial" charset="0"/>
        <a:ea typeface="+mn-ea"/>
        <a:cs typeface="+mn-cs"/>
      </a:defRPr>
    </a:lvl2pPr>
    <a:lvl3pPr marL="761790" algn="l" rtl="0" fontAlgn="base">
      <a:spcBef>
        <a:spcPct val="0"/>
      </a:spcBef>
      <a:spcAft>
        <a:spcPct val="0"/>
      </a:spcAft>
      <a:defRPr kern="1200">
        <a:solidFill>
          <a:schemeClr val="tx1"/>
        </a:solidFill>
        <a:latin typeface="Arial" charset="0"/>
        <a:ea typeface="+mn-ea"/>
        <a:cs typeface="+mn-cs"/>
      </a:defRPr>
    </a:lvl3pPr>
    <a:lvl4pPr marL="1142683" algn="l" rtl="0" fontAlgn="base">
      <a:spcBef>
        <a:spcPct val="0"/>
      </a:spcBef>
      <a:spcAft>
        <a:spcPct val="0"/>
      </a:spcAft>
      <a:defRPr kern="1200">
        <a:solidFill>
          <a:schemeClr val="tx1"/>
        </a:solidFill>
        <a:latin typeface="Arial" charset="0"/>
        <a:ea typeface="+mn-ea"/>
        <a:cs typeface="+mn-cs"/>
      </a:defRPr>
    </a:lvl4pPr>
    <a:lvl5pPr marL="1523573" algn="l" rtl="0" fontAlgn="base">
      <a:spcBef>
        <a:spcPct val="0"/>
      </a:spcBef>
      <a:spcAft>
        <a:spcPct val="0"/>
      </a:spcAft>
      <a:defRPr kern="1200">
        <a:solidFill>
          <a:schemeClr val="tx1"/>
        </a:solidFill>
        <a:latin typeface="Arial" charset="0"/>
        <a:ea typeface="+mn-ea"/>
        <a:cs typeface="+mn-cs"/>
      </a:defRPr>
    </a:lvl5pPr>
    <a:lvl6pPr marL="1904467" algn="l" defTabSz="761790" rtl="0" eaLnBrk="1" latinLnBrk="0" hangingPunct="1">
      <a:defRPr kern="1200">
        <a:solidFill>
          <a:schemeClr val="tx1"/>
        </a:solidFill>
        <a:latin typeface="Arial" charset="0"/>
        <a:ea typeface="+mn-ea"/>
        <a:cs typeface="+mn-cs"/>
      </a:defRPr>
    </a:lvl6pPr>
    <a:lvl7pPr marL="2285362" algn="l" defTabSz="761790" rtl="0" eaLnBrk="1" latinLnBrk="0" hangingPunct="1">
      <a:defRPr kern="1200">
        <a:solidFill>
          <a:schemeClr val="tx1"/>
        </a:solidFill>
        <a:latin typeface="Arial" charset="0"/>
        <a:ea typeface="+mn-ea"/>
        <a:cs typeface="+mn-cs"/>
      </a:defRPr>
    </a:lvl7pPr>
    <a:lvl8pPr marL="2666253" algn="l" defTabSz="761790" rtl="0" eaLnBrk="1" latinLnBrk="0" hangingPunct="1">
      <a:defRPr kern="1200">
        <a:solidFill>
          <a:schemeClr val="tx1"/>
        </a:solidFill>
        <a:latin typeface="Arial" charset="0"/>
        <a:ea typeface="+mn-ea"/>
        <a:cs typeface="+mn-cs"/>
      </a:defRPr>
    </a:lvl8pPr>
    <a:lvl9pPr marL="3047146" algn="l" defTabSz="76179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78">
          <p15:clr>
            <a:srgbClr val="A4A3A4"/>
          </p15:clr>
        </p15:guide>
      </p15:sldGuideLst>
    </p:ext>
    <p:ext uri="{2D200454-40CA-4A62-9FC3-DE9A4176ACB9}">
      <p15:notesGuideLst xmlns:p15="http://schemas.microsoft.com/office/powerpoint/2012/main">
        <p15:guide id="1" orient="horz" pos="4652">
          <p15:clr>
            <a:srgbClr val="A4A3A4"/>
          </p15:clr>
        </p15:guide>
        <p15:guide id="2" pos="29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46" d="100"/>
          <a:sy n="146" d="100"/>
        </p:scale>
        <p:origin x="576" y="114"/>
      </p:cViewPr>
      <p:guideLst>
        <p:guide orient="horz" pos="1620"/>
        <p:guide pos="2878"/>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4652"/>
        <p:guide pos="29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73977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265738" y="0"/>
            <a:ext cx="4029075" cy="739775"/>
          </a:xfrm>
          <a:prstGeom prst="rect">
            <a:avLst/>
          </a:prstGeom>
        </p:spPr>
        <p:txBody>
          <a:bodyPr vert="horz" lIns="91440" tIns="45720" rIns="91440" bIns="45720" rtlCol="0"/>
          <a:lstStyle>
            <a:lvl1pPr algn="r">
              <a:defRPr sz="1200"/>
            </a:lvl1pPr>
          </a:lstStyle>
          <a:p>
            <a:fld id="{A3DB2528-3573-45BE-9DA1-7F05AD51A937}" type="datetimeFigureOut">
              <a:rPr lang="en-US" smtClean="0"/>
              <a:t>6/24/2023</a:t>
            </a:fld>
            <a:endParaRPr lang="en-US" dirty="0"/>
          </a:p>
        </p:txBody>
      </p:sp>
      <p:sp>
        <p:nvSpPr>
          <p:cNvPr id="4" name="Slide Image Placeholder 3"/>
          <p:cNvSpPr>
            <a:spLocks noGrp="1" noRot="1" noChangeAspect="1"/>
          </p:cNvSpPr>
          <p:nvPr>
            <p:ph type="sldImg" idx="2"/>
          </p:nvPr>
        </p:nvSpPr>
        <p:spPr>
          <a:xfrm>
            <a:off x="217488" y="1846263"/>
            <a:ext cx="8861425" cy="4984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30275" y="7108825"/>
            <a:ext cx="7435850" cy="581501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4030325"/>
            <a:ext cx="4029075" cy="73977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738" y="14030325"/>
            <a:ext cx="4029075" cy="739775"/>
          </a:xfrm>
          <a:prstGeom prst="rect">
            <a:avLst/>
          </a:prstGeom>
        </p:spPr>
        <p:txBody>
          <a:bodyPr vert="horz" lIns="91440" tIns="45720" rIns="91440" bIns="45720" rtlCol="0" anchor="b"/>
          <a:lstStyle>
            <a:lvl1pPr algn="r">
              <a:defRPr sz="1200"/>
            </a:lvl1pPr>
          </a:lstStyle>
          <a:p>
            <a:fld id="{FE54ACA9-CF42-4497-9103-07C33705E0AB}" type="slidenum">
              <a:rPr lang="en-US" smtClean="0"/>
              <a:t>‹#›</a:t>
            </a:fld>
            <a:endParaRPr lang="en-US" dirty="0"/>
          </a:p>
        </p:txBody>
      </p:sp>
    </p:spTree>
    <p:extLst>
      <p:ext uri="{BB962C8B-B14F-4D97-AF65-F5344CB8AC3E}">
        <p14:creationId xmlns:p14="http://schemas.microsoft.com/office/powerpoint/2010/main" val="304066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2900" y="1457332"/>
            <a:ext cx="8458200" cy="1102519"/>
          </a:xfrm>
        </p:spPr>
        <p:txBody>
          <a:bodyPr/>
          <a:lstStyle>
            <a:lvl1pPr>
              <a:defRPr sz="3300">
                <a:solidFill>
                  <a:schemeClr val="tx2"/>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342900" y="2774159"/>
            <a:ext cx="8458200" cy="1114425"/>
          </a:xfrm>
          <a:ln/>
        </p:spPr>
        <p:txBody>
          <a:bodyPr/>
          <a:lstStyle>
            <a:lvl1pPr marL="0" indent="0">
              <a:buFontTx/>
              <a:buNone/>
              <a:defRPr b="1"/>
            </a:lvl1pPr>
          </a:lstStyle>
          <a:p>
            <a:r>
              <a:rPr lang="en-US"/>
              <a:t>Click to edit Master subtitle style</a:t>
            </a:r>
          </a:p>
        </p:txBody>
      </p:sp>
      <p:sp>
        <p:nvSpPr>
          <p:cNvPr id="5" name="Rectangle 24"/>
          <p:cNvSpPr txBox="1">
            <a:spLocks noChangeArrowheads="1"/>
          </p:cNvSpPr>
          <p:nvPr/>
        </p:nvSpPr>
        <p:spPr bwMode="auto">
          <a:xfrm>
            <a:off x="3505200" y="4806157"/>
            <a:ext cx="2133600" cy="154782"/>
          </a:xfrm>
          <a:prstGeom prst="rect">
            <a:avLst/>
          </a:prstGeom>
          <a:noFill/>
          <a:ln w="9525">
            <a:noFill/>
            <a:miter lim="800000"/>
            <a:headEnd/>
            <a:tailEnd/>
          </a:ln>
          <a:effectLst/>
        </p:spPr>
        <p:txBody>
          <a:bodyPr vert="horz" wrap="square" lIns="76179" tIns="38088" rIns="76179" bIns="38088" numCol="1" anchor="t" anchorCtr="0" compatLnSpc="1">
            <a:prstTxWarp prst="textNoShape">
              <a:avLst/>
            </a:prstTxWarp>
          </a:bodyPr>
          <a:lstStyle>
            <a:defPPr>
              <a:defRPr lang="en-US"/>
            </a:defPPr>
            <a:lvl1pPr algn="ctr" rtl="0" fontAlgn="base">
              <a:spcBef>
                <a:spcPct val="0"/>
              </a:spcBef>
              <a:spcAft>
                <a:spcPct val="0"/>
              </a:spcAft>
              <a:defRPr sz="700" kern="1200">
                <a:solidFill>
                  <a:schemeClr val="tx1"/>
                </a:solidFill>
                <a:latin typeface="Arial" charset="0"/>
                <a:ea typeface="+mn-ea"/>
                <a:cs typeface="+mn-cs"/>
              </a:defRPr>
            </a:lvl1pPr>
            <a:lvl2pPr marL="380895" algn="l" rtl="0" fontAlgn="base">
              <a:spcBef>
                <a:spcPct val="0"/>
              </a:spcBef>
              <a:spcAft>
                <a:spcPct val="0"/>
              </a:spcAft>
              <a:defRPr kern="1200">
                <a:solidFill>
                  <a:schemeClr val="tx1"/>
                </a:solidFill>
                <a:latin typeface="Arial" charset="0"/>
                <a:ea typeface="+mn-ea"/>
                <a:cs typeface="+mn-cs"/>
              </a:defRPr>
            </a:lvl2pPr>
            <a:lvl3pPr marL="761790" algn="l" rtl="0" fontAlgn="base">
              <a:spcBef>
                <a:spcPct val="0"/>
              </a:spcBef>
              <a:spcAft>
                <a:spcPct val="0"/>
              </a:spcAft>
              <a:defRPr kern="1200">
                <a:solidFill>
                  <a:schemeClr val="tx1"/>
                </a:solidFill>
                <a:latin typeface="Arial" charset="0"/>
                <a:ea typeface="+mn-ea"/>
                <a:cs typeface="+mn-cs"/>
              </a:defRPr>
            </a:lvl3pPr>
            <a:lvl4pPr marL="1142683" algn="l" rtl="0" fontAlgn="base">
              <a:spcBef>
                <a:spcPct val="0"/>
              </a:spcBef>
              <a:spcAft>
                <a:spcPct val="0"/>
              </a:spcAft>
              <a:defRPr kern="1200">
                <a:solidFill>
                  <a:schemeClr val="tx1"/>
                </a:solidFill>
                <a:latin typeface="Arial" charset="0"/>
                <a:ea typeface="+mn-ea"/>
                <a:cs typeface="+mn-cs"/>
              </a:defRPr>
            </a:lvl4pPr>
            <a:lvl5pPr marL="1523573" algn="l" rtl="0" fontAlgn="base">
              <a:spcBef>
                <a:spcPct val="0"/>
              </a:spcBef>
              <a:spcAft>
                <a:spcPct val="0"/>
              </a:spcAft>
              <a:defRPr kern="1200">
                <a:solidFill>
                  <a:schemeClr val="tx1"/>
                </a:solidFill>
                <a:latin typeface="Arial" charset="0"/>
                <a:ea typeface="+mn-ea"/>
                <a:cs typeface="+mn-cs"/>
              </a:defRPr>
            </a:lvl5pPr>
            <a:lvl6pPr marL="1904467" algn="l" defTabSz="761790" rtl="0" eaLnBrk="1" latinLnBrk="0" hangingPunct="1">
              <a:defRPr kern="1200">
                <a:solidFill>
                  <a:schemeClr val="tx1"/>
                </a:solidFill>
                <a:latin typeface="Arial" charset="0"/>
                <a:ea typeface="+mn-ea"/>
                <a:cs typeface="+mn-cs"/>
              </a:defRPr>
            </a:lvl6pPr>
            <a:lvl7pPr marL="2285362" algn="l" defTabSz="761790" rtl="0" eaLnBrk="1" latinLnBrk="0" hangingPunct="1">
              <a:defRPr kern="1200">
                <a:solidFill>
                  <a:schemeClr val="tx1"/>
                </a:solidFill>
                <a:latin typeface="Arial" charset="0"/>
                <a:ea typeface="+mn-ea"/>
                <a:cs typeface="+mn-cs"/>
              </a:defRPr>
            </a:lvl7pPr>
            <a:lvl8pPr marL="2666253" algn="l" defTabSz="761790" rtl="0" eaLnBrk="1" latinLnBrk="0" hangingPunct="1">
              <a:defRPr kern="1200">
                <a:solidFill>
                  <a:schemeClr val="tx1"/>
                </a:solidFill>
                <a:latin typeface="Arial" charset="0"/>
                <a:ea typeface="+mn-ea"/>
                <a:cs typeface="+mn-cs"/>
              </a:defRPr>
            </a:lvl8pPr>
            <a:lvl9pPr marL="3047146" algn="l" defTabSz="761790" rtl="0" eaLnBrk="1" latinLnBrk="0" hangingPunct="1">
              <a:defRPr kern="1200">
                <a:solidFill>
                  <a:schemeClr val="tx1"/>
                </a:solidFill>
                <a:latin typeface="Arial" charset="0"/>
                <a:ea typeface="+mn-ea"/>
                <a:cs typeface="+mn-cs"/>
              </a:defRPr>
            </a:lvl9pPr>
          </a:lstStyle>
          <a:p>
            <a:pPr>
              <a:defRPr/>
            </a:pPr>
            <a:fld id="{A18096A3-1C74-4210-9B46-F757C8F29AA0}"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700" b="1">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3575050" y="204789"/>
            <a:ext cx="5111750" cy="4389835"/>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500">
                <a:solidFill>
                  <a:schemeClr val="tx1"/>
                </a:solidFill>
                <a:latin typeface="+mn-lt"/>
                <a:ea typeface="+mn-ea"/>
                <a:cs typeface="+mn-cs"/>
              </a:defRPr>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2" y="1076325"/>
            <a:ext cx="3008313" cy="3518298"/>
          </a:xfrm>
        </p:spPr>
        <p:txBody>
          <a:bodyPr/>
          <a:lstStyle>
            <a:lvl1pPr marL="0" indent="0">
              <a:buNone/>
              <a:defRPr sz="1700"/>
            </a:lvl1pPr>
            <a:lvl2pPr marL="380895" indent="0">
              <a:buNone/>
              <a:defRPr sz="1000"/>
            </a:lvl2pPr>
            <a:lvl3pPr marL="761790" indent="0">
              <a:buNone/>
              <a:defRPr sz="800"/>
            </a:lvl3pPr>
            <a:lvl4pPr marL="1142683" indent="0">
              <a:buNone/>
              <a:defRPr sz="700"/>
            </a:lvl4pPr>
            <a:lvl5pPr marL="1523573" indent="0">
              <a:buNone/>
              <a:defRPr sz="700"/>
            </a:lvl5pPr>
            <a:lvl6pPr marL="1904467" indent="0">
              <a:buNone/>
              <a:defRPr sz="700"/>
            </a:lvl6pPr>
            <a:lvl7pPr marL="2285362" indent="0">
              <a:buNone/>
              <a:defRPr sz="700"/>
            </a:lvl7pPr>
            <a:lvl8pPr marL="2666253" indent="0">
              <a:buNone/>
              <a:defRPr sz="700"/>
            </a:lvl8pPr>
            <a:lvl9pPr marL="3047146" indent="0">
              <a:buNone/>
              <a:defRPr sz="700"/>
            </a:lvl9pPr>
          </a:lstStyle>
          <a:p>
            <a:pPr lvl="0"/>
            <a:r>
              <a:rPr lang="en-US"/>
              <a:t>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3"/>
          </a:xfrm>
        </p:spPr>
        <p:txBody>
          <a:bodyPr anchor="b"/>
          <a:lstStyle>
            <a:lvl1pPr algn="l">
              <a:defRPr sz="2300" b="1">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792288" y="459582"/>
            <a:ext cx="5486400" cy="3086100"/>
          </a:xfrm>
        </p:spPr>
        <p:txBody>
          <a:bodyPr/>
          <a:lstStyle>
            <a:lvl1pPr marL="0" indent="0">
              <a:buNone/>
              <a:defRPr sz="2700"/>
            </a:lvl1pPr>
            <a:lvl2pPr marL="380895" indent="0">
              <a:buNone/>
              <a:defRPr sz="2300"/>
            </a:lvl2pPr>
            <a:lvl3pPr marL="761790" indent="0">
              <a:buNone/>
              <a:defRPr sz="2000"/>
            </a:lvl3pPr>
            <a:lvl4pPr marL="1142683" indent="0">
              <a:buNone/>
              <a:defRPr sz="1700"/>
            </a:lvl4pPr>
            <a:lvl5pPr marL="1523573" indent="0">
              <a:buNone/>
              <a:defRPr sz="1700"/>
            </a:lvl5pPr>
            <a:lvl6pPr marL="1904467" indent="0">
              <a:buNone/>
              <a:defRPr sz="1700"/>
            </a:lvl6pPr>
            <a:lvl7pPr marL="2285362" indent="0">
              <a:buNone/>
              <a:defRPr sz="1700"/>
            </a:lvl7pPr>
            <a:lvl8pPr marL="2666253" indent="0">
              <a:buNone/>
              <a:defRPr sz="1700"/>
            </a:lvl8pPr>
            <a:lvl9pPr marL="3047146" indent="0">
              <a:buNone/>
              <a:defRPr sz="1700"/>
            </a:lvl9pPr>
          </a:lstStyle>
          <a:p>
            <a:pPr lvl="0"/>
            <a:r>
              <a:rPr lang="en-US" noProof="0" dirty="0"/>
              <a:t>Click icon to add picture</a:t>
            </a:r>
          </a:p>
        </p:txBody>
      </p:sp>
      <p:sp>
        <p:nvSpPr>
          <p:cNvPr id="4" name="Text Placeholder 3"/>
          <p:cNvSpPr>
            <a:spLocks noGrp="1"/>
          </p:cNvSpPr>
          <p:nvPr>
            <p:ph type="body" sz="half" idx="2"/>
          </p:nvPr>
        </p:nvSpPr>
        <p:spPr>
          <a:xfrm>
            <a:off x="1792288" y="4025504"/>
            <a:ext cx="5486400" cy="603647"/>
          </a:xfrm>
          <a:noFill/>
          <a:ln w="9525" algn="ctr">
            <a:noFill/>
            <a:miter lim="800000"/>
            <a:headEnd/>
            <a:tailEnd/>
          </a:ln>
        </p:spPr>
        <p:txBody>
          <a:bodyPr vert="horz" wrap="square" lIns="76179" tIns="38088" rIns="76179" bIns="38088" numCol="1" anchor="t" anchorCtr="0" compatLnSpc="1">
            <a:prstTxWarp prst="textNoShape">
              <a:avLst/>
            </a:prstTxWarp>
          </a:bodyPr>
          <a:lstStyle>
            <a:lvl1pPr marL="0" indent="0" algn="l" rtl="0" eaLnBrk="0" fontAlgn="base" hangingPunct="0">
              <a:spcAft>
                <a:spcPct val="0"/>
              </a:spcAft>
              <a:buNone/>
              <a:defRPr lang="en-US" sz="1700" smtClean="0">
                <a:solidFill>
                  <a:schemeClr val="tx1"/>
                </a:solidFill>
                <a:latin typeface="+mn-lt"/>
                <a:ea typeface="+mn-ea"/>
                <a:cs typeface="+mn-cs"/>
              </a:defRPr>
            </a:lvl1pPr>
            <a:lvl2pPr marL="380895" indent="0">
              <a:buNone/>
              <a:defRPr sz="1000"/>
            </a:lvl2pPr>
            <a:lvl3pPr marL="761790" indent="0">
              <a:buNone/>
              <a:defRPr sz="800"/>
            </a:lvl3pPr>
            <a:lvl4pPr marL="1142683" indent="0">
              <a:buNone/>
              <a:defRPr sz="700"/>
            </a:lvl4pPr>
            <a:lvl5pPr marL="1523573" indent="0">
              <a:buNone/>
              <a:defRPr sz="700"/>
            </a:lvl5pPr>
            <a:lvl6pPr marL="1904467" indent="0">
              <a:buNone/>
              <a:defRPr sz="700"/>
            </a:lvl6pPr>
            <a:lvl7pPr marL="2285362" indent="0">
              <a:buNone/>
              <a:defRPr sz="700"/>
            </a:lvl7pPr>
            <a:lvl8pPr marL="2666253" indent="0">
              <a:buNone/>
              <a:defRPr sz="700"/>
            </a:lvl8pPr>
            <a:lvl9pPr marL="3047146" indent="0">
              <a:buNone/>
              <a:defRPr sz="700"/>
            </a:lvl9pPr>
          </a:lstStyle>
          <a:p>
            <a:pPr lvl="0"/>
            <a:r>
              <a:rPr lang="en-US"/>
              <a:t>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5" y="107157"/>
            <a:ext cx="2141537" cy="4301728"/>
          </a:xfrm>
        </p:spPr>
        <p:txBody>
          <a:bodyPr vert="eaVert"/>
          <a:lstStyle>
            <a:lvl1pPr>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31775" y="107157"/>
            <a:ext cx="6275388" cy="430172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15" name="Picture 14" descr="selected_powerpoint_bg_2_1280x720.jpg"/>
          <p:cNvPicPr>
            <a:picLocks noChangeAspect="1"/>
          </p:cNvPicPr>
          <p:nvPr/>
        </p:nvPicPr>
        <p:blipFill>
          <a:blip r:embed="rId2" cstate="print"/>
          <a:stretch>
            <a:fillRect/>
          </a:stretch>
        </p:blipFill>
        <p:spPr>
          <a:xfrm>
            <a:off x="0" y="0"/>
            <a:ext cx="9144000" cy="5143500"/>
          </a:xfrm>
          <a:prstGeom prst="rect">
            <a:avLst/>
          </a:prstGeom>
        </p:spPr>
      </p:pic>
      <p:sp>
        <p:nvSpPr>
          <p:cNvPr id="3074" name="Rectangle 2"/>
          <p:cNvSpPr>
            <a:spLocks noGrp="1" noChangeArrowheads="1"/>
          </p:cNvSpPr>
          <p:nvPr>
            <p:ph type="ctrTitle"/>
          </p:nvPr>
        </p:nvSpPr>
        <p:spPr>
          <a:xfrm>
            <a:off x="342900" y="1457332"/>
            <a:ext cx="8458200" cy="1102519"/>
          </a:xfrm>
        </p:spPr>
        <p:txBody>
          <a:bodyPr/>
          <a:lstStyle>
            <a:lvl1pPr>
              <a:defRPr sz="3300">
                <a:solidFill>
                  <a:schemeClr val="tx2"/>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342900" y="2774159"/>
            <a:ext cx="8458200" cy="1114425"/>
          </a:xfrm>
          <a:ln/>
        </p:spPr>
        <p:txBody>
          <a:bodyPr/>
          <a:lstStyle>
            <a:lvl1pPr marL="0" indent="0">
              <a:buFontTx/>
              <a:buNone/>
              <a:defRPr b="1"/>
            </a:lvl1pPr>
          </a:lstStyle>
          <a:p>
            <a:r>
              <a:rPr lang="en-US"/>
              <a:t>Click to edit Master subtitle style</a:t>
            </a:r>
          </a:p>
        </p:txBody>
      </p:sp>
      <p:grpSp>
        <p:nvGrpSpPr>
          <p:cNvPr id="16" name="Group 15"/>
          <p:cNvGrpSpPr/>
          <p:nvPr/>
        </p:nvGrpSpPr>
        <p:grpSpPr>
          <a:xfrm>
            <a:off x="0" y="4706938"/>
            <a:ext cx="8826500" cy="388620"/>
            <a:chOff x="0" y="6321425"/>
            <a:chExt cx="10591800" cy="466344"/>
          </a:xfrm>
        </p:grpSpPr>
        <p:sp>
          <p:nvSpPr>
            <p:cNvPr id="17" name="Rectangle 16"/>
            <p:cNvSpPr/>
            <p:nvPr/>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7" descr="ti_logo_powerpoint_1_line.png"/>
            <p:cNvPicPr>
              <a:picLocks noChangeAspect="1"/>
            </p:cNvPicPr>
            <p:nvPr/>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23" name="Text Box 31"/>
          <p:cNvSpPr txBox="1">
            <a:spLocks noChangeArrowheads="1"/>
          </p:cNvSpPr>
          <p:nvPr/>
        </p:nvSpPr>
        <p:spPr bwMode="auto">
          <a:xfrm>
            <a:off x="334014" y="4511183"/>
            <a:ext cx="2111375" cy="184642"/>
          </a:xfrm>
          <a:prstGeom prst="rect">
            <a:avLst/>
          </a:prstGeom>
          <a:noFill/>
          <a:ln w="9525">
            <a:noFill/>
            <a:miter lim="800000"/>
            <a:headEnd/>
            <a:tailEnd/>
          </a:ln>
          <a:effectLst/>
        </p:spPr>
        <p:txBody>
          <a:bodyPr lIns="76179" tIns="38088" rIns="76179" bIns="38088">
            <a:spAutoFit/>
          </a:bodyPr>
          <a:lstStyle/>
          <a:p>
            <a:pPr marL="0" marR="0" indent="0" algn="l" defTabSz="761790" rtl="0" eaLnBrk="1" fontAlgn="base" latinLnBrk="0" hangingPunct="1">
              <a:lnSpc>
                <a:spcPct val="100000"/>
              </a:lnSpc>
              <a:spcBef>
                <a:spcPct val="50000"/>
              </a:spcBef>
              <a:spcAft>
                <a:spcPct val="0"/>
              </a:spcAft>
              <a:buClrTx/>
              <a:buSzTx/>
              <a:buFontTx/>
              <a:buNone/>
              <a:tabLst/>
              <a:defRPr/>
            </a:pPr>
            <a:r>
              <a:rPr lang="en-US" sz="700" dirty="0"/>
              <a:t>TI Confidential – NDA</a:t>
            </a:r>
            <a:r>
              <a:rPr lang="en-US" sz="700" baseline="0" dirty="0"/>
              <a:t> Restrictions</a:t>
            </a:r>
            <a:endParaRPr lang="en-US" sz="700" dirty="0"/>
          </a:p>
        </p:txBody>
      </p:sp>
      <p:sp>
        <p:nvSpPr>
          <p:cNvPr id="10" name="Rectangle 24"/>
          <p:cNvSpPr txBox="1">
            <a:spLocks noChangeArrowheads="1"/>
          </p:cNvSpPr>
          <p:nvPr/>
        </p:nvSpPr>
        <p:spPr bwMode="auto">
          <a:xfrm>
            <a:off x="3505200" y="4806157"/>
            <a:ext cx="2133600" cy="154782"/>
          </a:xfrm>
          <a:prstGeom prst="rect">
            <a:avLst/>
          </a:prstGeom>
          <a:noFill/>
          <a:ln w="9525">
            <a:noFill/>
            <a:miter lim="800000"/>
            <a:headEnd/>
            <a:tailEnd/>
          </a:ln>
          <a:effectLst/>
        </p:spPr>
        <p:txBody>
          <a:bodyPr vert="horz" wrap="square" lIns="76179" tIns="38088" rIns="76179" bIns="38088" numCol="1" anchor="t" anchorCtr="0" compatLnSpc="1">
            <a:prstTxWarp prst="textNoShape">
              <a:avLst/>
            </a:prstTxWarp>
          </a:bodyPr>
          <a:lstStyle>
            <a:defPPr>
              <a:defRPr lang="en-US"/>
            </a:defPPr>
            <a:lvl1pPr algn="ctr" rtl="0" fontAlgn="base">
              <a:spcBef>
                <a:spcPct val="0"/>
              </a:spcBef>
              <a:spcAft>
                <a:spcPct val="0"/>
              </a:spcAft>
              <a:defRPr sz="700" kern="1200">
                <a:solidFill>
                  <a:schemeClr val="tx1"/>
                </a:solidFill>
                <a:latin typeface="Arial" charset="0"/>
                <a:ea typeface="+mn-ea"/>
                <a:cs typeface="+mn-cs"/>
              </a:defRPr>
            </a:lvl1pPr>
            <a:lvl2pPr marL="380895" algn="l" rtl="0" fontAlgn="base">
              <a:spcBef>
                <a:spcPct val="0"/>
              </a:spcBef>
              <a:spcAft>
                <a:spcPct val="0"/>
              </a:spcAft>
              <a:defRPr kern="1200">
                <a:solidFill>
                  <a:schemeClr val="tx1"/>
                </a:solidFill>
                <a:latin typeface="Arial" charset="0"/>
                <a:ea typeface="+mn-ea"/>
                <a:cs typeface="+mn-cs"/>
              </a:defRPr>
            </a:lvl2pPr>
            <a:lvl3pPr marL="761790" algn="l" rtl="0" fontAlgn="base">
              <a:spcBef>
                <a:spcPct val="0"/>
              </a:spcBef>
              <a:spcAft>
                <a:spcPct val="0"/>
              </a:spcAft>
              <a:defRPr kern="1200">
                <a:solidFill>
                  <a:schemeClr val="tx1"/>
                </a:solidFill>
                <a:latin typeface="Arial" charset="0"/>
                <a:ea typeface="+mn-ea"/>
                <a:cs typeface="+mn-cs"/>
              </a:defRPr>
            </a:lvl3pPr>
            <a:lvl4pPr marL="1142683" algn="l" rtl="0" fontAlgn="base">
              <a:spcBef>
                <a:spcPct val="0"/>
              </a:spcBef>
              <a:spcAft>
                <a:spcPct val="0"/>
              </a:spcAft>
              <a:defRPr kern="1200">
                <a:solidFill>
                  <a:schemeClr val="tx1"/>
                </a:solidFill>
                <a:latin typeface="Arial" charset="0"/>
                <a:ea typeface="+mn-ea"/>
                <a:cs typeface="+mn-cs"/>
              </a:defRPr>
            </a:lvl4pPr>
            <a:lvl5pPr marL="1523573" algn="l" rtl="0" fontAlgn="base">
              <a:spcBef>
                <a:spcPct val="0"/>
              </a:spcBef>
              <a:spcAft>
                <a:spcPct val="0"/>
              </a:spcAft>
              <a:defRPr kern="1200">
                <a:solidFill>
                  <a:schemeClr val="tx1"/>
                </a:solidFill>
                <a:latin typeface="Arial" charset="0"/>
                <a:ea typeface="+mn-ea"/>
                <a:cs typeface="+mn-cs"/>
              </a:defRPr>
            </a:lvl5pPr>
            <a:lvl6pPr marL="1904467" algn="l" defTabSz="761790" rtl="0" eaLnBrk="1" latinLnBrk="0" hangingPunct="1">
              <a:defRPr kern="1200">
                <a:solidFill>
                  <a:schemeClr val="tx1"/>
                </a:solidFill>
                <a:latin typeface="Arial" charset="0"/>
                <a:ea typeface="+mn-ea"/>
                <a:cs typeface="+mn-cs"/>
              </a:defRPr>
            </a:lvl6pPr>
            <a:lvl7pPr marL="2285362" algn="l" defTabSz="761790" rtl="0" eaLnBrk="1" latinLnBrk="0" hangingPunct="1">
              <a:defRPr kern="1200">
                <a:solidFill>
                  <a:schemeClr val="tx1"/>
                </a:solidFill>
                <a:latin typeface="Arial" charset="0"/>
                <a:ea typeface="+mn-ea"/>
                <a:cs typeface="+mn-cs"/>
              </a:defRPr>
            </a:lvl7pPr>
            <a:lvl8pPr marL="2666253" algn="l" defTabSz="761790" rtl="0" eaLnBrk="1" latinLnBrk="0" hangingPunct="1">
              <a:defRPr kern="1200">
                <a:solidFill>
                  <a:schemeClr val="tx1"/>
                </a:solidFill>
                <a:latin typeface="Arial" charset="0"/>
                <a:ea typeface="+mn-ea"/>
                <a:cs typeface="+mn-cs"/>
              </a:defRPr>
            </a:lvl8pPr>
            <a:lvl9pPr marL="3047146" algn="l" defTabSz="761790" rtl="0" eaLnBrk="1" latinLnBrk="0" hangingPunct="1">
              <a:defRPr kern="1200">
                <a:solidFill>
                  <a:schemeClr val="tx1"/>
                </a:solidFill>
                <a:latin typeface="Arial" charset="0"/>
                <a:ea typeface="+mn-ea"/>
                <a:cs typeface="+mn-cs"/>
              </a:defRPr>
            </a:lvl9pPr>
          </a:lstStyle>
          <a:p>
            <a:pPr>
              <a:defRPr/>
            </a:pPr>
            <a:fld id="{A18096A3-1C74-4210-9B46-F757C8F29AA0}"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9" name="Picture 18" descr="selected_powerpoint_bg_1_1280x720.jpg"/>
          <p:cNvPicPr>
            <a:picLocks noChangeAspect="1"/>
          </p:cNvPicPr>
          <p:nvPr/>
        </p:nvPicPr>
        <p:blipFill>
          <a:blip r:embed="rId2" cstate="print"/>
          <a:stretch>
            <a:fillRect/>
          </a:stretch>
        </p:blipFill>
        <p:spPr>
          <a:xfrm>
            <a:off x="0" y="0"/>
            <a:ext cx="9144000" cy="5143500"/>
          </a:xfrm>
          <a:prstGeom prst="rect">
            <a:avLst/>
          </a:prstGeom>
        </p:spPr>
      </p:pic>
      <p:sp>
        <p:nvSpPr>
          <p:cNvPr id="3074" name="Rectangle 2"/>
          <p:cNvSpPr>
            <a:spLocks noGrp="1" noChangeArrowheads="1"/>
          </p:cNvSpPr>
          <p:nvPr>
            <p:ph type="ctrTitle"/>
          </p:nvPr>
        </p:nvSpPr>
        <p:spPr>
          <a:xfrm>
            <a:off x="342900" y="1457332"/>
            <a:ext cx="8458200" cy="1102519"/>
          </a:xfrm>
        </p:spPr>
        <p:txBody>
          <a:bodyPr/>
          <a:lstStyle>
            <a:lvl1pPr>
              <a:defRPr sz="3300">
                <a:solidFill>
                  <a:schemeClr val="tx2"/>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342900" y="2774159"/>
            <a:ext cx="8458200" cy="1114425"/>
          </a:xfrm>
          <a:ln/>
        </p:spPr>
        <p:txBody>
          <a:bodyPr/>
          <a:lstStyle>
            <a:lvl1pPr marL="0" indent="0">
              <a:buFontTx/>
              <a:buNone/>
              <a:defRPr b="1"/>
            </a:lvl1pPr>
          </a:lstStyle>
          <a:p>
            <a:r>
              <a:rPr lang="en-US"/>
              <a:t>Click to edit Master subtitle style</a:t>
            </a:r>
          </a:p>
        </p:txBody>
      </p:sp>
      <p:grpSp>
        <p:nvGrpSpPr>
          <p:cNvPr id="20" name="Group 19"/>
          <p:cNvGrpSpPr/>
          <p:nvPr/>
        </p:nvGrpSpPr>
        <p:grpSpPr>
          <a:xfrm>
            <a:off x="0" y="4706938"/>
            <a:ext cx="8826500" cy="388620"/>
            <a:chOff x="0" y="6321425"/>
            <a:chExt cx="10591800" cy="466344"/>
          </a:xfrm>
        </p:grpSpPr>
        <p:sp>
          <p:nvSpPr>
            <p:cNvPr id="21" name="Rectangle 20"/>
            <p:cNvSpPr/>
            <p:nvPr/>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7" descr="ti_logo_powerpoint_1_line.png"/>
            <p:cNvPicPr>
              <a:picLocks noChangeAspect="1"/>
            </p:cNvPicPr>
            <p:nvPr/>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23" name="Text Box 31"/>
          <p:cNvSpPr txBox="1">
            <a:spLocks noChangeArrowheads="1"/>
          </p:cNvSpPr>
          <p:nvPr/>
        </p:nvSpPr>
        <p:spPr bwMode="auto">
          <a:xfrm>
            <a:off x="334014" y="4511183"/>
            <a:ext cx="2111375" cy="184642"/>
          </a:xfrm>
          <a:prstGeom prst="rect">
            <a:avLst/>
          </a:prstGeom>
          <a:noFill/>
          <a:ln w="9525">
            <a:noFill/>
            <a:miter lim="800000"/>
            <a:headEnd/>
            <a:tailEnd/>
          </a:ln>
          <a:effectLst/>
        </p:spPr>
        <p:txBody>
          <a:bodyPr lIns="76179" tIns="38088" rIns="76179" bIns="38088">
            <a:spAutoFit/>
          </a:bodyPr>
          <a:lstStyle/>
          <a:p>
            <a:pPr marL="0" marR="0" indent="0" algn="l" defTabSz="761790" rtl="0" eaLnBrk="1" fontAlgn="base" latinLnBrk="0" hangingPunct="1">
              <a:lnSpc>
                <a:spcPct val="100000"/>
              </a:lnSpc>
              <a:spcBef>
                <a:spcPct val="50000"/>
              </a:spcBef>
              <a:spcAft>
                <a:spcPct val="0"/>
              </a:spcAft>
              <a:buClrTx/>
              <a:buSzTx/>
              <a:buFontTx/>
              <a:buNone/>
              <a:tabLst/>
              <a:defRPr/>
            </a:pPr>
            <a:r>
              <a:rPr lang="en-US" sz="700" dirty="0"/>
              <a:t>TI Confidential – NDA</a:t>
            </a:r>
            <a:r>
              <a:rPr lang="en-US" sz="700" baseline="0" dirty="0"/>
              <a:t> Restrictions</a:t>
            </a:r>
            <a:endParaRPr lang="en-US" sz="700" dirty="0"/>
          </a:p>
        </p:txBody>
      </p:sp>
      <p:sp>
        <p:nvSpPr>
          <p:cNvPr id="7" name="Rectangle 24"/>
          <p:cNvSpPr>
            <a:spLocks noGrp="1" noChangeArrowheads="1"/>
          </p:cNvSpPr>
          <p:nvPr>
            <p:ph type="sldNum" sz="quarter" idx="10"/>
          </p:nvPr>
        </p:nvSpPr>
        <p:spPr>
          <a:xfrm>
            <a:off x="3505200" y="4806157"/>
            <a:ext cx="2133600" cy="154782"/>
          </a:xfrm>
          <a:prstGeom prst="rect">
            <a:avLst/>
          </a:prstGeom>
        </p:spPr>
        <p:txBody>
          <a:bodyPr/>
          <a:lstStyle>
            <a:lvl1pPr algn="ctr">
              <a:defRPr sz="700"/>
            </a:lvl1pPr>
          </a:lstStyle>
          <a:p>
            <a:pPr>
              <a:defRPr/>
            </a:pPr>
            <a:fld id="{A18096A3-1C74-4210-9B46-F757C8F29AA0}"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18" name="Picture 17" descr="selected_powerpoint_bg_1_grey1280x720.jpg"/>
          <p:cNvPicPr>
            <a:picLocks noChangeAspect="1"/>
          </p:cNvPicPr>
          <p:nvPr/>
        </p:nvPicPr>
        <p:blipFill>
          <a:blip r:embed="rId2" cstate="print"/>
          <a:stretch>
            <a:fillRect/>
          </a:stretch>
        </p:blipFill>
        <p:spPr>
          <a:xfrm>
            <a:off x="0" y="10298"/>
            <a:ext cx="9144000" cy="5143500"/>
          </a:xfrm>
          <a:prstGeom prst="rect">
            <a:avLst/>
          </a:prstGeom>
        </p:spPr>
      </p:pic>
      <p:sp>
        <p:nvSpPr>
          <p:cNvPr id="3074" name="Rectangle 2"/>
          <p:cNvSpPr>
            <a:spLocks noGrp="1" noChangeArrowheads="1"/>
          </p:cNvSpPr>
          <p:nvPr>
            <p:ph type="ctrTitle"/>
          </p:nvPr>
        </p:nvSpPr>
        <p:spPr>
          <a:xfrm>
            <a:off x="342900" y="1457332"/>
            <a:ext cx="8458200" cy="1102519"/>
          </a:xfrm>
        </p:spPr>
        <p:txBody>
          <a:bodyPr/>
          <a:lstStyle>
            <a:lvl1pPr>
              <a:defRPr sz="3300">
                <a:solidFill>
                  <a:schemeClr val="tx2"/>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342900" y="2774159"/>
            <a:ext cx="8458200" cy="1114425"/>
          </a:xfrm>
          <a:ln/>
        </p:spPr>
        <p:txBody>
          <a:bodyPr/>
          <a:lstStyle>
            <a:lvl1pPr marL="0" indent="0">
              <a:buFontTx/>
              <a:buNone/>
              <a:defRPr b="1"/>
            </a:lvl1pPr>
          </a:lstStyle>
          <a:p>
            <a:r>
              <a:rPr lang="en-US"/>
              <a:t>Click to edit Master subtitle style</a:t>
            </a:r>
          </a:p>
        </p:txBody>
      </p:sp>
      <p:grpSp>
        <p:nvGrpSpPr>
          <p:cNvPr id="20" name="Group 19"/>
          <p:cNvGrpSpPr/>
          <p:nvPr/>
        </p:nvGrpSpPr>
        <p:grpSpPr>
          <a:xfrm>
            <a:off x="0" y="4706938"/>
            <a:ext cx="8826500" cy="388620"/>
            <a:chOff x="0" y="6321425"/>
            <a:chExt cx="10591800" cy="466344"/>
          </a:xfrm>
        </p:grpSpPr>
        <p:sp>
          <p:nvSpPr>
            <p:cNvPr id="21" name="Rectangle 20"/>
            <p:cNvSpPr/>
            <p:nvPr/>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7" descr="ti_logo_powerpoint_1_line.png"/>
            <p:cNvPicPr>
              <a:picLocks noChangeAspect="1"/>
            </p:cNvPicPr>
            <p:nvPr/>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23" name="Text Box 31"/>
          <p:cNvSpPr txBox="1">
            <a:spLocks noChangeArrowheads="1"/>
          </p:cNvSpPr>
          <p:nvPr/>
        </p:nvSpPr>
        <p:spPr bwMode="auto">
          <a:xfrm>
            <a:off x="334014" y="4511183"/>
            <a:ext cx="2111375" cy="184642"/>
          </a:xfrm>
          <a:prstGeom prst="rect">
            <a:avLst/>
          </a:prstGeom>
          <a:noFill/>
          <a:ln w="9525">
            <a:noFill/>
            <a:miter lim="800000"/>
            <a:headEnd/>
            <a:tailEnd/>
          </a:ln>
          <a:effectLst/>
        </p:spPr>
        <p:txBody>
          <a:bodyPr lIns="76179" tIns="38088" rIns="76179" bIns="38088">
            <a:spAutoFit/>
          </a:bodyPr>
          <a:lstStyle/>
          <a:p>
            <a:pPr marL="0" marR="0" indent="0" algn="l" defTabSz="761790" rtl="0" eaLnBrk="1" fontAlgn="base" latinLnBrk="0" hangingPunct="1">
              <a:lnSpc>
                <a:spcPct val="100000"/>
              </a:lnSpc>
              <a:spcBef>
                <a:spcPct val="50000"/>
              </a:spcBef>
              <a:spcAft>
                <a:spcPct val="0"/>
              </a:spcAft>
              <a:buClrTx/>
              <a:buSzTx/>
              <a:buFontTx/>
              <a:buNone/>
              <a:tabLst/>
              <a:defRPr/>
            </a:pPr>
            <a:r>
              <a:rPr lang="en-US" sz="700" dirty="0"/>
              <a:t>TI Confidential – NDA</a:t>
            </a:r>
            <a:r>
              <a:rPr lang="en-US" sz="700" baseline="0" dirty="0"/>
              <a:t> Restrictions</a:t>
            </a:r>
            <a:endParaRPr lang="en-US" sz="700" dirty="0"/>
          </a:p>
        </p:txBody>
      </p:sp>
      <p:sp>
        <p:nvSpPr>
          <p:cNvPr id="10" name="Rectangle 24"/>
          <p:cNvSpPr>
            <a:spLocks noGrp="1" noChangeArrowheads="1"/>
          </p:cNvSpPr>
          <p:nvPr>
            <p:ph type="sldNum" sz="quarter" idx="10"/>
          </p:nvPr>
        </p:nvSpPr>
        <p:spPr>
          <a:xfrm>
            <a:off x="3505200" y="4806157"/>
            <a:ext cx="2133600" cy="154782"/>
          </a:xfrm>
          <a:prstGeom prst="rect">
            <a:avLst/>
          </a:prstGeom>
        </p:spPr>
        <p:txBody>
          <a:bodyPr/>
          <a:lstStyle>
            <a:lvl1pPr algn="ctr">
              <a:defRPr sz="700"/>
            </a:lvl1pPr>
          </a:lstStyle>
          <a:p>
            <a:pPr>
              <a:defRPr/>
            </a:pPr>
            <a:fld id="{A18096A3-1C74-4210-9B46-F757C8F29AA0}"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333380" y="786358"/>
            <a:ext cx="8467725" cy="3709449"/>
          </a:xfrm>
        </p:spPr>
        <p:txBody>
          <a:bodyPr/>
          <a:lstStyle>
            <a:lvl1pPr>
              <a:spcBef>
                <a:spcPts val="667"/>
              </a:spcBef>
              <a:defRPr/>
            </a:lvl1pPr>
            <a:lvl3pPr>
              <a:defRPr sz="1500"/>
            </a:lvl3pPr>
            <a:lvl4pPr>
              <a:defRPr sz="1500"/>
            </a:lvl4pPr>
            <a:lvl5pPr>
              <a:defRPr sz="15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3300" b="1" cap="all">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700"/>
            </a:lvl1pPr>
            <a:lvl2pPr marL="380895" indent="0">
              <a:buNone/>
              <a:defRPr sz="1500"/>
            </a:lvl2pPr>
            <a:lvl3pPr marL="761790" indent="0">
              <a:buNone/>
              <a:defRPr sz="1300"/>
            </a:lvl3pPr>
            <a:lvl4pPr marL="1142683" indent="0">
              <a:buNone/>
              <a:defRPr sz="1200"/>
            </a:lvl4pPr>
            <a:lvl5pPr marL="1523573" indent="0">
              <a:buNone/>
              <a:defRPr sz="1200"/>
            </a:lvl5pPr>
            <a:lvl6pPr marL="1904467" indent="0">
              <a:buNone/>
              <a:defRPr sz="1200"/>
            </a:lvl6pPr>
            <a:lvl7pPr marL="2285362" indent="0">
              <a:buNone/>
              <a:defRPr sz="1200"/>
            </a:lvl7pPr>
            <a:lvl8pPr marL="2666253" indent="0">
              <a:buNone/>
              <a:defRPr sz="1200"/>
            </a:lvl8pPr>
            <a:lvl9pPr marL="3047146" indent="0">
              <a:buNone/>
              <a:defRPr sz="1200"/>
            </a:lvl9pPr>
          </a:lstStyle>
          <a:p>
            <a:pPr lvl="0"/>
            <a:r>
              <a:rPr lang="en-US"/>
              <a:t>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333377" y="889399"/>
            <a:ext cx="4157663" cy="3519488"/>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3438" y="889399"/>
            <a:ext cx="4157662" cy="3519488"/>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5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000" b="1"/>
            </a:lvl1pPr>
            <a:lvl2pPr marL="380895" indent="0">
              <a:buNone/>
              <a:defRPr sz="1700" b="1"/>
            </a:lvl2pPr>
            <a:lvl3pPr marL="761790" indent="0">
              <a:buNone/>
              <a:defRPr sz="1500" b="1"/>
            </a:lvl3pPr>
            <a:lvl4pPr marL="1142683" indent="0">
              <a:buNone/>
              <a:defRPr sz="1300" b="1"/>
            </a:lvl4pPr>
            <a:lvl5pPr marL="1523573" indent="0">
              <a:buNone/>
              <a:defRPr sz="1300" b="1"/>
            </a:lvl5pPr>
            <a:lvl6pPr marL="1904467" indent="0">
              <a:buNone/>
              <a:defRPr sz="1300" b="1"/>
            </a:lvl6pPr>
            <a:lvl7pPr marL="2285362" indent="0">
              <a:buNone/>
              <a:defRPr sz="1300" b="1"/>
            </a:lvl7pPr>
            <a:lvl8pPr marL="2666253" indent="0">
              <a:buNone/>
              <a:defRPr sz="1300" b="1"/>
            </a:lvl8pPr>
            <a:lvl9pPr marL="3047146" indent="0">
              <a:buNone/>
              <a:defRPr sz="1300" b="1"/>
            </a:lvl9pPr>
          </a:lstStyle>
          <a:p>
            <a:pPr lvl="0"/>
            <a:r>
              <a:rPr lang="en-US"/>
              <a:t>Edit Master text styles</a:t>
            </a:r>
          </a:p>
        </p:txBody>
      </p:sp>
      <p:sp>
        <p:nvSpPr>
          <p:cNvPr id="4" name="Content Placeholder 3"/>
          <p:cNvSpPr>
            <a:spLocks noGrp="1"/>
          </p:cNvSpPr>
          <p:nvPr>
            <p:ph sz="half" idx="2"/>
          </p:nvPr>
        </p:nvSpPr>
        <p:spPr>
          <a:xfrm>
            <a:off x="457200" y="1631157"/>
            <a:ext cx="4040188" cy="2963466"/>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700" smtClean="0">
                <a:solidFill>
                  <a:schemeClr val="tx1"/>
                </a:solidFill>
                <a:latin typeface="+mn-lt"/>
                <a:ea typeface="+mn-ea"/>
                <a:cs typeface="+mn-cs"/>
              </a:defRPr>
            </a:lvl2pPr>
            <a:lvl3pPr algn="l" rtl="0" eaLnBrk="0" fontAlgn="base" hangingPunct="0">
              <a:spcAft>
                <a:spcPct val="0"/>
              </a:spcAft>
              <a:defRPr lang="en-US" sz="1700" smtClean="0">
                <a:solidFill>
                  <a:schemeClr val="tx1"/>
                </a:solidFill>
                <a:latin typeface="+mn-lt"/>
                <a:ea typeface="+mn-ea"/>
                <a:cs typeface="+mn-cs"/>
              </a:defRPr>
            </a:lvl3pPr>
            <a:lvl4pPr algn="l" rtl="0" eaLnBrk="0" fontAlgn="base" hangingPunct="0">
              <a:spcAft>
                <a:spcPct val="0"/>
              </a:spcAft>
              <a:defRPr lang="en-US" sz="17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000" b="1"/>
            </a:lvl1pPr>
            <a:lvl2pPr marL="380895" indent="0">
              <a:buNone/>
              <a:defRPr sz="1700" b="1"/>
            </a:lvl2pPr>
            <a:lvl3pPr marL="761790" indent="0">
              <a:buNone/>
              <a:defRPr sz="1500" b="1"/>
            </a:lvl3pPr>
            <a:lvl4pPr marL="1142683" indent="0">
              <a:buNone/>
              <a:defRPr sz="1300" b="1"/>
            </a:lvl4pPr>
            <a:lvl5pPr marL="1523573" indent="0">
              <a:buNone/>
              <a:defRPr sz="1300" b="1"/>
            </a:lvl5pPr>
            <a:lvl6pPr marL="1904467" indent="0">
              <a:buNone/>
              <a:defRPr sz="1300" b="1"/>
            </a:lvl6pPr>
            <a:lvl7pPr marL="2285362" indent="0">
              <a:buNone/>
              <a:defRPr sz="1300" b="1"/>
            </a:lvl7pPr>
            <a:lvl8pPr marL="2666253" indent="0">
              <a:buNone/>
              <a:defRPr sz="1300" b="1"/>
            </a:lvl8pPr>
            <a:lvl9pPr marL="3047146" indent="0">
              <a:buNone/>
              <a:defRPr sz="1300" b="1"/>
            </a:lvl9pPr>
          </a:lstStyle>
          <a:p>
            <a:pPr lvl="0"/>
            <a:r>
              <a:rPr lang="en-US"/>
              <a:t>Edit Master text styles</a:t>
            </a:r>
          </a:p>
        </p:txBody>
      </p:sp>
      <p:sp>
        <p:nvSpPr>
          <p:cNvPr id="6" name="Content Placeholder 5"/>
          <p:cNvSpPr>
            <a:spLocks noGrp="1"/>
          </p:cNvSpPr>
          <p:nvPr>
            <p:ph sz="quarter" idx="4"/>
          </p:nvPr>
        </p:nvSpPr>
        <p:spPr>
          <a:xfrm>
            <a:off x="4645030" y="1631157"/>
            <a:ext cx="4041775" cy="2963466"/>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700" smtClean="0">
                <a:solidFill>
                  <a:schemeClr val="tx1"/>
                </a:solidFill>
                <a:latin typeface="+mn-lt"/>
                <a:ea typeface="+mn-ea"/>
                <a:cs typeface="+mn-cs"/>
              </a:defRPr>
            </a:lvl2pPr>
            <a:lvl3pPr algn="l" rtl="0" eaLnBrk="0" fontAlgn="base" hangingPunct="0">
              <a:spcAft>
                <a:spcPct val="0"/>
              </a:spcAft>
              <a:defRPr lang="en-US" sz="1700" smtClean="0">
                <a:solidFill>
                  <a:schemeClr val="tx1"/>
                </a:solidFill>
                <a:latin typeface="+mn-lt"/>
                <a:ea typeface="+mn-ea"/>
                <a:cs typeface="+mn-cs"/>
              </a:defRPr>
            </a:lvl3pPr>
            <a:lvl4pPr algn="l" rtl="0" eaLnBrk="0" fontAlgn="base" hangingPunct="0">
              <a:spcAft>
                <a:spcPct val="0"/>
              </a:spcAft>
              <a:defRPr lang="en-US" sz="17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300"/>
            </a:lvl6pPr>
            <a:lvl7pPr>
              <a:defRPr sz="1300"/>
            </a:lvl7pPr>
            <a:lvl8pPr>
              <a:defRPr sz="1300"/>
            </a:lvl8pPr>
            <a:lvl9pPr>
              <a:defRPr sz="13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p:nvSpPr>
        <p:spPr>
          <a:xfrm>
            <a:off x="4" y="4743450"/>
            <a:ext cx="8804275"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6179" tIns="38088" rIns="76179" bIns="38088" rtlCol="0" anchor="ctr"/>
          <a:lstStyle/>
          <a:p>
            <a:pPr algn="ctr"/>
            <a:endParaRPr lang="en-US" dirty="0"/>
          </a:p>
        </p:txBody>
      </p:sp>
      <p:sp>
        <p:nvSpPr>
          <p:cNvPr id="19" name="Rectangle 18"/>
          <p:cNvSpPr/>
          <p:nvPr/>
        </p:nvSpPr>
        <p:spPr>
          <a:xfrm>
            <a:off x="41910" y="4743450"/>
            <a:ext cx="8740140"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6179" tIns="38088" rIns="76179" bIns="38088" rtlCol="0" anchor="ctr"/>
          <a:lstStyle/>
          <a:p>
            <a:pPr algn="ctr"/>
            <a:endParaRPr lang="en-US" dirty="0"/>
          </a:p>
        </p:txBody>
      </p:sp>
      <p:sp>
        <p:nvSpPr>
          <p:cNvPr id="1026" name="Rectangle 2"/>
          <p:cNvSpPr>
            <a:spLocks noGrp="1" noChangeArrowheads="1"/>
          </p:cNvSpPr>
          <p:nvPr>
            <p:ph type="title"/>
          </p:nvPr>
        </p:nvSpPr>
        <p:spPr bwMode="auto">
          <a:xfrm>
            <a:off x="231775" y="107164"/>
            <a:ext cx="8458200" cy="610791"/>
          </a:xfrm>
          <a:prstGeom prst="rect">
            <a:avLst/>
          </a:prstGeom>
          <a:noFill/>
          <a:ln w="9525">
            <a:noFill/>
            <a:miter lim="800000"/>
            <a:headEnd/>
            <a:tailEnd/>
          </a:ln>
        </p:spPr>
        <p:txBody>
          <a:bodyPr vert="horz" wrap="square" lIns="76179" tIns="38088" rIns="76179" bIns="38088"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333380" y="794150"/>
            <a:ext cx="8467725" cy="3701653"/>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6" name="Group 15"/>
          <p:cNvGrpSpPr/>
          <p:nvPr/>
        </p:nvGrpSpPr>
        <p:grpSpPr>
          <a:xfrm>
            <a:off x="0" y="4706938"/>
            <a:ext cx="8826500" cy="388620"/>
            <a:chOff x="0" y="6321425"/>
            <a:chExt cx="10591800" cy="466344"/>
          </a:xfrm>
        </p:grpSpPr>
        <p:sp>
          <p:nvSpPr>
            <p:cNvPr id="18" name="Rectangle 17"/>
            <p:cNvSpPr/>
            <p:nvPr/>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7" descr="ti_logo_powerpoint_1_line.png"/>
            <p:cNvPicPr>
              <a:picLocks noChangeAspect="1"/>
            </p:cNvPicPr>
            <p:nvPr/>
          </p:nvPicPr>
          <p:blipFill>
            <a:blip r:embed="rId16" cstate="print"/>
            <a:srcRect/>
            <a:stretch>
              <a:fillRect/>
            </a:stretch>
          </p:blipFill>
          <p:spPr bwMode="auto">
            <a:xfrm>
              <a:off x="8593138" y="6440488"/>
              <a:ext cx="1874837" cy="231775"/>
            </a:xfrm>
            <a:prstGeom prst="rect">
              <a:avLst/>
            </a:prstGeom>
            <a:noFill/>
            <a:ln w="9525">
              <a:noFill/>
              <a:miter lim="800000"/>
              <a:headEnd/>
              <a:tailEnd/>
            </a:ln>
          </p:spPr>
        </p:pic>
      </p:grpSp>
      <p:sp>
        <p:nvSpPr>
          <p:cNvPr id="23" name="Text Box 31"/>
          <p:cNvSpPr txBox="1">
            <a:spLocks noChangeArrowheads="1"/>
          </p:cNvSpPr>
          <p:nvPr/>
        </p:nvSpPr>
        <p:spPr bwMode="auto">
          <a:xfrm>
            <a:off x="334013" y="4792965"/>
            <a:ext cx="2111375" cy="184642"/>
          </a:xfrm>
          <a:prstGeom prst="rect">
            <a:avLst/>
          </a:prstGeom>
          <a:noFill/>
          <a:ln w="9525">
            <a:noFill/>
            <a:miter lim="800000"/>
            <a:headEnd/>
            <a:tailEnd/>
          </a:ln>
          <a:effectLst/>
        </p:spPr>
        <p:txBody>
          <a:bodyPr lIns="76179" tIns="38088" rIns="76179" bIns="38088">
            <a:spAutoFit/>
          </a:bodyPr>
          <a:lstStyle/>
          <a:p>
            <a:pPr marL="0" marR="0" indent="0" algn="l" defTabSz="761790" rtl="0" eaLnBrk="1" fontAlgn="base" latinLnBrk="0" hangingPunct="1">
              <a:lnSpc>
                <a:spcPct val="100000"/>
              </a:lnSpc>
              <a:spcBef>
                <a:spcPct val="50000"/>
              </a:spcBef>
              <a:spcAft>
                <a:spcPct val="0"/>
              </a:spcAft>
              <a:buClrTx/>
              <a:buSzTx/>
              <a:buFontTx/>
              <a:buNone/>
              <a:tabLst/>
              <a:defRPr/>
            </a:pPr>
            <a:r>
              <a:rPr lang="en-US" sz="700" dirty="0"/>
              <a:t>TI Confidential – NDA</a:t>
            </a:r>
            <a:r>
              <a:rPr lang="en-US" sz="700" baseline="0" dirty="0"/>
              <a:t> Restrictions</a:t>
            </a:r>
            <a:endParaRPr lang="en-US" sz="700" dirty="0"/>
          </a:p>
        </p:txBody>
      </p:sp>
      <p:sp>
        <p:nvSpPr>
          <p:cNvPr id="11" name="Rectangle 24"/>
          <p:cNvSpPr txBox="1">
            <a:spLocks noChangeArrowheads="1"/>
          </p:cNvSpPr>
          <p:nvPr/>
        </p:nvSpPr>
        <p:spPr>
          <a:xfrm>
            <a:off x="3505200" y="4806157"/>
            <a:ext cx="2133600" cy="154782"/>
          </a:xfrm>
          <a:prstGeom prst="rect">
            <a:avLst/>
          </a:prstGeom>
        </p:spPr>
        <p:txBody>
          <a:bodyPr/>
          <a:ls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380895" algn="l" rtl="0" fontAlgn="base">
              <a:spcBef>
                <a:spcPct val="0"/>
              </a:spcBef>
              <a:spcAft>
                <a:spcPct val="0"/>
              </a:spcAft>
              <a:defRPr kern="1200">
                <a:solidFill>
                  <a:schemeClr val="tx1"/>
                </a:solidFill>
                <a:latin typeface="Arial" charset="0"/>
                <a:ea typeface="+mn-ea"/>
                <a:cs typeface="+mn-cs"/>
              </a:defRPr>
            </a:lvl2pPr>
            <a:lvl3pPr marL="761790" algn="l" rtl="0" fontAlgn="base">
              <a:spcBef>
                <a:spcPct val="0"/>
              </a:spcBef>
              <a:spcAft>
                <a:spcPct val="0"/>
              </a:spcAft>
              <a:defRPr kern="1200">
                <a:solidFill>
                  <a:schemeClr val="tx1"/>
                </a:solidFill>
                <a:latin typeface="Arial" charset="0"/>
                <a:ea typeface="+mn-ea"/>
                <a:cs typeface="+mn-cs"/>
              </a:defRPr>
            </a:lvl3pPr>
            <a:lvl4pPr marL="1142683" algn="l" rtl="0" fontAlgn="base">
              <a:spcBef>
                <a:spcPct val="0"/>
              </a:spcBef>
              <a:spcAft>
                <a:spcPct val="0"/>
              </a:spcAft>
              <a:defRPr kern="1200">
                <a:solidFill>
                  <a:schemeClr val="tx1"/>
                </a:solidFill>
                <a:latin typeface="Arial" charset="0"/>
                <a:ea typeface="+mn-ea"/>
                <a:cs typeface="+mn-cs"/>
              </a:defRPr>
            </a:lvl4pPr>
            <a:lvl5pPr marL="1523573" algn="l" rtl="0" fontAlgn="base">
              <a:spcBef>
                <a:spcPct val="0"/>
              </a:spcBef>
              <a:spcAft>
                <a:spcPct val="0"/>
              </a:spcAft>
              <a:defRPr kern="1200">
                <a:solidFill>
                  <a:schemeClr val="tx1"/>
                </a:solidFill>
                <a:latin typeface="Arial" charset="0"/>
                <a:ea typeface="+mn-ea"/>
                <a:cs typeface="+mn-cs"/>
              </a:defRPr>
            </a:lvl5pPr>
            <a:lvl6pPr marL="1904467" algn="l" defTabSz="761790" rtl="0" eaLnBrk="1" latinLnBrk="0" hangingPunct="1">
              <a:defRPr kern="1200">
                <a:solidFill>
                  <a:schemeClr val="tx1"/>
                </a:solidFill>
                <a:latin typeface="Arial" charset="0"/>
                <a:ea typeface="+mn-ea"/>
                <a:cs typeface="+mn-cs"/>
              </a:defRPr>
            </a:lvl6pPr>
            <a:lvl7pPr marL="2285362" algn="l" defTabSz="761790" rtl="0" eaLnBrk="1" latinLnBrk="0" hangingPunct="1">
              <a:defRPr kern="1200">
                <a:solidFill>
                  <a:schemeClr val="tx1"/>
                </a:solidFill>
                <a:latin typeface="Arial" charset="0"/>
                <a:ea typeface="+mn-ea"/>
                <a:cs typeface="+mn-cs"/>
              </a:defRPr>
            </a:lvl7pPr>
            <a:lvl8pPr marL="2666253" algn="l" defTabSz="761790" rtl="0" eaLnBrk="1" latinLnBrk="0" hangingPunct="1">
              <a:defRPr kern="1200">
                <a:solidFill>
                  <a:schemeClr val="tx1"/>
                </a:solidFill>
                <a:latin typeface="Arial" charset="0"/>
                <a:ea typeface="+mn-ea"/>
                <a:cs typeface="+mn-cs"/>
              </a:defRPr>
            </a:lvl8pPr>
            <a:lvl9pPr marL="3047146" algn="l" defTabSz="761790" rtl="0" eaLnBrk="1" latinLnBrk="0" hangingPunct="1">
              <a:defRPr kern="1200">
                <a:solidFill>
                  <a:schemeClr val="tx1"/>
                </a:solidFill>
                <a:latin typeface="Arial" charset="0"/>
                <a:ea typeface="+mn-ea"/>
                <a:cs typeface="+mn-cs"/>
              </a:defRPr>
            </a:lvl9pPr>
          </a:lstStyle>
          <a:p>
            <a:pPr>
              <a:defRPr/>
            </a:pPr>
            <a:fld id="{A18096A3-1C74-4210-9B46-F757C8F29AA0}" type="slidenum">
              <a:rPr lang="en-US" sz="700" smtClean="0"/>
              <a:pPr>
                <a:defRPr/>
              </a:pPr>
              <a:t>‹#›</a:t>
            </a:fld>
            <a:endParaRPr lang="en-US" sz="700" dirty="0"/>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Lst>
  <p:hf sldNum="0" hdr="0" ftr="0" dt="0"/>
  <p:txStyles>
    <p:titleStyle>
      <a:lvl1pPr algn="l" rtl="0" eaLnBrk="1" fontAlgn="base" hangingPunct="1">
        <a:lnSpc>
          <a:spcPct val="85000"/>
        </a:lnSpc>
        <a:spcBef>
          <a:spcPct val="0"/>
        </a:spcBef>
        <a:spcAft>
          <a:spcPct val="0"/>
        </a:spcAft>
        <a:defRPr sz="2700" b="1">
          <a:solidFill>
            <a:schemeClr val="tx2"/>
          </a:solidFill>
          <a:latin typeface="+mj-lt"/>
          <a:ea typeface="+mj-ea"/>
          <a:cs typeface="+mj-cs"/>
        </a:defRPr>
      </a:lvl1pPr>
      <a:lvl2pPr algn="l" rtl="0" eaLnBrk="1" fontAlgn="base" hangingPunct="1">
        <a:lnSpc>
          <a:spcPct val="85000"/>
        </a:lnSpc>
        <a:spcBef>
          <a:spcPct val="0"/>
        </a:spcBef>
        <a:spcAft>
          <a:spcPct val="0"/>
        </a:spcAft>
        <a:defRPr sz="2700" b="1">
          <a:solidFill>
            <a:schemeClr val="tx2"/>
          </a:solidFill>
          <a:latin typeface="Arial" charset="0"/>
        </a:defRPr>
      </a:lvl2pPr>
      <a:lvl3pPr algn="l" rtl="0" eaLnBrk="1" fontAlgn="base" hangingPunct="1">
        <a:lnSpc>
          <a:spcPct val="85000"/>
        </a:lnSpc>
        <a:spcBef>
          <a:spcPct val="0"/>
        </a:spcBef>
        <a:spcAft>
          <a:spcPct val="0"/>
        </a:spcAft>
        <a:defRPr sz="2700" b="1">
          <a:solidFill>
            <a:schemeClr val="tx2"/>
          </a:solidFill>
          <a:latin typeface="Arial" charset="0"/>
        </a:defRPr>
      </a:lvl3pPr>
      <a:lvl4pPr algn="l" rtl="0" eaLnBrk="1" fontAlgn="base" hangingPunct="1">
        <a:lnSpc>
          <a:spcPct val="85000"/>
        </a:lnSpc>
        <a:spcBef>
          <a:spcPct val="0"/>
        </a:spcBef>
        <a:spcAft>
          <a:spcPct val="0"/>
        </a:spcAft>
        <a:defRPr sz="2700" b="1">
          <a:solidFill>
            <a:schemeClr val="tx2"/>
          </a:solidFill>
          <a:latin typeface="Arial" charset="0"/>
        </a:defRPr>
      </a:lvl4pPr>
      <a:lvl5pPr algn="l" rtl="0" eaLnBrk="1" fontAlgn="base" hangingPunct="1">
        <a:lnSpc>
          <a:spcPct val="85000"/>
        </a:lnSpc>
        <a:spcBef>
          <a:spcPct val="0"/>
        </a:spcBef>
        <a:spcAft>
          <a:spcPct val="0"/>
        </a:spcAft>
        <a:defRPr sz="2700" b="1">
          <a:solidFill>
            <a:schemeClr val="tx2"/>
          </a:solidFill>
          <a:latin typeface="Arial" charset="0"/>
        </a:defRPr>
      </a:lvl5pPr>
      <a:lvl6pPr marL="380895" algn="l" rtl="0" eaLnBrk="1" fontAlgn="base" hangingPunct="1">
        <a:lnSpc>
          <a:spcPct val="85000"/>
        </a:lnSpc>
        <a:spcBef>
          <a:spcPct val="0"/>
        </a:spcBef>
        <a:spcAft>
          <a:spcPct val="0"/>
        </a:spcAft>
        <a:defRPr sz="2700" b="1">
          <a:solidFill>
            <a:srgbClr val="FF0000"/>
          </a:solidFill>
          <a:latin typeface="Arial" charset="0"/>
        </a:defRPr>
      </a:lvl6pPr>
      <a:lvl7pPr marL="761790" algn="l" rtl="0" eaLnBrk="1" fontAlgn="base" hangingPunct="1">
        <a:lnSpc>
          <a:spcPct val="85000"/>
        </a:lnSpc>
        <a:spcBef>
          <a:spcPct val="0"/>
        </a:spcBef>
        <a:spcAft>
          <a:spcPct val="0"/>
        </a:spcAft>
        <a:defRPr sz="2700" b="1">
          <a:solidFill>
            <a:srgbClr val="FF0000"/>
          </a:solidFill>
          <a:latin typeface="Arial" charset="0"/>
        </a:defRPr>
      </a:lvl7pPr>
      <a:lvl8pPr marL="1142683" algn="l" rtl="0" eaLnBrk="1" fontAlgn="base" hangingPunct="1">
        <a:lnSpc>
          <a:spcPct val="85000"/>
        </a:lnSpc>
        <a:spcBef>
          <a:spcPct val="0"/>
        </a:spcBef>
        <a:spcAft>
          <a:spcPct val="0"/>
        </a:spcAft>
        <a:defRPr sz="2700" b="1">
          <a:solidFill>
            <a:srgbClr val="FF0000"/>
          </a:solidFill>
          <a:latin typeface="Arial" charset="0"/>
        </a:defRPr>
      </a:lvl8pPr>
      <a:lvl9pPr marL="1523573" algn="l" rtl="0" eaLnBrk="1" fontAlgn="base" hangingPunct="1">
        <a:lnSpc>
          <a:spcPct val="85000"/>
        </a:lnSpc>
        <a:spcBef>
          <a:spcPct val="0"/>
        </a:spcBef>
        <a:spcAft>
          <a:spcPct val="0"/>
        </a:spcAft>
        <a:defRPr sz="2700" b="1">
          <a:solidFill>
            <a:srgbClr val="FF0000"/>
          </a:solidFill>
          <a:latin typeface="Arial" charset="0"/>
        </a:defRPr>
      </a:lvl9pPr>
    </p:titleStyle>
    <p:bodyStyle>
      <a:lvl1pPr marL="189124" indent="-189124" algn="l" rtl="0" eaLnBrk="1" fontAlgn="base" hangingPunct="1">
        <a:spcBef>
          <a:spcPts val="667"/>
        </a:spcBef>
        <a:spcAft>
          <a:spcPct val="0"/>
        </a:spcAft>
        <a:buChar char="•"/>
        <a:defRPr sz="1800">
          <a:solidFill>
            <a:schemeClr val="tx1"/>
          </a:solidFill>
          <a:latin typeface="+mn-lt"/>
          <a:ea typeface="+mn-ea"/>
          <a:cs typeface="+mn-cs"/>
        </a:defRPr>
      </a:lvl1pPr>
      <a:lvl2pPr marL="478763" indent="-194416" algn="l" rtl="0" eaLnBrk="1" fontAlgn="base" hangingPunct="1">
        <a:spcBef>
          <a:spcPct val="20000"/>
        </a:spcBef>
        <a:spcAft>
          <a:spcPct val="0"/>
        </a:spcAft>
        <a:buChar char="–"/>
        <a:defRPr sz="1600">
          <a:solidFill>
            <a:schemeClr val="tx1"/>
          </a:solidFill>
          <a:latin typeface="+mn-lt"/>
        </a:defRPr>
      </a:lvl2pPr>
      <a:lvl3pPr marL="711530" indent="-137548" algn="l" rtl="0" eaLnBrk="1" fontAlgn="base" hangingPunct="1">
        <a:spcBef>
          <a:spcPct val="15000"/>
        </a:spcBef>
        <a:spcAft>
          <a:spcPct val="0"/>
        </a:spcAft>
        <a:buChar char="•"/>
        <a:defRPr sz="1600">
          <a:solidFill>
            <a:schemeClr val="tx1"/>
          </a:solidFill>
          <a:latin typeface="+mn-lt"/>
        </a:defRPr>
      </a:lvl3pPr>
      <a:lvl4pPr marL="1001168" indent="-194416" algn="l" rtl="0" eaLnBrk="1" fontAlgn="base" hangingPunct="1">
        <a:spcBef>
          <a:spcPct val="5000"/>
        </a:spcBef>
        <a:spcAft>
          <a:spcPct val="0"/>
        </a:spcAft>
        <a:buChar char="–"/>
        <a:defRPr sz="1600">
          <a:solidFill>
            <a:schemeClr val="tx1"/>
          </a:solidFill>
          <a:latin typeface="+mn-lt"/>
        </a:defRPr>
      </a:lvl4pPr>
      <a:lvl5pPr marL="1240546" indent="-144163" algn="l" rtl="0" eaLnBrk="1" fontAlgn="base" hangingPunct="1">
        <a:spcBef>
          <a:spcPct val="0"/>
        </a:spcBef>
        <a:spcAft>
          <a:spcPct val="0"/>
        </a:spcAft>
        <a:buChar char="»"/>
        <a:defRPr sz="1600">
          <a:solidFill>
            <a:schemeClr val="tx1"/>
          </a:solidFill>
          <a:latin typeface="+mn-lt"/>
        </a:defRPr>
      </a:lvl5pPr>
      <a:lvl6pPr marL="1621441" indent="-144163" algn="l" rtl="0" eaLnBrk="1" fontAlgn="base" hangingPunct="1">
        <a:spcBef>
          <a:spcPct val="0"/>
        </a:spcBef>
        <a:spcAft>
          <a:spcPct val="0"/>
        </a:spcAft>
        <a:buChar char="»"/>
        <a:defRPr sz="1300">
          <a:solidFill>
            <a:schemeClr val="tx1"/>
          </a:solidFill>
          <a:latin typeface="+mn-lt"/>
        </a:defRPr>
      </a:lvl6pPr>
      <a:lvl7pPr marL="2002336" indent="-144163" algn="l" rtl="0" eaLnBrk="1" fontAlgn="base" hangingPunct="1">
        <a:spcBef>
          <a:spcPct val="0"/>
        </a:spcBef>
        <a:spcAft>
          <a:spcPct val="0"/>
        </a:spcAft>
        <a:buChar char="»"/>
        <a:defRPr sz="1300">
          <a:solidFill>
            <a:schemeClr val="tx1"/>
          </a:solidFill>
          <a:latin typeface="+mn-lt"/>
        </a:defRPr>
      </a:lvl7pPr>
      <a:lvl8pPr marL="2383230" indent="-144163" algn="l" rtl="0" eaLnBrk="1" fontAlgn="base" hangingPunct="1">
        <a:spcBef>
          <a:spcPct val="0"/>
        </a:spcBef>
        <a:spcAft>
          <a:spcPct val="0"/>
        </a:spcAft>
        <a:buChar char="»"/>
        <a:defRPr sz="1300">
          <a:solidFill>
            <a:schemeClr val="tx1"/>
          </a:solidFill>
          <a:latin typeface="+mn-lt"/>
        </a:defRPr>
      </a:lvl8pPr>
      <a:lvl9pPr marL="2764124" indent="-144163" algn="l" rtl="0" eaLnBrk="1" fontAlgn="base" hangingPunct="1">
        <a:spcBef>
          <a:spcPct val="0"/>
        </a:spcBef>
        <a:spcAft>
          <a:spcPct val="0"/>
        </a:spcAft>
        <a:buChar char="»"/>
        <a:defRPr sz="1300">
          <a:solidFill>
            <a:schemeClr val="tx1"/>
          </a:solidFill>
          <a:latin typeface="+mn-lt"/>
        </a:defRPr>
      </a:lvl9pPr>
    </p:bodyStyle>
    <p:otherStyle>
      <a:defPPr>
        <a:defRPr lang="en-US"/>
      </a:defPPr>
      <a:lvl1pPr marL="0" algn="l" defTabSz="761790" rtl="0" eaLnBrk="1" latinLnBrk="0" hangingPunct="1">
        <a:defRPr sz="1500" kern="1200">
          <a:solidFill>
            <a:schemeClr val="tx1"/>
          </a:solidFill>
          <a:latin typeface="+mn-lt"/>
          <a:ea typeface="+mn-ea"/>
          <a:cs typeface="+mn-cs"/>
        </a:defRPr>
      </a:lvl1pPr>
      <a:lvl2pPr marL="380895" algn="l" defTabSz="761790" rtl="0" eaLnBrk="1" latinLnBrk="0" hangingPunct="1">
        <a:defRPr sz="1500" kern="1200">
          <a:solidFill>
            <a:schemeClr val="tx1"/>
          </a:solidFill>
          <a:latin typeface="+mn-lt"/>
          <a:ea typeface="+mn-ea"/>
          <a:cs typeface="+mn-cs"/>
        </a:defRPr>
      </a:lvl2pPr>
      <a:lvl3pPr marL="761790" algn="l" defTabSz="761790" rtl="0" eaLnBrk="1" latinLnBrk="0" hangingPunct="1">
        <a:defRPr sz="1500" kern="1200">
          <a:solidFill>
            <a:schemeClr val="tx1"/>
          </a:solidFill>
          <a:latin typeface="+mn-lt"/>
          <a:ea typeface="+mn-ea"/>
          <a:cs typeface="+mn-cs"/>
        </a:defRPr>
      </a:lvl3pPr>
      <a:lvl4pPr marL="1142683" algn="l" defTabSz="761790" rtl="0" eaLnBrk="1" latinLnBrk="0" hangingPunct="1">
        <a:defRPr sz="1500" kern="1200">
          <a:solidFill>
            <a:schemeClr val="tx1"/>
          </a:solidFill>
          <a:latin typeface="+mn-lt"/>
          <a:ea typeface="+mn-ea"/>
          <a:cs typeface="+mn-cs"/>
        </a:defRPr>
      </a:lvl4pPr>
      <a:lvl5pPr marL="1523573" algn="l" defTabSz="761790" rtl="0" eaLnBrk="1" latinLnBrk="0" hangingPunct="1">
        <a:defRPr sz="1500" kern="1200">
          <a:solidFill>
            <a:schemeClr val="tx1"/>
          </a:solidFill>
          <a:latin typeface="+mn-lt"/>
          <a:ea typeface="+mn-ea"/>
          <a:cs typeface="+mn-cs"/>
        </a:defRPr>
      </a:lvl5pPr>
      <a:lvl6pPr marL="1904467" algn="l" defTabSz="761790" rtl="0" eaLnBrk="1" latinLnBrk="0" hangingPunct="1">
        <a:defRPr sz="1500" kern="1200">
          <a:solidFill>
            <a:schemeClr val="tx1"/>
          </a:solidFill>
          <a:latin typeface="+mn-lt"/>
          <a:ea typeface="+mn-ea"/>
          <a:cs typeface="+mn-cs"/>
        </a:defRPr>
      </a:lvl6pPr>
      <a:lvl7pPr marL="2285362" algn="l" defTabSz="761790" rtl="0" eaLnBrk="1" latinLnBrk="0" hangingPunct="1">
        <a:defRPr sz="1500" kern="1200">
          <a:solidFill>
            <a:schemeClr val="tx1"/>
          </a:solidFill>
          <a:latin typeface="+mn-lt"/>
          <a:ea typeface="+mn-ea"/>
          <a:cs typeface="+mn-cs"/>
        </a:defRPr>
      </a:lvl7pPr>
      <a:lvl8pPr marL="2666253" algn="l" defTabSz="761790" rtl="0" eaLnBrk="1" latinLnBrk="0" hangingPunct="1">
        <a:defRPr sz="1500" kern="1200">
          <a:solidFill>
            <a:schemeClr val="tx1"/>
          </a:solidFill>
          <a:latin typeface="+mn-lt"/>
          <a:ea typeface="+mn-ea"/>
          <a:cs typeface="+mn-cs"/>
        </a:defRPr>
      </a:lvl8pPr>
      <a:lvl9pPr marL="3047146" algn="l" defTabSz="76179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www.ti.com/legal/termsofsale.html"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BD323-C4F0-4BFC-B2B3-809E58C8F264}"/>
              </a:ext>
            </a:extLst>
          </p:cNvPr>
          <p:cNvSpPr>
            <a:spLocks noGrp="1"/>
          </p:cNvSpPr>
          <p:nvPr>
            <p:ph type="ctrTitle"/>
          </p:nvPr>
        </p:nvSpPr>
        <p:spPr/>
        <p:txBody>
          <a:bodyPr/>
          <a:lstStyle/>
          <a:p>
            <a:r>
              <a:rPr lang="en-US" dirty="0"/>
              <a:t>LMR38010 Output Capacitor Selection</a:t>
            </a:r>
          </a:p>
        </p:txBody>
      </p:sp>
      <p:sp>
        <p:nvSpPr>
          <p:cNvPr id="3" name="Subtitle 2">
            <a:extLst>
              <a:ext uri="{FF2B5EF4-FFF2-40B4-BE49-F238E27FC236}">
                <a16:creationId xmlns:a16="http://schemas.microsoft.com/office/drawing/2014/main" id="{C0F23A46-D113-4DD0-8A38-EBBDAE4FE66D}"/>
              </a:ext>
            </a:extLst>
          </p:cNvPr>
          <p:cNvSpPr>
            <a:spLocks noGrp="1"/>
          </p:cNvSpPr>
          <p:nvPr>
            <p:ph type="subTitle" idx="1"/>
          </p:nvPr>
        </p:nvSpPr>
        <p:spPr/>
        <p:txBody>
          <a:bodyPr/>
          <a:lstStyle/>
          <a:p>
            <a:r>
              <a:rPr lang="en-US" dirty="0"/>
              <a:t>Frank De Stasi</a:t>
            </a:r>
          </a:p>
          <a:p>
            <a:r>
              <a:rPr lang="en-US" dirty="0"/>
              <a:t>Allen Wachter</a:t>
            </a:r>
          </a:p>
          <a:p>
            <a:r>
              <a:rPr lang="en-US" dirty="0"/>
              <a:t>6/26/2023</a:t>
            </a:r>
          </a:p>
        </p:txBody>
      </p:sp>
    </p:spTree>
    <p:extLst>
      <p:ext uri="{BB962C8B-B14F-4D97-AF65-F5344CB8AC3E}">
        <p14:creationId xmlns:p14="http://schemas.microsoft.com/office/powerpoint/2010/main" val="1079739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7DA18-0232-4E5A-A66A-552D15D470D6}"/>
              </a:ext>
            </a:extLst>
          </p:cNvPr>
          <p:cNvSpPr>
            <a:spLocks noGrp="1"/>
          </p:cNvSpPr>
          <p:nvPr>
            <p:ph type="title"/>
          </p:nvPr>
        </p:nvSpPr>
        <p:spPr>
          <a:xfrm>
            <a:off x="231775" y="107164"/>
            <a:ext cx="3523796" cy="610791"/>
          </a:xfrm>
        </p:spPr>
        <p:txBody>
          <a:bodyPr/>
          <a:lstStyle/>
          <a:p>
            <a:r>
              <a:rPr lang="en-US" dirty="0"/>
              <a:t>Customer E2E Post</a:t>
            </a:r>
          </a:p>
        </p:txBody>
      </p:sp>
      <p:pic>
        <p:nvPicPr>
          <p:cNvPr id="4" name="Content Placeholder 3">
            <a:extLst>
              <a:ext uri="{FF2B5EF4-FFF2-40B4-BE49-F238E27FC236}">
                <a16:creationId xmlns:a16="http://schemas.microsoft.com/office/drawing/2014/main" id="{A91D351C-7ADD-475A-A4DD-39E7B10FDF55}"/>
              </a:ext>
            </a:extLst>
          </p:cNvPr>
          <p:cNvPicPr>
            <a:picLocks noGrp="1" noChangeAspect="1"/>
          </p:cNvPicPr>
          <p:nvPr>
            <p:ph idx="1"/>
          </p:nvPr>
        </p:nvPicPr>
        <p:blipFill>
          <a:blip r:embed="rId2"/>
          <a:stretch>
            <a:fillRect/>
          </a:stretch>
        </p:blipFill>
        <p:spPr>
          <a:xfrm>
            <a:off x="333375" y="1214818"/>
            <a:ext cx="8467725" cy="2851976"/>
          </a:xfrm>
          <a:prstGeom prst="rect">
            <a:avLst/>
          </a:prstGeom>
        </p:spPr>
      </p:pic>
    </p:spTree>
    <p:extLst>
      <p:ext uri="{BB962C8B-B14F-4D97-AF65-F5344CB8AC3E}">
        <p14:creationId xmlns:p14="http://schemas.microsoft.com/office/powerpoint/2010/main" val="4258056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F73F5-9571-4119-85EA-EB8EF306AF2C}"/>
              </a:ext>
            </a:extLst>
          </p:cNvPr>
          <p:cNvSpPr>
            <a:spLocks noGrp="1"/>
          </p:cNvSpPr>
          <p:nvPr>
            <p:ph type="title"/>
          </p:nvPr>
        </p:nvSpPr>
        <p:spPr>
          <a:xfrm>
            <a:off x="231775" y="107164"/>
            <a:ext cx="3419294" cy="610791"/>
          </a:xfrm>
        </p:spPr>
        <p:txBody>
          <a:bodyPr/>
          <a:lstStyle/>
          <a:p>
            <a:r>
              <a:rPr lang="en-US" dirty="0"/>
              <a:t>Customer Inputs</a:t>
            </a:r>
          </a:p>
        </p:txBody>
      </p:sp>
      <p:sp>
        <p:nvSpPr>
          <p:cNvPr id="3" name="Content Placeholder 2">
            <a:extLst>
              <a:ext uri="{FF2B5EF4-FFF2-40B4-BE49-F238E27FC236}">
                <a16:creationId xmlns:a16="http://schemas.microsoft.com/office/drawing/2014/main" id="{364BBCBD-3763-4E32-9B2C-5B8A8AAAA8D0}"/>
              </a:ext>
            </a:extLst>
          </p:cNvPr>
          <p:cNvSpPr>
            <a:spLocks noGrp="1"/>
          </p:cNvSpPr>
          <p:nvPr>
            <p:ph idx="1"/>
          </p:nvPr>
        </p:nvSpPr>
        <p:spPr/>
        <p:txBody>
          <a:bodyPr/>
          <a:lstStyle/>
          <a:p>
            <a:r>
              <a:rPr lang="en-US" dirty="0"/>
              <a:t>LMR38010</a:t>
            </a:r>
          </a:p>
          <a:p>
            <a:r>
              <a:rPr lang="en-US" dirty="0"/>
              <a:t>Vin = 56V (fixed)</a:t>
            </a:r>
          </a:p>
          <a:p>
            <a:r>
              <a:rPr lang="en-US" dirty="0"/>
              <a:t>Vout = 28V and 30V</a:t>
            </a:r>
          </a:p>
          <a:p>
            <a:r>
              <a:rPr lang="en-US" dirty="0"/>
              <a:t>Iout = 1A </a:t>
            </a:r>
          </a:p>
          <a:p>
            <a:r>
              <a:rPr lang="en-US" dirty="0"/>
              <a:t>Fsw = 500kHz</a:t>
            </a:r>
          </a:p>
          <a:p>
            <a:r>
              <a:rPr lang="en-US" dirty="0"/>
              <a:t>Cout = mix of ceramic and Al. electrolytic</a:t>
            </a:r>
          </a:p>
        </p:txBody>
      </p:sp>
    </p:spTree>
    <p:extLst>
      <p:ext uri="{BB962C8B-B14F-4D97-AF65-F5344CB8AC3E}">
        <p14:creationId xmlns:p14="http://schemas.microsoft.com/office/powerpoint/2010/main" val="2744261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3CF6E-6249-433B-A647-2C99B348AA36}"/>
              </a:ext>
            </a:extLst>
          </p:cNvPr>
          <p:cNvSpPr>
            <a:spLocks noGrp="1"/>
          </p:cNvSpPr>
          <p:nvPr>
            <p:ph type="title"/>
          </p:nvPr>
        </p:nvSpPr>
        <p:spPr>
          <a:xfrm>
            <a:off x="231775" y="107164"/>
            <a:ext cx="4340225" cy="610791"/>
          </a:xfrm>
        </p:spPr>
        <p:txBody>
          <a:bodyPr/>
          <a:lstStyle/>
          <a:p>
            <a:r>
              <a:rPr lang="en-US" dirty="0"/>
              <a:t>Simulation Assumptions</a:t>
            </a:r>
          </a:p>
        </p:txBody>
      </p:sp>
      <p:sp>
        <p:nvSpPr>
          <p:cNvPr id="3" name="Content Placeholder 2">
            <a:extLst>
              <a:ext uri="{FF2B5EF4-FFF2-40B4-BE49-F238E27FC236}">
                <a16:creationId xmlns:a16="http://schemas.microsoft.com/office/drawing/2014/main" id="{881D3458-C9D6-48F8-A466-73C022724D61}"/>
              </a:ext>
            </a:extLst>
          </p:cNvPr>
          <p:cNvSpPr>
            <a:spLocks noGrp="1"/>
          </p:cNvSpPr>
          <p:nvPr>
            <p:ph idx="1"/>
          </p:nvPr>
        </p:nvSpPr>
        <p:spPr>
          <a:xfrm>
            <a:off x="333380" y="786358"/>
            <a:ext cx="5074643" cy="3864019"/>
          </a:xfrm>
        </p:spPr>
        <p:txBody>
          <a:bodyPr/>
          <a:lstStyle/>
          <a:p>
            <a:r>
              <a:rPr lang="en-US" dirty="0"/>
              <a:t>Vin = 56V</a:t>
            </a:r>
          </a:p>
          <a:p>
            <a:r>
              <a:rPr lang="en-US" dirty="0"/>
              <a:t>Iout = 1A</a:t>
            </a:r>
          </a:p>
          <a:p>
            <a:r>
              <a:rPr lang="en-US" dirty="0"/>
              <a:t>Fsw = 500kHz</a:t>
            </a:r>
          </a:p>
          <a:p>
            <a:r>
              <a:rPr lang="en-US" dirty="0"/>
              <a:t>L = 100µH, 2A</a:t>
            </a:r>
          </a:p>
          <a:p>
            <a:r>
              <a:rPr lang="en-US" dirty="0"/>
              <a:t>FPWM</a:t>
            </a:r>
          </a:p>
          <a:p>
            <a:r>
              <a:rPr lang="en-US" dirty="0"/>
              <a:t>Load current step = 0.5A to 1A; Tr = Tf = 1µs</a:t>
            </a:r>
          </a:p>
          <a:p>
            <a:r>
              <a:rPr lang="en-US" dirty="0"/>
              <a:t>Cout </a:t>
            </a:r>
          </a:p>
          <a:p>
            <a:pPr lvl="1"/>
            <a:r>
              <a:rPr lang="en-US" b="1" dirty="0"/>
              <a:t>5µF ceramic; after all de-rating</a:t>
            </a:r>
          </a:p>
          <a:p>
            <a:pPr lvl="1"/>
            <a:r>
              <a:rPr lang="en-US" b="1" dirty="0"/>
              <a:t>22µF Aluminium electrolytic</a:t>
            </a:r>
          </a:p>
          <a:p>
            <a:pPr lvl="2"/>
            <a:r>
              <a:rPr lang="en-US" dirty="0"/>
              <a:t>ESR = 0m</a:t>
            </a:r>
            <a:r>
              <a:rPr lang="el-GR" dirty="0"/>
              <a:t>Ω</a:t>
            </a:r>
            <a:r>
              <a:rPr lang="en-US" dirty="0"/>
              <a:t>, 10m</a:t>
            </a:r>
            <a:r>
              <a:rPr lang="el-GR" dirty="0"/>
              <a:t>Ω</a:t>
            </a:r>
            <a:r>
              <a:rPr lang="en-US" dirty="0"/>
              <a:t>, 20m</a:t>
            </a:r>
            <a:r>
              <a:rPr lang="el-GR" dirty="0"/>
              <a:t>Ω</a:t>
            </a:r>
            <a:r>
              <a:rPr lang="en-US" dirty="0"/>
              <a:t>, 50m</a:t>
            </a:r>
            <a:r>
              <a:rPr lang="el-GR" dirty="0"/>
              <a:t>Ω</a:t>
            </a:r>
            <a:r>
              <a:rPr lang="en-US" dirty="0"/>
              <a:t>, 100m</a:t>
            </a:r>
            <a:r>
              <a:rPr lang="el-GR" dirty="0"/>
              <a:t>Ω</a:t>
            </a:r>
            <a:endParaRPr lang="en-US" dirty="0"/>
          </a:p>
          <a:p>
            <a:r>
              <a:rPr lang="en-US" dirty="0"/>
              <a:t>R</a:t>
            </a:r>
            <a:r>
              <a:rPr lang="en-US" baseline="-25000" dirty="0"/>
              <a:t>FBT</a:t>
            </a:r>
            <a:r>
              <a:rPr lang="en-US" dirty="0"/>
              <a:t> = 100k</a:t>
            </a:r>
            <a:r>
              <a:rPr lang="el-GR" dirty="0"/>
              <a:t>Ω</a:t>
            </a:r>
            <a:endParaRPr lang="en-US" dirty="0"/>
          </a:p>
          <a:p>
            <a:pPr lvl="2"/>
            <a:endParaRPr lang="en-US" dirty="0"/>
          </a:p>
          <a:p>
            <a:pPr lvl="2"/>
            <a:endParaRPr lang="en-US" dirty="0"/>
          </a:p>
        </p:txBody>
      </p:sp>
      <p:pic>
        <p:nvPicPr>
          <p:cNvPr id="5" name="Picture 4">
            <a:extLst>
              <a:ext uri="{FF2B5EF4-FFF2-40B4-BE49-F238E27FC236}">
                <a16:creationId xmlns:a16="http://schemas.microsoft.com/office/drawing/2014/main" id="{55E05F98-4B43-44A0-9037-B7786A82C9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0252" y="717954"/>
            <a:ext cx="2576448" cy="2828611"/>
          </a:xfrm>
          <a:prstGeom prst="rect">
            <a:avLst/>
          </a:prstGeom>
        </p:spPr>
      </p:pic>
    </p:spTree>
    <p:extLst>
      <p:ext uri="{BB962C8B-B14F-4D97-AF65-F5344CB8AC3E}">
        <p14:creationId xmlns:p14="http://schemas.microsoft.com/office/powerpoint/2010/main" val="1271258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0B9FD-0EF1-4109-B3B0-B6FC80D78D5F}"/>
              </a:ext>
            </a:extLst>
          </p:cNvPr>
          <p:cNvSpPr>
            <a:spLocks noGrp="1"/>
          </p:cNvSpPr>
          <p:nvPr>
            <p:ph type="title"/>
          </p:nvPr>
        </p:nvSpPr>
        <p:spPr/>
        <p:txBody>
          <a:bodyPr/>
          <a:lstStyle/>
          <a:p>
            <a:r>
              <a:rPr lang="en-US" dirty="0"/>
              <a:t>Simulation Results = Vout = 28V</a:t>
            </a:r>
          </a:p>
        </p:txBody>
      </p:sp>
      <p:graphicFrame>
        <p:nvGraphicFramePr>
          <p:cNvPr id="4" name="Content Placeholder 3">
            <a:extLst>
              <a:ext uri="{FF2B5EF4-FFF2-40B4-BE49-F238E27FC236}">
                <a16:creationId xmlns:a16="http://schemas.microsoft.com/office/drawing/2014/main" id="{E78D1BC3-D22B-460C-B2E3-D41D9EE70064}"/>
              </a:ext>
            </a:extLst>
          </p:cNvPr>
          <p:cNvGraphicFramePr>
            <a:graphicFrameLocks noGrp="1"/>
          </p:cNvGraphicFramePr>
          <p:nvPr>
            <p:ph idx="1"/>
            <p:extLst>
              <p:ext uri="{D42A27DB-BD31-4B8C-83A1-F6EECF244321}">
                <p14:modId xmlns:p14="http://schemas.microsoft.com/office/powerpoint/2010/main" val="157121398"/>
              </p:ext>
            </p:extLst>
          </p:nvPr>
        </p:nvGraphicFramePr>
        <p:xfrm>
          <a:off x="333375" y="785813"/>
          <a:ext cx="8503648" cy="2402840"/>
        </p:xfrm>
        <a:graphic>
          <a:graphicData uri="http://schemas.openxmlformats.org/drawingml/2006/table">
            <a:tbl>
              <a:tblPr firstRow="1" bandRow="1">
                <a:tableStyleId>{E8B1032C-EA38-4F05-BA0D-38AFFFC7BED3}</a:tableStyleId>
              </a:tblPr>
              <a:tblGrid>
                <a:gridCol w="1403985">
                  <a:extLst>
                    <a:ext uri="{9D8B030D-6E8A-4147-A177-3AD203B41FA5}">
                      <a16:colId xmlns:a16="http://schemas.microsoft.com/office/drawing/2014/main" val="1351816451"/>
                    </a:ext>
                  </a:extLst>
                </a:gridCol>
                <a:gridCol w="770709">
                  <a:extLst>
                    <a:ext uri="{9D8B030D-6E8A-4147-A177-3AD203B41FA5}">
                      <a16:colId xmlns:a16="http://schemas.microsoft.com/office/drawing/2014/main" val="3827289229"/>
                    </a:ext>
                  </a:extLst>
                </a:gridCol>
                <a:gridCol w="1802674">
                  <a:extLst>
                    <a:ext uri="{9D8B030D-6E8A-4147-A177-3AD203B41FA5}">
                      <a16:colId xmlns:a16="http://schemas.microsoft.com/office/drawing/2014/main" val="3218133122"/>
                    </a:ext>
                  </a:extLst>
                </a:gridCol>
                <a:gridCol w="2468880">
                  <a:extLst>
                    <a:ext uri="{9D8B030D-6E8A-4147-A177-3AD203B41FA5}">
                      <a16:colId xmlns:a16="http://schemas.microsoft.com/office/drawing/2014/main" val="1260422639"/>
                    </a:ext>
                  </a:extLst>
                </a:gridCol>
                <a:gridCol w="2057400">
                  <a:extLst>
                    <a:ext uri="{9D8B030D-6E8A-4147-A177-3AD203B41FA5}">
                      <a16:colId xmlns:a16="http://schemas.microsoft.com/office/drawing/2014/main" val="608887402"/>
                    </a:ext>
                  </a:extLst>
                </a:gridCol>
              </a:tblGrid>
              <a:tr h="370840">
                <a:tc>
                  <a:txBody>
                    <a:bodyPr/>
                    <a:lstStyle/>
                    <a:p>
                      <a:r>
                        <a:rPr lang="en-US" dirty="0"/>
                        <a:t>Al. Elect. ESR</a:t>
                      </a:r>
                    </a:p>
                  </a:txBody>
                  <a:tcPr/>
                </a:tc>
                <a:tc>
                  <a:txBody>
                    <a:bodyPr/>
                    <a:lstStyle/>
                    <a:p>
                      <a:r>
                        <a:rPr lang="en-US" dirty="0"/>
                        <a:t>C</a:t>
                      </a:r>
                      <a:r>
                        <a:rPr lang="en-US" baseline="-25000" dirty="0"/>
                        <a:t>FF</a:t>
                      </a:r>
                    </a:p>
                  </a:txBody>
                  <a:tcPr/>
                </a:tc>
                <a:tc>
                  <a:txBody>
                    <a:bodyPr/>
                    <a:lstStyle/>
                    <a:p>
                      <a:r>
                        <a:rPr lang="en-US" dirty="0"/>
                        <a:t>Bandwidth / Phase Margin</a:t>
                      </a:r>
                    </a:p>
                  </a:txBody>
                  <a:tcPr/>
                </a:tc>
                <a:tc>
                  <a:txBody>
                    <a:bodyPr/>
                    <a:lstStyle/>
                    <a:p>
                      <a:r>
                        <a:rPr lang="en-US" dirty="0"/>
                        <a:t>Output Voltage Transient</a:t>
                      </a:r>
                    </a:p>
                  </a:txBody>
                  <a:tcPr/>
                </a:tc>
                <a:tc>
                  <a:txBody>
                    <a:bodyPr/>
                    <a:lstStyle/>
                    <a:p>
                      <a:r>
                        <a:rPr lang="en-US" dirty="0"/>
                        <a:t>Output Voltage Ripple</a:t>
                      </a:r>
                    </a:p>
                  </a:txBody>
                  <a:tcPr/>
                </a:tc>
                <a:extLst>
                  <a:ext uri="{0D108BD9-81ED-4DB2-BD59-A6C34878D82A}">
                    <a16:rowId xmlns:a16="http://schemas.microsoft.com/office/drawing/2014/main" val="68100424"/>
                  </a:ext>
                </a:extLst>
              </a:tr>
              <a:tr h="370840">
                <a:tc>
                  <a:txBody>
                    <a:bodyPr/>
                    <a:lstStyle/>
                    <a:p>
                      <a:r>
                        <a:rPr lang="en-US" dirty="0"/>
                        <a:t>0m</a:t>
                      </a:r>
                      <a:r>
                        <a:rPr lang="el-GR" dirty="0"/>
                        <a:t>Ω</a:t>
                      </a:r>
                      <a:endParaRPr lang="en-US" dirty="0"/>
                    </a:p>
                  </a:txBody>
                  <a:tcPr/>
                </a:tc>
                <a:tc>
                  <a:txBody>
                    <a:bodyPr/>
                    <a:lstStyle/>
                    <a:p>
                      <a:r>
                        <a:rPr lang="en-US" dirty="0"/>
                        <a:t>100pF</a:t>
                      </a:r>
                    </a:p>
                  </a:txBody>
                  <a:tcPr/>
                </a:tc>
                <a:tc>
                  <a:txBody>
                    <a:bodyPr/>
                    <a:lstStyle/>
                    <a:p>
                      <a:r>
                        <a:rPr lang="en-US" dirty="0"/>
                        <a:t>5.4kHz / 68°</a:t>
                      </a:r>
                    </a:p>
                  </a:txBody>
                  <a:tcPr/>
                </a:tc>
                <a:tc>
                  <a:txBody>
                    <a:bodyPr/>
                    <a:lstStyle/>
                    <a:p>
                      <a:r>
                        <a:rPr lang="en-US" dirty="0"/>
                        <a:t>+320mV / -340mV</a:t>
                      </a:r>
                    </a:p>
                  </a:txBody>
                  <a:tcPr/>
                </a:tc>
                <a:tc>
                  <a:txBody>
                    <a:bodyPr/>
                    <a:lstStyle/>
                    <a:p>
                      <a:r>
                        <a:rPr lang="en-US" dirty="0"/>
                        <a:t>2.6mV (p-p)</a:t>
                      </a:r>
                    </a:p>
                  </a:txBody>
                  <a:tcPr/>
                </a:tc>
                <a:extLst>
                  <a:ext uri="{0D108BD9-81ED-4DB2-BD59-A6C34878D82A}">
                    <a16:rowId xmlns:a16="http://schemas.microsoft.com/office/drawing/2014/main" val="640518289"/>
                  </a:ext>
                </a:extLst>
              </a:tr>
              <a:tr h="370840">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lang="en-US" dirty="0"/>
                        <a:t>10m</a:t>
                      </a:r>
                      <a:r>
                        <a:rPr lang="el-GR" dirty="0"/>
                        <a:t>Ω</a:t>
                      </a:r>
                      <a:endParaRPr lang="en-US" dirty="0"/>
                    </a:p>
                  </a:txBody>
                  <a:tcPr/>
                </a:tc>
                <a:tc>
                  <a:txBody>
                    <a:bodyPr/>
                    <a:lstStyle/>
                    <a:p>
                      <a:r>
                        <a:rPr lang="en-US" dirty="0"/>
                        <a:t>100pF</a:t>
                      </a:r>
                    </a:p>
                  </a:txBody>
                  <a:tcPr/>
                </a:tc>
                <a:tc>
                  <a:txBody>
                    <a:bodyPr/>
                    <a:lstStyle/>
                    <a:p>
                      <a:r>
                        <a:rPr lang="en-US" dirty="0"/>
                        <a:t>5.4kHz / 69°</a:t>
                      </a:r>
                    </a:p>
                  </a:txBody>
                  <a:tcPr/>
                </a:tc>
                <a:tc>
                  <a:txBody>
                    <a:bodyPr/>
                    <a:lstStyle/>
                    <a:p>
                      <a:r>
                        <a:rPr lang="en-US" dirty="0"/>
                        <a:t>+320mV / -340mV</a:t>
                      </a:r>
                    </a:p>
                  </a:txBody>
                  <a:tcPr/>
                </a:tc>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lang="en-US" dirty="0"/>
                        <a:t>3.1mV (p-p)</a:t>
                      </a:r>
                    </a:p>
                  </a:txBody>
                  <a:tcPr/>
                </a:tc>
                <a:extLst>
                  <a:ext uri="{0D108BD9-81ED-4DB2-BD59-A6C34878D82A}">
                    <a16:rowId xmlns:a16="http://schemas.microsoft.com/office/drawing/2014/main" val="141085984"/>
                  </a:ext>
                </a:extLst>
              </a:tr>
              <a:tr h="370840">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lang="en-US" dirty="0"/>
                        <a:t>20m</a:t>
                      </a:r>
                      <a:r>
                        <a:rPr lang="el-GR" dirty="0"/>
                        <a:t>Ω</a:t>
                      </a:r>
                      <a:endParaRPr lang="en-US" dirty="0"/>
                    </a:p>
                  </a:txBody>
                  <a:tcPr/>
                </a:tc>
                <a:tc>
                  <a:txBody>
                    <a:bodyPr/>
                    <a:lstStyle/>
                    <a:p>
                      <a:r>
                        <a:rPr lang="en-US" dirty="0"/>
                        <a:t>100pF</a:t>
                      </a:r>
                    </a:p>
                  </a:txBody>
                  <a:tcPr/>
                </a:tc>
                <a:tc>
                  <a:txBody>
                    <a:bodyPr/>
                    <a:lstStyle/>
                    <a:p>
                      <a:r>
                        <a:rPr lang="en-US" dirty="0"/>
                        <a:t>5.4kHz / 69°</a:t>
                      </a:r>
                    </a:p>
                  </a:txBody>
                  <a:tcPr/>
                </a:tc>
                <a:tc>
                  <a:txBody>
                    <a:bodyPr/>
                    <a:lstStyle/>
                    <a:p>
                      <a:r>
                        <a:rPr lang="en-US" dirty="0"/>
                        <a:t>+319mV / -340mV</a:t>
                      </a:r>
                    </a:p>
                  </a:txBody>
                  <a:tcPr/>
                </a:tc>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lang="en-US" dirty="0"/>
                        <a:t>4.4mV (p-p)</a:t>
                      </a:r>
                    </a:p>
                  </a:txBody>
                  <a:tcPr/>
                </a:tc>
                <a:extLst>
                  <a:ext uri="{0D108BD9-81ED-4DB2-BD59-A6C34878D82A}">
                    <a16:rowId xmlns:a16="http://schemas.microsoft.com/office/drawing/2014/main" val="3682783672"/>
                  </a:ext>
                </a:extLst>
              </a:tr>
              <a:tr h="370840">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lang="en-US" dirty="0"/>
                        <a:t>50m</a:t>
                      </a:r>
                      <a:r>
                        <a:rPr lang="el-GR" dirty="0"/>
                        <a:t>Ω</a:t>
                      </a:r>
                      <a:endParaRPr lang="en-US" dirty="0"/>
                    </a:p>
                  </a:txBody>
                  <a:tcPr/>
                </a:tc>
                <a:tc>
                  <a:txBody>
                    <a:bodyPr/>
                    <a:lstStyle/>
                    <a:p>
                      <a:r>
                        <a:rPr lang="en-US" dirty="0"/>
                        <a:t>100pF</a:t>
                      </a:r>
                    </a:p>
                  </a:txBody>
                  <a:tcPr/>
                </a:tc>
                <a:tc>
                  <a:txBody>
                    <a:bodyPr/>
                    <a:lstStyle/>
                    <a:p>
                      <a:r>
                        <a:rPr lang="en-US" dirty="0"/>
                        <a:t>5.4kHz / 71°</a:t>
                      </a:r>
                    </a:p>
                  </a:txBody>
                  <a:tcPr/>
                </a:tc>
                <a:tc>
                  <a:txBody>
                    <a:bodyPr/>
                    <a:lstStyle/>
                    <a:p>
                      <a:r>
                        <a:rPr lang="en-US" dirty="0"/>
                        <a:t>+314mV / -330mV</a:t>
                      </a:r>
                    </a:p>
                  </a:txBody>
                  <a:tcPr/>
                </a:tc>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lang="en-US" dirty="0"/>
                        <a:t>8.2mV (p-p)</a:t>
                      </a:r>
                    </a:p>
                  </a:txBody>
                  <a:tcPr/>
                </a:tc>
                <a:extLst>
                  <a:ext uri="{0D108BD9-81ED-4DB2-BD59-A6C34878D82A}">
                    <a16:rowId xmlns:a16="http://schemas.microsoft.com/office/drawing/2014/main" val="1370593696"/>
                  </a:ext>
                </a:extLst>
              </a:tr>
              <a:tr h="370840">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lang="en-US" dirty="0"/>
                        <a:t>100m</a:t>
                      </a:r>
                      <a:r>
                        <a:rPr lang="el-GR" dirty="0"/>
                        <a:t>Ω</a:t>
                      </a:r>
                      <a:endParaRPr lang="en-US" dirty="0"/>
                    </a:p>
                  </a:txBody>
                  <a:tcPr/>
                </a:tc>
                <a:tc>
                  <a:txBody>
                    <a:bodyPr/>
                    <a:lstStyle/>
                    <a:p>
                      <a:r>
                        <a:rPr lang="en-US" dirty="0"/>
                        <a:t>100pF</a:t>
                      </a:r>
                    </a:p>
                  </a:txBody>
                  <a:tcPr/>
                </a:tc>
                <a:tc>
                  <a:txBody>
                    <a:bodyPr/>
                    <a:lstStyle/>
                    <a:p>
                      <a:r>
                        <a:rPr lang="en-US" dirty="0"/>
                        <a:t>5.4kHz / 72°</a:t>
                      </a:r>
                    </a:p>
                  </a:txBody>
                  <a:tcPr/>
                </a:tc>
                <a:tc>
                  <a:txBody>
                    <a:bodyPr/>
                    <a:lstStyle/>
                    <a:p>
                      <a:r>
                        <a:rPr lang="en-US" dirty="0"/>
                        <a:t>+316mV / -330mV</a:t>
                      </a:r>
                    </a:p>
                  </a:txBody>
                  <a:tcPr/>
                </a:tc>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lang="en-US" dirty="0"/>
                        <a:t>11.5mV (p-p)</a:t>
                      </a:r>
                    </a:p>
                  </a:txBody>
                  <a:tcPr/>
                </a:tc>
                <a:extLst>
                  <a:ext uri="{0D108BD9-81ED-4DB2-BD59-A6C34878D82A}">
                    <a16:rowId xmlns:a16="http://schemas.microsoft.com/office/drawing/2014/main" val="2504561051"/>
                  </a:ext>
                </a:extLst>
              </a:tr>
            </a:tbl>
          </a:graphicData>
        </a:graphic>
      </p:graphicFrame>
    </p:spTree>
    <p:extLst>
      <p:ext uri="{BB962C8B-B14F-4D97-AF65-F5344CB8AC3E}">
        <p14:creationId xmlns:p14="http://schemas.microsoft.com/office/powerpoint/2010/main" val="3999004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0B9FD-0EF1-4109-B3B0-B6FC80D78D5F}"/>
              </a:ext>
            </a:extLst>
          </p:cNvPr>
          <p:cNvSpPr>
            <a:spLocks noGrp="1"/>
          </p:cNvSpPr>
          <p:nvPr>
            <p:ph type="title"/>
          </p:nvPr>
        </p:nvSpPr>
        <p:spPr/>
        <p:txBody>
          <a:bodyPr/>
          <a:lstStyle/>
          <a:p>
            <a:r>
              <a:rPr lang="en-US" dirty="0"/>
              <a:t>Simulation Results = Vout = 30V</a:t>
            </a:r>
          </a:p>
        </p:txBody>
      </p:sp>
      <p:graphicFrame>
        <p:nvGraphicFramePr>
          <p:cNvPr id="6" name="Content Placeholder 3">
            <a:extLst>
              <a:ext uri="{FF2B5EF4-FFF2-40B4-BE49-F238E27FC236}">
                <a16:creationId xmlns:a16="http://schemas.microsoft.com/office/drawing/2014/main" id="{B543E8C4-7B18-4B4A-9D47-58186E1E19EF}"/>
              </a:ext>
            </a:extLst>
          </p:cNvPr>
          <p:cNvGraphicFramePr>
            <a:graphicFrameLocks/>
          </p:cNvGraphicFramePr>
          <p:nvPr>
            <p:extLst>
              <p:ext uri="{D42A27DB-BD31-4B8C-83A1-F6EECF244321}">
                <p14:modId xmlns:p14="http://schemas.microsoft.com/office/powerpoint/2010/main" val="1289050105"/>
              </p:ext>
            </p:extLst>
          </p:nvPr>
        </p:nvGraphicFramePr>
        <p:xfrm>
          <a:off x="320176" y="1118915"/>
          <a:ext cx="8503648" cy="2402840"/>
        </p:xfrm>
        <a:graphic>
          <a:graphicData uri="http://schemas.openxmlformats.org/drawingml/2006/table">
            <a:tbl>
              <a:tblPr firstRow="1" bandRow="1">
                <a:tableStyleId>{E8B1032C-EA38-4F05-BA0D-38AFFFC7BED3}</a:tableStyleId>
              </a:tblPr>
              <a:tblGrid>
                <a:gridCol w="1403985">
                  <a:extLst>
                    <a:ext uri="{9D8B030D-6E8A-4147-A177-3AD203B41FA5}">
                      <a16:colId xmlns:a16="http://schemas.microsoft.com/office/drawing/2014/main" val="1351816451"/>
                    </a:ext>
                  </a:extLst>
                </a:gridCol>
                <a:gridCol w="770709">
                  <a:extLst>
                    <a:ext uri="{9D8B030D-6E8A-4147-A177-3AD203B41FA5}">
                      <a16:colId xmlns:a16="http://schemas.microsoft.com/office/drawing/2014/main" val="3827289229"/>
                    </a:ext>
                  </a:extLst>
                </a:gridCol>
                <a:gridCol w="1802674">
                  <a:extLst>
                    <a:ext uri="{9D8B030D-6E8A-4147-A177-3AD203B41FA5}">
                      <a16:colId xmlns:a16="http://schemas.microsoft.com/office/drawing/2014/main" val="3218133122"/>
                    </a:ext>
                  </a:extLst>
                </a:gridCol>
                <a:gridCol w="2468880">
                  <a:extLst>
                    <a:ext uri="{9D8B030D-6E8A-4147-A177-3AD203B41FA5}">
                      <a16:colId xmlns:a16="http://schemas.microsoft.com/office/drawing/2014/main" val="1260422639"/>
                    </a:ext>
                  </a:extLst>
                </a:gridCol>
                <a:gridCol w="2057400">
                  <a:extLst>
                    <a:ext uri="{9D8B030D-6E8A-4147-A177-3AD203B41FA5}">
                      <a16:colId xmlns:a16="http://schemas.microsoft.com/office/drawing/2014/main" val="608887402"/>
                    </a:ext>
                  </a:extLst>
                </a:gridCol>
              </a:tblGrid>
              <a:tr h="370840">
                <a:tc>
                  <a:txBody>
                    <a:bodyPr/>
                    <a:lstStyle/>
                    <a:p>
                      <a:r>
                        <a:rPr lang="en-US" dirty="0"/>
                        <a:t>Al. Elect. ESR</a:t>
                      </a:r>
                    </a:p>
                  </a:txBody>
                  <a:tcPr/>
                </a:tc>
                <a:tc>
                  <a:txBody>
                    <a:bodyPr/>
                    <a:lstStyle/>
                    <a:p>
                      <a:r>
                        <a:rPr lang="en-US" dirty="0"/>
                        <a:t>C</a:t>
                      </a:r>
                      <a:r>
                        <a:rPr lang="en-US" baseline="-25000" dirty="0"/>
                        <a:t>FF</a:t>
                      </a:r>
                    </a:p>
                  </a:txBody>
                  <a:tcPr/>
                </a:tc>
                <a:tc>
                  <a:txBody>
                    <a:bodyPr/>
                    <a:lstStyle/>
                    <a:p>
                      <a:r>
                        <a:rPr lang="en-US" dirty="0"/>
                        <a:t>Bandwidth / Phase Margin</a:t>
                      </a:r>
                    </a:p>
                  </a:txBody>
                  <a:tcPr/>
                </a:tc>
                <a:tc>
                  <a:txBody>
                    <a:bodyPr/>
                    <a:lstStyle/>
                    <a:p>
                      <a:r>
                        <a:rPr lang="en-US" dirty="0"/>
                        <a:t>Output Voltage Transient</a:t>
                      </a:r>
                    </a:p>
                  </a:txBody>
                  <a:tcPr/>
                </a:tc>
                <a:tc>
                  <a:txBody>
                    <a:bodyPr/>
                    <a:lstStyle/>
                    <a:p>
                      <a:r>
                        <a:rPr lang="en-US" dirty="0"/>
                        <a:t>Output Voltage Ripple</a:t>
                      </a:r>
                    </a:p>
                  </a:txBody>
                  <a:tcPr/>
                </a:tc>
                <a:extLst>
                  <a:ext uri="{0D108BD9-81ED-4DB2-BD59-A6C34878D82A}">
                    <a16:rowId xmlns:a16="http://schemas.microsoft.com/office/drawing/2014/main" val="68100424"/>
                  </a:ext>
                </a:extLst>
              </a:tr>
              <a:tr h="370840">
                <a:tc>
                  <a:txBody>
                    <a:bodyPr/>
                    <a:lstStyle/>
                    <a:p>
                      <a:r>
                        <a:rPr lang="en-US" dirty="0"/>
                        <a:t>0m</a:t>
                      </a:r>
                      <a:r>
                        <a:rPr lang="el-GR" dirty="0"/>
                        <a:t>Ω</a:t>
                      </a:r>
                      <a:endParaRPr lang="en-US" dirty="0"/>
                    </a:p>
                  </a:txBody>
                  <a:tcPr/>
                </a:tc>
                <a:tc>
                  <a:txBody>
                    <a:bodyPr/>
                    <a:lstStyle/>
                    <a:p>
                      <a:r>
                        <a:rPr lang="en-US" dirty="0"/>
                        <a:t>120pF</a:t>
                      </a:r>
                    </a:p>
                  </a:txBody>
                  <a:tcPr/>
                </a:tc>
                <a:tc>
                  <a:txBody>
                    <a:bodyPr/>
                    <a:lstStyle/>
                    <a:p>
                      <a:r>
                        <a:rPr lang="en-US" dirty="0"/>
                        <a:t>5.3kHz / 71°</a:t>
                      </a:r>
                    </a:p>
                  </a:txBody>
                  <a:tcPr/>
                </a:tc>
                <a:tc>
                  <a:txBody>
                    <a:bodyPr/>
                    <a:lstStyle/>
                    <a:p>
                      <a:r>
                        <a:rPr lang="en-US" dirty="0"/>
                        <a:t>+324mV / -340mV</a:t>
                      </a:r>
                    </a:p>
                  </a:txBody>
                  <a:tcPr/>
                </a:tc>
                <a:tc>
                  <a:txBody>
                    <a:bodyPr/>
                    <a:lstStyle/>
                    <a:p>
                      <a:r>
                        <a:rPr lang="en-US" dirty="0"/>
                        <a:t>2.6mV (p-p)</a:t>
                      </a:r>
                    </a:p>
                  </a:txBody>
                  <a:tcPr/>
                </a:tc>
                <a:extLst>
                  <a:ext uri="{0D108BD9-81ED-4DB2-BD59-A6C34878D82A}">
                    <a16:rowId xmlns:a16="http://schemas.microsoft.com/office/drawing/2014/main" val="640518289"/>
                  </a:ext>
                </a:extLst>
              </a:tr>
              <a:tr h="370840">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lang="en-US" dirty="0"/>
                        <a:t>10m</a:t>
                      </a:r>
                      <a:r>
                        <a:rPr lang="el-GR" dirty="0"/>
                        <a:t>Ω</a:t>
                      </a:r>
                      <a:endParaRPr lang="en-US" dirty="0"/>
                    </a:p>
                  </a:txBody>
                  <a:tcPr/>
                </a:tc>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a:ea typeface="+mn-ea"/>
                          <a:cs typeface="+mn-cs"/>
                        </a:rPr>
                        <a:t>120pF</a:t>
                      </a:r>
                    </a:p>
                  </a:txBody>
                  <a:tcPr/>
                </a:tc>
                <a:tc>
                  <a:txBody>
                    <a:bodyPr/>
                    <a:lstStyle/>
                    <a:p>
                      <a:r>
                        <a:rPr lang="en-US" dirty="0"/>
                        <a:t>5.3kHz / 72°</a:t>
                      </a:r>
                    </a:p>
                  </a:txBody>
                  <a:tcPr/>
                </a:tc>
                <a:tc>
                  <a:txBody>
                    <a:bodyPr/>
                    <a:lstStyle/>
                    <a:p>
                      <a:r>
                        <a:rPr lang="en-US" dirty="0"/>
                        <a:t>+320mV / -340mV</a:t>
                      </a:r>
                    </a:p>
                  </a:txBody>
                  <a:tcPr/>
                </a:tc>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lang="en-US" dirty="0"/>
                        <a:t>3.1mV (p-p)</a:t>
                      </a:r>
                    </a:p>
                  </a:txBody>
                  <a:tcPr/>
                </a:tc>
                <a:extLst>
                  <a:ext uri="{0D108BD9-81ED-4DB2-BD59-A6C34878D82A}">
                    <a16:rowId xmlns:a16="http://schemas.microsoft.com/office/drawing/2014/main" val="141085984"/>
                  </a:ext>
                </a:extLst>
              </a:tr>
              <a:tr h="370840">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lang="en-US" dirty="0"/>
                        <a:t>20m</a:t>
                      </a:r>
                      <a:r>
                        <a:rPr lang="el-GR" dirty="0"/>
                        <a:t>Ω</a:t>
                      </a:r>
                      <a:endParaRPr lang="en-US" dirty="0"/>
                    </a:p>
                  </a:txBody>
                  <a:tcPr/>
                </a:tc>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a:ea typeface="+mn-ea"/>
                          <a:cs typeface="+mn-cs"/>
                        </a:rPr>
                        <a:t>120pF</a:t>
                      </a:r>
                    </a:p>
                  </a:txBody>
                  <a:tcPr/>
                </a:tc>
                <a:tc>
                  <a:txBody>
                    <a:bodyPr/>
                    <a:lstStyle/>
                    <a:p>
                      <a:r>
                        <a:rPr lang="en-US" dirty="0"/>
                        <a:t>5.3kHz / 72°</a:t>
                      </a:r>
                    </a:p>
                  </a:txBody>
                  <a:tcPr/>
                </a:tc>
                <a:tc>
                  <a:txBody>
                    <a:bodyPr/>
                    <a:lstStyle/>
                    <a:p>
                      <a:r>
                        <a:rPr lang="en-US" dirty="0"/>
                        <a:t>+320mV / -340mV</a:t>
                      </a:r>
                    </a:p>
                  </a:txBody>
                  <a:tcPr/>
                </a:tc>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lang="en-US" dirty="0"/>
                        <a:t>4.4mV (p-p)</a:t>
                      </a:r>
                    </a:p>
                  </a:txBody>
                  <a:tcPr/>
                </a:tc>
                <a:extLst>
                  <a:ext uri="{0D108BD9-81ED-4DB2-BD59-A6C34878D82A}">
                    <a16:rowId xmlns:a16="http://schemas.microsoft.com/office/drawing/2014/main" val="3682783672"/>
                  </a:ext>
                </a:extLst>
              </a:tr>
              <a:tr h="370840">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lang="en-US" dirty="0"/>
                        <a:t>50m</a:t>
                      </a:r>
                      <a:r>
                        <a:rPr lang="el-GR" dirty="0"/>
                        <a:t>Ω</a:t>
                      </a:r>
                      <a:endParaRPr lang="en-US" dirty="0"/>
                    </a:p>
                  </a:txBody>
                  <a:tcPr/>
                </a:tc>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a:ea typeface="+mn-ea"/>
                          <a:cs typeface="+mn-cs"/>
                        </a:rPr>
                        <a:t>120pF</a:t>
                      </a:r>
                    </a:p>
                  </a:txBody>
                  <a:tcPr/>
                </a:tc>
                <a:tc>
                  <a:txBody>
                    <a:bodyPr/>
                    <a:lstStyle/>
                    <a:p>
                      <a:r>
                        <a:rPr lang="en-US" dirty="0"/>
                        <a:t>5.3kHz / 73°</a:t>
                      </a:r>
                    </a:p>
                  </a:txBody>
                  <a:tcPr/>
                </a:tc>
                <a:tc>
                  <a:txBody>
                    <a:bodyPr/>
                    <a:lstStyle/>
                    <a:p>
                      <a:r>
                        <a:rPr lang="en-US" dirty="0"/>
                        <a:t>+314mV / -340mV</a:t>
                      </a:r>
                    </a:p>
                  </a:txBody>
                  <a:tcPr/>
                </a:tc>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lang="en-US" dirty="0"/>
                        <a:t>8.2mV (p-p)</a:t>
                      </a:r>
                    </a:p>
                  </a:txBody>
                  <a:tcPr/>
                </a:tc>
                <a:extLst>
                  <a:ext uri="{0D108BD9-81ED-4DB2-BD59-A6C34878D82A}">
                    <a16:rowId xmlns:a16="http://schemas.microsoft.com/office/drawing/2014/main" val="1370593696"/>
                  </a:ext>
                </a:extLst>
              </a:tr>
              <a:tr h="370840">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lang="en-US" dirty="0"/>
                        <a:t>100m</a:t>
                      </a:r>
                      <a:r>
                        <a:rPr lang="el-GR" dirty="0"/>
                        <a:t>Ω</a:t>
                      </a:r>
                      <a:endParaRPr lang="en-US" dirty="0"/>
                    </a:p>
                  </a:txBody>
                  <a:tcPr/>
                </a:tc>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0000"/>
                          </a:solidFill>
                          <a:effectLst/>
                          <a:uLnTx/>
                          <a:uFillTx/>
                          <a:latin typeface="Arial"/>
                          <a:ea typeface="+mn-ea"/>
                          <a:cs typeface="+mn-cs"/>
                        </a:rPr>
                        <a:t>120pF</a:t>
                      </a:r>
                    </a:p>
                  </a:txBody>
                  <a:tcPr/>
                </a:tc>
                <a:tc>
                  <a:txBody>
                    <a:bodyPr/>
                    <a:lstStyle/>
                    <a:p>
                      <a:r>
                        <a:rPr lang="en-US" dirty="0"/>
                        <a:t>5.3kHz / 74°</a:t>
                      </a:r>
                    </a:p>
                  </a:txBody>
                  <a:tcPr/>
                </a:tc>
                <a:tc>
                  <a:txBody>
                    <a:bodyPr/>
                    <a:lstStyle/>
                    <a:p>
                      <a:r>
                        <a:rPr lang="en-US" dirty="0"/>
                        <a:t>+320mV / -340mV</a:t>
                      </a:r>
                    </a:p>
                  </a:txBody>
                  <a:tcPr/>
                </a:tc>
                <a:tc>
                  <a:txBody>
                    <a:bodyPr/>
                    <a:lstStyle/>
                    <a:p>
                      <a:pPr marL="0" marR="0" lvl="0" indent="0" algn="l" defTabSz="761790" rtl="0" eaLnBrk="1" fontAlgn="auto" latinLnBrk="0" hangingPunct="1">
                        <a:lnSpc>
                          <a:spcPct val="100000"/>
                        </a:lnSpc>
                        <a:spcBef>
                          <a:spcPts val="0"/>
                        </a:spcBef>
                        <a:spcAft>
                          <a:spcPts val="0"/>
                        </a:spcAft>
                        <a:buClrTx/>
                        <a:buSzTx/>
                        <a:buFontTx/>
                        <a:buNone/>
                        <a:tabLst/>
                        <a:defRPr/>
                      </a:pPr>
                      <a:r>
                        <a:rPr lang="en-US" dirty="0"/>
                        <a:t>11.5mV (p-p)</a:t>
                      </a:r>
                    </a:p>
                  </a:txBody>
                  <a:tcPr/>
                </a:tc>
                <a:extLst>
                  <a:ext uri="{0D108BD9-81ED-4DB2-BD59-A6C34878D82A}">
                    <a16:rowId xmlns:a16="http://schemas.microsoft.com/office/drawing/2014/main" val="2504561051"/>
                  </a:ext>
                </a:extLst>
              </a:tr>
            </a:tbl>
          </a:graphicData>
        </a:graphic>
      </p:graphicFrame>
    </p:spTree>
    <p:extLst>
      <p:ext uri="{BB962C8B-B14F-4D97-AF65-F5344CB8AC3E}">
        <p14:creationId xmlns:p14="http://schemas.microsoft.com/office/powerpoint/2010/main" val="2762707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84354-41DA-4A59-937E-9AB50C9C1898}"/>
              </a:ext>
            </a:extLst>
          </p:cNvPr>
          <p:cNvSpPr>
            <a:spLocks noGrp="1"/>
          </p:cNvSpPr>
          <p:nvPr>
            <p:ph type="title"/>
          </p:nvPr>
        </p:nvSpPr>
        <p:spPr>
          <a:xfrm>
            <a:off x="231775" y="107164"/>
            <a:ext cx="2217511" cy="610791"/>
          </a:xfrm>
        </p:spPr>
        <p:txBody>
          <a:bodyPr/>
          <a:lstStyle/>
          <a:p>
            <a:r>
              <a:rPr lang="en-US" dirty="0"/>
              <a:t>Summary</a:t>
            </a:r>
          </a:p>
        </p:txBody>
      </p:sp>
      <p:sp>
        <p:nvSpPr>
          <p:cNvPr id="3" name="Content Placeholder 2">
            <a:extLst>
              <a:ext uri="{FF2B5EF4-FFF2-40B4-BE49-F238E27FC236}">
                <a16:creationId xmlns:a16="http://schemas.microsoft.com/office/drawing/2014/main" id="{CE2438FC-D8BF-4DB7-9DBB-9672F204E846}"/>
              </a:ext>
            </a:extLst>
          </p:cNvPr>
          <p:cNvSpPr>
            <a:spLocks noGrp="1"/>
          </p:cNvSpPr>
          <p:nvPr>
            <p:ph idx="1"/>
          </p:nvPr>
        </p:nvSpPr>
        <p:spPr/>
        <p:txBody>
          <a:bodyPr/>
          <a:lstStyle/>
          <a:p>
            <a:r>
              <a:rPr lang="en-US" dirty="0"/>
              <a:t>Tested Cout combination is typical</a:t>
            </a:r>
          </a:p>
          <a:p>
            <a:pPr lvl="1"/>
            <a:r>
              <a:rPr lang="en-US" dirty="0"/>
              <a:t>Other combinations are possible.</a:t>
            </a:r>
          </a:p>
          <a:p>
            <a:r>
              <a:rPr lang="en-US" dirty="0"/>
              <a:t>Value of C</a:t>
            </a:r>
            <a:r>
              <a:rPr lang="en-US" baseline="-25000" dirty="0"/>
              <a:t>FF</a:t>
            </a:r>
            <a:r>
              <a:rPr lang="en-US" dirty="0"/>
              <a:t> can be used to optimize performance</a:t>
            </a:r>
          </a:p>
          <a:p>
            <a:pPr lvl="1"/>
            <a:r>
              <a:rPr lang="en-US" dirty="0"/>
              <a:t>Place for C</a:t>
            </a:r>
            <a:r>
              <a:rPr lang="en-US" baseline="-25000" dirty="0"/>
              <a:t>FF</a:t>
            </a:r>
            <a:r>
              <a:rPr lang="en-US" dirty="0"/>
              <a:t> should be left on PCB layout</a:t>
            </a:r>
          </a:p>
          <a:p>
            <a:r>
              <a:rPr lang="en-US" dirty="0"/>
              <a:t>ESR of aluminium electrolytic capacitor</a:t>
            </a:r>
          </a:p>
          <a:p>
            <a:pPr lvl="1"/>
            <a:r>
              <a:rPr lang="en-US" dirty="0"/>
              <a:t>Should be chosen as low as possible</a:t>
            </a:r>
          </a:p>
          <a:p>
            <a:pPr lvl="1"/>
            <a:endParaRPr lang="en-US" dirty="0"/>
          </a:p>
        </p:txBody>
      </p:sp>
    </p:spTree>
    <p:extLst>
      <p:ext uri="{BB962C8B-B14F-4D97-AF65-F5344CB8AC3E}">
        <p14:creationId xmlns:p14="http://schemas.microsoft.com/office/powerpoint/2010/main" val="198469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5729" y="513219"/>
            <a:ext cx="8786191" cy="3862596"/>
          </a:xfrm>
          <a:prstGeom prst="rect">
            <a:avLst/>
          </a:prstGeom>
        </p:spPr>
        <p:txBody>
          <a:bodyPr wrap="square">
            <a:spAutoFit/>
          </a:bodyPr>
          <a:lstStyle/>
          <a:p>
            <a:r>
              <a:rPr lang="en-US" b="1" dirty="0">
                <a:solidFill>
                  <a:srgbClr val="333333"/>
                </a:solidFill>
                <a:latin typeface="Calibri" panose="020F0502020204030204" pitchFamily="34" charset="0"/>
              </a:rPr>
              <a:t>Important notice and disclaimer</a:t>
            </a:r>
          </a:p>
          <a:p>
            <a:endParaRPr lang="en-US" sz="1100" dirty="0">
              <a:solidFill>
                <a:srgbClr val="555555"/>
              </a:solidFill>
              <a:latin typeface="Calibri" panose="020F0502020204030204" pitchFamily="34" charset="0"/>
            </a:endParaRPr>
          </a:p>
          <a:p>
            <a:r>
              <a:rPr lang="en-US" sz="1200" dirty="0">
                <a:solidFill>
                  <a:srgbClr val="555555"/>
                </a:solidFill>
                <a:latin typeface="Calibri" panose="020F0502020204030204" pitchFamily="34" charset="0"/>
              </a:rPr>
              <a:t>TI PROVIDES TECHNICAL AND RELIABILITY DATA (INCLUDING DATASHEETS), DESIGN RESOURCES (INCLUDING REFERENCE DESIGNS), APPLICATION OR OTHER DESIGN ADVICE, WEB TOOLS, SAFETY INFORMATION, AND OTHER RESOURCES “AS IS” AND WITH ALL FAULTS, AND DISCLAIMS ALL WARRANTIES, EXPRESS AND IMPLIED, INCLUDING WITHOUT LIMITATION ANY IMPLIED WARRANTIES OF MERCHANTABILITY, FITNESS FOR A PARTICULAR PURPOSE OR NON-INFRINGEMENT OF THIRD PARTY INTELLECTUAL PROPERTY RIGHTS.</a:t>
            </a:r>
          </a:p>
          <a:p>
            <a:endParaRPr lang="en-US" sz="1200" dirty="0">
              <a:solidFill>
                <a:srgbClr val="555555"/>
              </a:solidFill>
              <a:latin typeface="Calibri" panose="020F0502020204030204" pitchFamily="34" charset="0"/>
            </a:endParaRPr>
          </a:p>
          <a:p>
            <a:r>
              <a:rPr lang="en-US" sz="1200" dirty="0">
                <a:solidFill>
                  <a:srgbClr val="555555"/>
                </a:solidFill>
                <a:latin typeface="Calibri" panose="020F0502020204030204" pitchFamily="34" charset="0"/>
              </a:rPr>
              <a:t>These resources are intended for skilled developers designing with TI products. You are solely responsible for (1) selecting the appropriate TI products for your application, (2) designing, validating and testing your application, and (3) ensuring your application meets applicable standards, and any other safety, security, or other requirements.</a:t>
            </a:r>
          </a:p>
          <a:p>
            <a:endParaRPr lang="en-US" sz="1200" dirty="0">
              <a:solidFill>
                <a:srgbClr val="555555"/>
              </a:solidFill>
              <a:latin typeface="Calibri" panose="020F0502020204030204" pitchFamily="34" charset="0"/>
            </a:endParaRPr>
          </a:p>
          <a:p>
            <a:r>
              <a:rPr lang="en-US" sz="1200" dirty="0">
                <a:solidFill>
                  <a:srgbClr val="555555"/>
                </a:solidFill>
                <a:latin typeface="Calibri" panose="020F0502020204030204" pitchFamily="34" charset="0"/>
              </a:rPr>
              <a:t>These resources are subject to change without notice. TI grants you permission to use these resources only for development of an application that uses the TI products described in the resource. Other reproduction and display of these resources is prohibited. No license is granted to any other TI intellectual property right or to any third party intellectual property right. TI disclaims responsibility for, and you will fully indemnify TI and its representatives against, any claims, damages, costs, losses, and liabilities arising out of your use of these resources.</a:t>
            </a:r>
          </a:p>
          <a:p>
            <a:endParaRPr lang="en-US" sz="1200" dirty="0">
              <a:solidFill>
                <a:srgbClr val="555555"/>
              </a:solidFill>
              <a:latin typeface="Calibri" panose="020F0502020204030204" pitchFamily="34" charset="0"/>
            </a:endParaRPr>
          </a:p>
          <a:p>
            <a:r>
              <a:rPr lang="en-US" sz="1200" dirty="0">
                <a:solidFill>
                  <a:srgbClr val="555555"/>
                </a:solidFill>
                <a:latin typeface="Calibri" panose="020F0502020204030204" pitchFamily="34" charset="0"/>
              </a:rPr>
              <a:t>TI’s products are provided subject to </a:t>
            </a:r>
            <a:r>
              <a:rPr lang="en-US" sz="1200" dirty="0">
                <a:solidFill>
                  <a:srgbClr val="AA6666"/>
                </a:solidFill>
                <a:latin typeface="Calibri" panose="020F0502020204030204" pitchFamily="34" charset="0"/>
                <a:hlinkClick r:id="rId2"/>
              </a:rPr>
              <a:t>TI’s Terms of Sale</a:t>
            </a:r>
            <a:r>
              <a:rPr lang="en-US" sz="1200" dirty="0">
                <a:solidFill>
                  <a:srgbClr val="555555"/>
                </a:solidFill>
                <a:latin typeface="Calibri" panose="020F0502020204030204" pitchFamily="34" charset="0"/>
              </a:rPr>
              <a:t> or other applicable terms available either on ti.com or provided in conjunction with such TI products. TI’s provision of these resources does not expand or otherwise alter TI’s applicable warranties or warranty disclaimers for TI products.</a:t>
            </a:r>
            <a:endParaRPr lang="en-US" sz="1200" b="0" i="0" dirty="0">
              <a:solidFill>
                <a:srgbClr val="555555"/>
              </a:solidFill>
              <a:effectLst/>
              <a:latin typeface="Calibri" panose="020F0502020204030204" pitchFamily="34" charset="0"/>
            </a:endParaRPr>
          </a:p>
        </p:txBody>
      </p:sp>
    </p:spTree>
    <p:extLst>
      <p:ext uri="{BB962C8B-B14F-4D97-AF65-F5344CB8AC3E}">
        <p14:creationId xmlns:p14="http://schemas.microsoft.com/office/powerpoint/2010/main" val="3340222752"/>
      </p:ext>
    </p:extLst>
  </p:cSld>
  <p:clrMapOvr>
    <a:masterClrMapping/>
  </p:clrMapOvr>
</p:sld>
</file>

<file path=ppt/theme/theme1.xml><?xml version="1.0" encoding="utf-8"?>
<a:theme xmlns:a="http://schemas.openxmlformats.org/drawingml/2006/main" name="TI1">
  <a:themeElements>
    <a:clrScheme name="Custom 1">
      <a:dk1>
        <a:srgbClr val="000000"/>
      </a:dk1>
      <a:lt1>
        <a:srgbClr val="FFFFFF"/>
      </a:lt1>
      <a:dk2>
        <a:srgbClr val="DE0000"/>
      </a:dk2>
      <a:lt2>
        <a:srgbClr val="808080"/>
      </a:lt2>
      <a:accent1>
        <a:srgbClr val="DE0000"/>
      </a:accent1>
      <a:accent2>
        <a:srgbClr val="A4A4A4"/>
      </a:accent2>
      <a:accent3>
        <a:srgbClr val="117788"/>
      </a:accent3>
      <a:accent4>
        <a:srgbClr val="404040"/>
      </a:accent4>
      <a:accent5>
        <a:srgbClr val="4ABED4"/>
      </a:accent5>
      <a:accent6>
        <a:srgbClr val="7F7F7F"/>
      </a:accent6>
      <a:hlink>
        <a:srgbClr val="DE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I1" id="{29E0A43F-2CD9-4BF0-9729-F2E5AF42B4F6}" vid="{EB7C125B-AF5C-4485-82CC-675211C44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TI1</Template>
  <TotalTime>103</TotalTime>
  <Words>637</Words>
  <Application>Microsoft Office PowerPoint</Application>
  <PresentationFormat>On-screen Show (16:9)</PresentationFormat>
  <Paragraphs>102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TI1</vt:lpstr>
      <vt:lpstr>LMR38010 Output Capacitor Selection</vt:lpstr>
      <vt:lpstr>Customer E2E Post</vt:lpstr>
      <vt:lpstr>Customer Inputs</vt:lpstr>
      <vt:lpstr>Simulation Assumptions</vt:lpstr>
      <vt:lpstr>Simulation Results = Vout = 28V</vt:lpstr>
      <vt:lpstr>Simulation Results = Vout = 30V</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LMR38010 Output Capacitor Selection</dc:title>
  <dc:creator>De Stasi, Frank</dc:creator>
  <cp:lastModifiedBy>De Stasi, Frank</cp:lastModifiedBy>
  <cp:revision>28</cp:revision>
  <dcterms:created xsi:type="dcterms:W3CDTF">2023-06-24T16:32:12Z</dcterms:created>
  <dcterms:modified xsi:type="dcterms:W3CDTF">2023-06-24T18:15:55Z</dcterms:modified>
</cp:coreProperties>
</file>