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D723-EEFC-4863-B3FC-2BC29F910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FBFE0-2603-46F2-B056-913C48F2B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AE78-9F2C-4737-81E1-E750BC7A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979B8-05DB-42B2-940A-4AB23E64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5BC5-1AE0-46D6-AF47-95C4CF37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9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8BF2-56D0-4A5C-89E5-38862234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3139E-D8A5-475A-9D8F-DC5EE39B8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FF4B9-19AC-480E-8DC5-E629A1FE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352A2-0042-4B04-A26B-93134B58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379CC-C93C-4ADA-80C4-134E4C64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2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022113-8C77-47F2-9F5D-EA5748A14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DC39C-E9BF-4571-897B-F1EAD28AF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F5D93-72D6-41D1-A342-BB18B012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971E7-1B7B-4843-9CB2-BE8DB050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73C32-A9D7-438A-9068-DBABE7F1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88DE-25C1-481D-AAC7-EF6BA07B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2EF79-7D5F-4007-A5C4-2803B55A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79BAD-29A8-4DEE-A13A-0D1196C8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A8BBB-14A2-4CE7-88DD-0EE310AF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C81A5-1728-4FB3-B488-62CED35C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0F1B-F74F-4F0E-B1B1-B5843964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83539-19CA-45EE-8580-C6C19A4A6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03B7B-9AA0-4A91-B3C8-E8D7919F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EC0BF-0ECE-4899-AF9A-5A3C6D97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C79B6-BB60-49DA-9D72-0C93F020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D621-11EA-4F78-BA1A-B612E379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B5B09-9FF3-4F46-B2A1-AFB380D67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351E7-DD99-4EFF-AEBA-05D4105E8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9F31F-1C92-4BD9-82C0-1837ED6E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3C6FE-2ACF-42E6-85B9-66854AFA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59CC0-D967-4F2B-9E15-258DD1FC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9DE6-C5BF-4386-812C-79B07D9F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CB7CA-1AE7-4E3C-961C-6D7C82CE8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2392D-8D20-4FC9-92F8-21A2E76A9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2E68C-7B93-42F7-9431-DF91A30B0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A725F-4185-4A50-9384-21DC2D837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546FF-9D85-419F-917F-95DF05A6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766C9-8C0A-4480-AFEC-7923E9ED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CB1DA-3B4C-4B93-B0F3-CE74DED3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3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3CD5-091D-473E-B51F-6F90380C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94733-9D10-4A94-A581-5C49AD99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29635-927D-488B-B31A-26271062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D9B02-12DB-489E-860E-F5A66409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4A194-56B6-4FDA-9B72-C32253DC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CBB0D-2B65-4036-9618-F70031A2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88F85-AD90-4E48-84A0-8F411CCC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2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B5CD-7F81-4798-A19F-BC273B9A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F6BA4-23F8-46AB-BA07-6E25CF963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58A1-AC8E-47C5-9CAA-08ABA858D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C739A-1966-462D-9881-B854743A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F618C-E827-4EEE-A71E-556532BB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EF772-FC77-48D6-9327-F9621FCA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3319-D191-4342-A1B8-EB9C7D55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9D788-2CC1-4696-81CA-9E55DF48D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13B35-E573-491C-840E-96D60E7BA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362B2-AAE8-4D3D-BDED-709EDCD2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8ADB9-5E1A-41F9-9128-167DB7DE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4732B-37CB-42CE-9FF8-20F8CF95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77004-48B8-4EF3-8C9E-7352C286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3B1BF-2F41-4E70-A804-9F654813C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0C1C4-5A6A-4258-A191-065FE5CBA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71A7-F1AD-4343-979B-B13B8CD3B970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A568C-56BF-479E-859F-4893AD8C4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7E2CF-AF4F-45BB-B6A0-7CF63ABAD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E884-44DA-469B-9FD6-76BDDBF2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1E64-7780-48B3-819B-60C10F569D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LMZ31503 Switching frequency calculation equation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4AD59-8ADA-4C2B-A676-E6F3F7C77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</a:t>
            </a:r>
          </a:p>
          <a:p>
            <a:r>
              <a:rPr lang="en-US" dirty="0"/>
              <a:t>1/28/2022</a:t>
            </a:r>
          </a:p>
        </p:txBody>
      </p:sp>
    </p:spTree>
    <p:extLst>
      <p:ext uri="{BB962C8B-B14F-4D97-AF65-F5344CB8AC3E}">
        <p14:creationId xmlns:p14="http://schemas.microsoft.com/office/powerpoint/2010/main" val="417890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8FDF15-1F27-4687-947A-CFFA42A89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55" y="969757"/>
            <a:ext cx="9446616" cy="49184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48CACD-A20C-4703-BD7A-21C8A89665D8}"/>
              </a:ext>
            </a:extLst>
          </p:cNvPr>
          <p:cNvSpPr txBox="1"/>
          <p:nvPr/>
        </p:nvSpPr>
        <p:spPr>
          <a:xfrm>
            <a:off x="142044" y="186517"/>
            <a:ext cx="118872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LMZ31503 Internal IC used TPS54320. So the switching frequency setting equation is on the datasheet of TPS54320 as below</a:t>
            </a:r>
          </a:p>
        </p:txBody>
      </p:sp>
    </p:spTree>
    <p:extLst>
      <p:ext uri="{BB962C8B-B14F-4D97-AF65-F5344CB8AC3E}">
        <p14:creationId xmlns:p14="http://schemas.microsoft.com/office/powerpoint/2010/main" val="137490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F0D705-5E54-4EE1-8D1F-5662726389AF}"/>
              </a:ext>
            </a:extLst>
          </p:cNvPr>
          <p:cNvSpPr txBox="1"/>
          <p:nvPr/>
        </p:nvSpPr>
        <p:spPr>
          <a:xfrm>
            <a:off x="142044" y="151006"/>
            <a:ext cx="11887200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LMZ31503 has an internal 147k resistor from RT/CLK pin to GND. Must be parallel with this 147k resistor when using </a:t>
            </a:r>
          </a:p>
          <a:p>
            <a:r>
              <a:rPr lang="en-US" dirty="0"/>
              <a:t>TPS54320 equation in previous slide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86246B-E708-4675-8EA7-BBA3F15A9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33" y="1094092"/>
            <a:ext cx="9007621" cy="527349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D14AA00-DC7B-42E6-B2FA-A9366598E343}"/>
              </a:ext>
            </a:extLst>
          </p:cNvPr>
          <p:cNvSpPr/>
          <p:nvPr/>
        </p:nvSpPr>
        <p:spPr>
          <a:xfrm>
            <a:off x="2814221" y="4838330"/>
            <a:ext cx="905523" cy="13138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D304C-7EA9-49D3-9946-2E0A0B6D85E4}"/>
              </a:ext>
            </a:extLst>
          </p:cNvPr>
          <p:cNvSpPr txBox="1"/>
          <p:nvPr/>
        </p:nvSpPr>
        <p:spPr>
          <a:xfrm>
            <a:off x="716059" y="5579242"/>
            <a:ext cx="99143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147k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7948A9A-6E43-4A2E-96D9-D9674183670B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1707490" y="5267326"/>
            <a:ext cx="1106731" cy="4965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70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LMZ31503 Switching frequency calculation 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LMZ31503 Switching frequency calculation equation</dc:title>
  <dc:creator>Zhang, Nancy</dc:creator>
  <cp:lastModifiedBy>Zhang, Nancy</cp:lastModifiedBy>
  <cp:revision>3</cp:revision>
  <dcterms:created xsi:type="dcterms:W3CDTF">2022-01-28T21:53:59Z</dcterms:created>
  <dcterms:modified xsi:type="dcterms:W3CDTF">2022-01-28T21:59:33Z</dcterms:modified>
</cp:coreProperties>
</file>