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70" r:id="rId2"/>
    <p:sldId id="397" r:id="rId3"/>
    <p:sldId id="398" r:id="rId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6D"/>
    <a:srgbClr val="F79400"/>
    <a:srgbClr val="24B700"/>
    <a:srgbClr val="012500"/>
    <a:srgbClr val="5070EF"/>
    <a:srgbClr val="D0006C"/>
    <a:srgbClr val="FFFFFF"/>
    <a:srgbClr val="CC0000"/>
    <a:srgbClr val="D5006E"/>
    <a:srgbClr val="990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349" autoAdjust="0"/>
  </p:normalViewPr>
  <p:slideViewPr>
    <p:cSldViewPr snapToGrid="0" showGuides="1">
      <p:cViewPr>
        <p:scale>
          <a:sx n="75" d="100"/>
          <a:sy n="75" d="100"/>
        </p:scale>
        <p:origin x="883" y="6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469" cy="493942"/>
          </a:xfrm>
          <a:prstGeom prst="rect">
            <a:avLst/>
          </a:prstGeom>
        </p:spPr>
        <p:txBody>
          <a:bodyPr vert="horz" lIns="89745" tIns="44873" rIns="89745" bIns="448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2" y="0"/>
            <a:ext cx="2918469" cy="493942"/>
          </a:xfrm>
          <a:prstGeom prst="rect">
            <a:avLst/>
          </a:prstGeom>
        </p:spPr>
        <p:txBody>
          <a:bodyPr vert="horz" lIns="89745" tIns="44873" rIns="89745" bIns="44873" rtlCol="0"/>
          <a:lstStyle>
            <a:lvl1pPr algn="r">
              <a:defRPr sz="1200"/>
            </a:lvl1pPr>
          </a:lstStyle>
          <a:p>
            <a:fld id="{AA957023-04D3-460D-9B7A-EF67EB208D79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45" tIns="44873" rIns="89745" bIns="448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3" y="4748712"/>
            <a:ext cx="5388299" cy="3884314"/>
          </a:xfrm>
          <a:prstGeom prst="rect">
            <a:avLst/>
          </a:prstGeom>
        </p:spPr>
        <p:txBody>
          <a:bodyPr vert="horz" lIns="89745" tIns="44873" rIns="89745" bIns="448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371"/>
            <a:ext cx="2918469" cy="493942"/>
          </a:xfrm>
          <a:prstGeom prst="rect">
            <a:avLst/>
          </a:prstGeom>
        </p:spPr>
        <p:txBody>
          <a:bodyPr vert="horz" lIns="89745" tIns="44873" rIns="89745" bIns="448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2" y="9372371"/>
            <a:ext cx="2918469" cy="493942"/>
          </a:xfrm>
          <a:prstGeom prst="rect">
            <a:avLst/>
          </a:prstGeom>
        </p:spPr>
        <p:txBody>
          <a:bodyPr vert="horz" lIns="89745" tIns="44873" rIns="89745" bIns="44873" rtlCol="0" anchor="b"/>
          <a:lstStyle>
            <a:lvl1pPr algn="r">
              <a:defRPr sz="1200"/>
            </a:lvl1pPr>
          </a:lstStyle>
          <a:p>
            <a:fld id="{6F08D5DB-FE25-48FD-97B5-FB0B7C10BE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46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590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4868" y="191725"/>
            <a:ext cx="9970817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4867" y="1091436"/>
            <a:ext cx="1152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5989401" y="6626055"/>
            <a:ext cx="213199" cy="18445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093A90CE-37A5-4B3F-8778-676E0ECBD275}" type="slidenum">
              <a:rPr kumimoji="1" lang="en-US" altLang="ja-JP" sz="10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6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4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096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254125" indent="-3397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454EBD5-E73C-4F7F-BFC8-EFC9531D5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40" y="509326"/>
            <a:ext cx="8760232" cy="519212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537B95-5711-85B9-0C63-231CB6778A94}"/>
              </a:ext>
            </a:extLst>
          </p:cNvPr>
          <p:cNvSpPr txBox="1"/>
          <p:nvPr/>
        </p:nvSpPr>
        <p:spPr>
          <a:xfrm>
            <a:off x="556591" y="918955"/>
            <a:ext cx="139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F89500"/>
                </a:solidFill>
              </a:rPr>
              <a:t>Vin : 9.5V</a:t>
            </a:r>
            <a:endParaRPr kumimoji="1" lang="ja-JP" altLang="en-US" dirty="0">
              <a:solidFill>
                <a:srgbClr val="F895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E074DC-9AAF-F4E9-4198-F990DCB956C8}"/>
              </a:ext>
            </a:extLst>
          </p:cNvPr>
          <p:cNvSpPr txBox="1"/>
          <p:nvPr/>
        </p:nvSpPr>
        <p:spPr>
          <a:xfrm>
            <a:off x="556591" y="1288287"/>
            <a:ext cx="139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5579FF"/>
                </a:solidFill>
              </a:rPr>
              <a:t>Vout : 8.0V</a:t>
            </a:r>
            <a:endParaRPr kumimoji="1" lang="ja-JP" altLang="en-US" dirty="0">
              <a:solidFill>
                <a:srgbClr val="5579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BAC3A8-A81F-6B97-2FD5-6BC3DA0D8A80}"/>
              </a:ext>
            </a:extLst>
          </p:cNvPr>
          <p:cNvSpPr txBox="1"/>
          <p:nvPr/>
        </p:nvSpPr>
        <p:spPr>
          <a:xfrm>
            <a:off x="405517" y="4325685"/>
            <a:ext cx="1542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23AF00"/>
                </a:solidFill>
              </a:rPr>
              <a:t>Trigger signal</a:t>
            </a:r>
            <a:endParaRPr kumimoji="1" lang="ja-JP" altLang="en-US" dirty="0">
              <a:solidFill>
                <a:srgbClr val="23AF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89DCFA-383A-6B76-CAAC-6AD680DB5453}"/>
              </a:ext>
            </a:extLst>
          </p:cNvPr>
          <p:cNvSpPr txBox="1"/>
          <p:nvPr/>
        </p:nvSpPr>
        <p:spPr>
          <a:xfrm>
            <a:off x="10084359" y="4325685"/>
            <a:ext cx="2107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D5006E"/>
                </a:solidFill>
              </a:rPr>
              <a:t>Iin :</a:t>
            </a:r>
            <a:r>
              <a:rPr lang="en-US" altLang="ja-JP" dirty="0">
                <a:solidFill>
                  <a:srgbClr val="D5006E"/>
                </a:solidFill>
              </a:rPr>
              <a:t> About 400uA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: 2.5uA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5B2553-A8E6-1B7B-2B5B-2A1D85A99729}"/>
              </a:ext>
            </a:extLst>
          </p:cNvPr>
          <p:cNvCxnSpPr>
            <a:cxnSpLocks/>
          </p:cNvCxnSpPr>
          <p:nvPr/>
        </p:nvCxnSpPr>
        <p:spPr>
          <a:xfrm flipH="1">
            <a:off x="9271221" y="4518302"/>
            <a:ext cx="779229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1349E73-186C-940B-106C-FF19CE0C693A}"/>
              </a:ext>
            </a:extLst>
          </p:cNvPr>
          <p:cNvCxnSpPr>
            <a:cxnSpLocks/>
          </p:cNvCxnSpPr>
          <p:nvPr/>
        </p:nvCxnSpPr>
        <p:spPr>
          <a:xfrm>
            <a:off x="1784350" y="3886707"/>
            <a:ext cx="441519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35BB93-24FA-B088-A148-B79B65EBBE06}"/>
              </a:ext>
            </a:extLst>
          </p:cNvPr>
          <p:cNvSpPr txBox="1"/>
          <p:nvPr/>
        </p:nvSpPr>
        <p:spPr>
          <a:xfrm>
            <a:off x="405516" y="86185"/>
            <a:ext cx="5112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2"/>
                </a:solidFill>
              </a:rPr>
              <a:t>Normal operation (</a:t>
            </a:r>
            <a:r>
              <a:rPr lang="en-US" altLang="ja-JP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Desired behavior</a:t>
            </a:r>
            <a:r>
              <a:rPr kumimoji="1" lang="en-US" altLang="ja-JP" b="1" dirty="0">
                <a:solidFill>
                  <a:schemeClr val="tx2"/>
                </a:solidFill>
              </a:rPr>
              <a:t>)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4A8C0C2-BAB9-AFC8-666F-48D3B8458116}"/>
              </a:ext>
            </a:extLst>
          </p:cNvPr>
          <p:cNvSpPr txBox="1"/>
          <p:nvPr/>
        </p:nvSpPr>
        <p:spPr>
          <a:xfrm>
            <a:off x="231806" y="3563541"/>
            <a:ext cx="160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D3006D"/>
                </a:solidFill>
              </a:rPr>
              <a:t>Iin : </a:t>
            </a:r>
            <a:r>
              <a:rPr lang="en-US" altLang="ja-JP" dirty="0">
                <a:solidFill>
                  <a:srgbClr val="D3006D"/>
                </a:solidFill>
              </a:rPr>
              <a:t>4.5</a:t>
            </a:r>
            <a:r>
              <a:rPr kumimoji="1" lang="en-US" altLang="ja-JP" dirty="0">
                <a:solidFill>
                  <a:srgbClr val="D3006D"/>
                </a:solidFill>
              </a:rPr>
              <a:t> mA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: 4.5mA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477B9261-D8AD-9FED-90AB-0A898CCD4373}"/>
              </a:ext>
            </a:extLst>
          </p:cNvPr>
          <p:cNvCxnSpPr>
            <a:cxnSpLocks/>
          </p:cNvCxnSpPr>
          <p:nvPr/>
        </p:nvCxnSpPr>
        <p:spPr>
          <a:xfrm>
            <a:off x="2037640" y="2610580"/>
            <a:ext cx="1747181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26F8D2D-42F1-0F91-5B1B-FDE66EE5CFDD}"/>
              </a:ext>
            </a:extLst>
          </p:cNvPr>
          <p:cNvSpPr txBox="1"/>
          <p:nvPr/>
        </p:nvSpPr>
        <p:spPr>
          <a:xfrm>
            <a:off x="231805" y="2287414"/>
            <a:ext cx="2249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/>
                </a:solidFill>
              </a:rPr>
              <a:t>&lt;Turn on relay&gt;</a:t>
            </a:r>
          </a:p>
          <a:p>
            <a:r>
              <a:rPr kumimoji="1" lang="en-US" altLang="ja-JP" dirty="0">
                <a:solidFill>
                  <a:srgbClr val="D3006D"/>
                </a:solidFill>
              </a:rPr>
              <a:t>Iin : </a:t>
            </a:r>
            <a:r>
              <a:rPr lang="en-US" altLang="ja-JP" dirty="0">
                <a:solidFill>
                  <a:srgbClr val="D3006D"/>
                </a:solidFill>
              </a:rPr>
              <a:t>About</a:t>
            </a:r>
            <a:r>
              <a:rPr lang="ja-JP" altLang="en-US" dirty="0">
                <a:solidFill>
                  <a:srgbClr val="D3006D"/>
                </a:solidFill>
              </a:rPr>
              <a:t> </a:t>
            </a:r>
            <a:r>
              <a:rPr kumimoji="1" lang="en-US" altLang="ja-JP" dirty="0">
                <a:solidFill>
                  <a:srgbClr val="D3006D"/>
                </a:solidFill>
              </a:rPr>
              <a:t>40 mA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: </a:t>
            </a:r>
            <a:r>
              <a:rPr lang="en-US" altLang="ja-JP" dirty="0">
                <a:solidFill>
                  <a:schemeClr val="tx2"/>
                </a:solidFill>
              </a:rPr>
              <a:t>About</a:t>
            </a:r>
            <a:r>
              <a:rPr lang="ja-JP" altLang="en-US" dirty="0">
                <a:solidFill>
                  <a:schemeClr val="tx2"/>
                </a:solidFill>
              </a:rPr>
              <a:t> </a:t>
            </a:r>
            <a:r>
              <a:rPr lang="en-US" altLang="ja-JP" dirty="0">
                <a:solidFill>
                  <a:schemeClr val="tx2"/>
                </a:solidFill>
              </a:rPr>
              <a:t>40</a:t>
            </a:r>
            <a:r>
              <a:rPr kumimoji="1" lang="en-US" altLang="ja-JP" dirty="0">
                <a:solidFill>
                  <a:schemeClr val="tx2"/>
                </a:solidFill>
              </a:rPr>
              <a:t> mA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5FD920D-8FE4-0F27-7E87-C1AFD1178939}"/>
              </a:ext>
            </a:extLst>
          </p:cNvPr>
          <p:cNvSpPr/>
          <p:nvPr/>
        </p:nvSpPr>
        <p:spPr>
          <a:xfrm>
            <a:off x="2225869" y="3665221"/>
            <a:ext cx="1417936" cy="4038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35D4189-107F-6D6E-F576-A6B648922DAE}"/>
              </a:ext>
            </a:extLst>
          </p:cNvPr>
          <p:cNvSpPr/>
          <p:nvPr/>
        </p:nvSpPr>
        <p:spPr>
          <a:xfrm>
            <a:off x="3810891" y="2379786"/>
            <a:ext cx="338834" cy="5226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D85090F-AE24-3C1A-E45C-5D9D6AA05F36}"/>
              </a:ext>
            </a:extLst>
          </p:cNvPr>
          <p:cNvSpPr/>
          <p:nvPr/>
        </p:nvSpPr>
        <p:spPr>
          <a:xfrm>
            <a:off x="4286560" y="2379786"/>
            <a:ext cx="338835" cy="5226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F097202-678D-0471-86C5-CB87FD914D4D}"/>
              </a:ext>
            </a:extLst>
          </p:cNvPr>
          <p:cNvSpPr/>
          <p:nvPr/>
        </p:nvSpPr>
        <p:spPr>
          <a:xfrm>
            <a:off x="5407737" y="4271948"/>
            <a:ext cx="3829574" cy="4469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77AE34-36FA-5C18-D41F-9D2FFD284F57}"/>
              </a:ext>
            </a:extLst>
          </p:cNvPr>
          <p:cNvSpPr/>
          <p:nvPr/>
        </p:nvSpPr>
        <p:spPr>
          <a:xfrm>
            <a:off x="4805094" y="4209872"/>
            <a:ext cx="602643" cy="378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703D4B8-C6AF-8E3B-F027-6FA5CD979B9B}"/>
              </a:ext>
            </a:extLst>
          </p:cNvPr>
          <p:cNvCxnSpPr>
            <a:cxnSpLocks/>
          </p:cNvCxnSpPr>
          <p:nvPr/>
        </p:nvCxnSpPr>
        <p:spPr>
          <a:xfrm flipV="1">
            <a:off x="5438693" y="4695017"/>
            <a:ext cx="0" cy="1143895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F1F1F5-9332-8926-DD8A-F8906709ABA9}"/>
              </a:ext>
            </a:extLst>
          </p:cNvPr>
          <p:cNvSpPr txBox="1"/>
          <p:nvPr/>
        </p:nvSpPr>
        <p:spPr>
          <a:xfrm>
            <a:off x="4343399" y="5883748"/>
            <a:ext cx="2130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chemeClr val="tx2"/>
                </a:solidFill>
              </a:rPr>
              <a:t>&lt; Enter standby &gt;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4077D8-912D-5642-D8E2-305E37E3450F}"/>
              </a:ext>
            </a:extLst>
          </p:cNvPr>
          <p:cNvSpPr txBox="1"/>
          <p:nvPr/>
        </p:nvSpPr>
        <p:spPr>
          <a:xfrm>
            <a:off x="6240449" y="6253080"/>
            <a:ext cx="57819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* The Iout value was measured with a digital multi-meter because it was very small.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0277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90B20-0712-99C6-0981-E23BBE169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385A0E9A-DFAE-4BAF-8614-828ACDD52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42" y="509326"/>
            <a:ext cx="8760230" cy="519212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BD6C6C-C0C3-D787-5B21-E1163776841C}"/>
              </a:ext>
            </a:extLst>
          </p:cNvPr>
          <p:cNvSpPr txBox="1"/>
          <p:nvPr/>
        </p:nvSpPr>
        <p:spPr>
          <a:xfrm>
            <a:off x="556591" y="918955"/>
            <a:ext cx="139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F89500"/>
                </a:solidFill>
              </a:rPr>
              <a:t>Vin : 9.3V</a:t>
            </a:r>
            <a:endParaRPr kumimoji="1" lang="ja-JP" altLang="en-US" dirty="0">
              <a:solidFill>
                <a:srgbClr val="F895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ACD135-BD1E-9AC5-D6F1-076590090AD8}"/>
              </a:ext>
            </a:extLst>
          </p:cNvPr>
          <p:cNvSpPr txBox="1"/>
          <p:nvPr/>
        </p:nvSpPr>
        <p:spPr>
          <a:xfrm>
            <a:off x="476250" y="1288287"/>
            <a:ext cx="147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5579FF"/>
                </a:solidFill>
              </a:rPr>
              <a:t>Vout : 8.0V</a:t>
            </a:r>
            <a:endParaRPr kumimoji="1" lang="ja-JP" altLang="en-US" dirty="0">
              <a:solidFill>
                <a:srgbClr val="5579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9F1BED-C962-97B2-6EFB-A1C02CD01D66}"/>
              </a:ext>
            </a:extLst>
          </p:cNvPr>
          <p:cNvSpPr txBox="1"/>
          <p:nvPr/>
        </p:nvSpPr>
        <p:spPr>
          <a:xfrm>
            <a:off x="405517" y="4431673"/>
            <a:ext cx="1542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rgbClr val="23AF00"/>
                </a:solidFill>
              </a:rPr>
              <a:t>Trigger signal</a:t>
            </a:r>
            <a:endParaRPr kumimoji="1" lang="ja-JP" altLang="en-US" dirty="0">
              <a:solidFill>
                <a:srgbClr val="23AF00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E8D5B25-DFCC-D480-8B87-C3C35D087209}"/>
              </a:ext>
            </a:extLst>
          </p:cNvPr>
          <p:cNvCxnSpPr>
            <a:cxnSpLocks/>
          </p:cNvCxnSpPr>
          <p:nvPr/>
        </p:nvCxnSpPr>
        <p:spPr>
          <a:xfrm flipV="1">
            <a:off x="5438693" y="4695017"/>
            <a:ext cx="0" cy="1143895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ED41B5-E9C7-D2E2-5AA1-5C64778C45EE}"/>
              </a:ext>
            </a:extLst>
          </p:cNvPr>
          <p:cNvSpPr txBox="1"/>
          <p:nvPr/>
        </p:nvSpPr>
        <p:spPr>
          <a:xfrm>
            <a:off x="4343399" y="5883748"/>
            <a:ext cx="2130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>
                <a:solidFill>
                  <a:schemeClr val="tx2"/>
                </a:solidFill>
              </a:rPr>
              <a:t>&lt; Enter standby &gt;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8C4D8F-9F98-1E1D-0CA8-549A4FE7FCA7}"/>
              </a:ext>
            </a:extLst>
          </p:cNvPr>
          <p:cNvSpPr txBox="1"/>
          <p:nvPr/>
        </p:nvSpPr>
        <p:spPr>
          <a:xfrm>
            <a:off x="9800286" y="4098378"/>
            <a:ext cx="2249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D3006D"/>
                </a:solidFill>
              </a:rPr>
              <a:t>Iin : About </a:t>
            </a:r>
            <a:r>
              <a:rPr lang="en-US" altLang="ja-JP" b="1" dirty="0">
                <a:solidFill>
                  <a:srgbClr val="D3006D"/>
                </a:solidFill>
              </a:rPr>
              <a:t>4.5mA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: 2.5uA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8255CC5-0847-7FA6-F36D-39E8B492A439}"/>
              </a:ext>
            </a:extLst>
          </p:cNvPr>
          <p:cNvCxnSpPr>
            <a:cxnSpLocks/>
          </p:cNvCxnSpPr>
          <p:nvPr/>
        </p:nvCxnSpPr>
        <p:spPr>
          <a:xfrm flipH="1">
            <a:off x="9271221" y="4290995"/>
            <a:ext cx="495156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7B03314-D34B-6867-655D-DED9982661AF}"/>
              </a:ext>
            </a:extLst>
          </p:cNvPr>
          <p:cNvCxnSpPr>
            <a:cxnSpLocks/>
          </p:cNvCxnSpPr>
          <p:nvPr/>
        </p:nvCxnSpPr>
        <p:spPr>
          <a:xfrm>
            <a:off x="1746250" y="4146510"/>
            <a:ext cx="422469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6A2FE8F-8E96-26BC-9649-AC441C6AD5D0}"/>
              </a:ext>
            </a:extLst>
          </p:cNvPr>
          <p:cNvSpPr txBox="1"/>
          <p:nvPr/>
        </p:nvSpPr>
        <p:spPr>
          <a:xfrm>
            <a:off x="272875" y="3900357"/>
            <a:ext cx="160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D3006D"/>
                </a:solidFill>
              </a:rPr>
              <a:t>Iin : 4.5 mA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</a:t>
            </a:r>
            <a:r>
              <a:rPr lang="en-US" altLang="ja-JP" dirty="0">
                <a:solidFill>
                  <a:schemeClr val="tx2"/>
                </a:solidFill>
              </a:rPr>
              <a:t>: </a:t>
            </a:r>
            <a:r>
              <a:rPr kumimoji="1" lang="en-US" altLang="ja-JP" dirty="0">
                <a:solidFill>
                  <a:schemeClr val="tx2"/>
                </a:solidFill>
              </a:rPr>
              <a:t>4.5mA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3B3A09-39EF-832F-24D8-9C5D8613F4B2}"/>
              </a:ext>
            </a:extLst>
          </p:cNvPr>
          <p:cNvSpPr txBox="1"/>
          <p:nvPr/>
        </p:nvSpPr>
        <p:spPr>
          <a:xfrm>
            <a:off x="405516" y="86185"/>
            <a:ext cx="393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2"/>
                </a:solidFill>
              </a:rPr>
              <a:t>Error operation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5A315C68-BB2F-DA62-E7A3-62049EB8EF75}"/>
              </a:ext>
            </a:extLst>
          </p:cNvPr>
          <p:cNvCxnSpPr>
            <a:cxnSpLocks/>
          </p:cNvCxnSpPr>
          <p:nvPr/>
        </p:nvCxnSpPr>
        <p:spPr>
          <a:xfrm>
            <a:off x="2037640" y="2898436"/>
            <a:ext cx="1747181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7B4500-5589-658A-62B2-96D3684D5DAE}"/>
              </a:ext>
            </a:extLst>
          </p:cNvPr>
          <p:cNvSpPr txBox="1"/>
          <p:nvPr/>
        </p:nvSpPr>
        <p:spPr>
          <a:xfrm>
            <a:off x="231805" y="2575270"/>
            <a:ext cx="2184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/>
                </a:solidFill>
              </a:rPr>
              <a:t>&lt;Turn on relay&gt;</a:t>
            </a:r>
          </a:p>
          <a:p>
            <a:r>
              <a:rPr kumimoji="1" lang="en-US" altLang="ja-JP" dirty="0">
                <a:solidFill>
                  <a:srgbClr val="D3006D"/>
                </a:solidFill>
              </a:rPr>
              <a:t>Iin : About</a:t>
            </a:r>
            <a:r>
              <a:rPr kumimoji="1" lang="ja-JP" altLang="en-US" dirty="0">
                <a:solidFill>
                  <a:srgbClr val="D3006D"/>
                </a:solidFill>
              </a:rPr>
              <a:t> </a:t>
            </a:r>
            <a:r>
              <a:rPr lang="en-US" altLang="ja-JP" dirty="0">
                <a:solidFill>
                  <a:srgbClr val="D3006D"/>
                </a:solidFill>
              </a:rPr>
              <a:t>40</a:t>
            </a:r>
            <a:r>
              <a:rPr kumimoji="1" lang="en-US" altLang="ja-JP" dirty="0">
                <a:solidFill>
                  <a:srgbClr val="D3006D"/>
                </a:solidFill>
              </a:rPr>
              <a:t> mA</a:t>
            </a:r>
          </a:p>
          <a:p>
            <a:r>
              <a:rPr kumimoji="1" lang="en-US" altLang="ja-JP" dirty="0">
                <a:solidFill>
                  <a:schemeClr val="tx2"/>
                </a:solidFill>
              </a:rPr>
              <a:t>Iout : 30mA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25D14B9-6C13-E86D-9B90-F6629B4FE0A2}"/>
              </a:ext>
            </a:extLst>
          </p:cNvPr>
          <p:cNvSpPr/>
          <p:nvPr/>
        </p:nvSpPr>
        <p:spPr>
          <a:xfrm>
            <a:off x="2225869" y="3903757"/>
            <a:ext cx="1417936" cy="4038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D9A7E22-7AB4-2607-9388-34F591B758CC}"/>
              </a:ext>
            </a:extLst>
          </p:cNvPr>
          <p:cNvSpPr/>
          <p:nvPr/>
        </p:nvSpPr>
        <p:spPr>
          <a:xfrm>
            <a:off x="3810891" y="2618322"/>
            <a:ext cx="338834" cy="5226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CCB549A-8F6D-7C04-5198-16BB46FB20B5}"/>
              </a:ext>
            </a:extLst>
          </p:cNvPr>
          <p:cNvSpPr/>
          <p:nvPr/>
        </p:nvSpPr>
        <p:spPr>
          <a:xfrm>
            <a:off x="4286560" y="2618322"/>
            <a:ext cx="338835" cy="5226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FB7A2A0-DFCC-DE78-EB60-8CDE8F6A755C}"/>
              </a:ext>
            </a:extLst>
          </p:cNvPr>
          <p:cNvSpPr/>
          <p:nvPr/>
        </p:nvSpPr>
        <p:spPr>
          <a:xfrm>
            <a:off x="5407737" y="4510484"/>
            <a:ext cx="3829574" cy="4469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2885A6-7CEC-CBE1-9ED7-3D109C2EA2C1}"/>
              </a:ext>
            </a:extLst>
          </p:cNvPr>
          <p:cNvSpPr/>
          <p:nvPr/>
        </p:nvSpPr>
        <p:spPr>
          <a:xfrm>
            <a:off x="4805094" y="4448408"/>
            <a:ext cx="602643" cy="378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0B31BE-6A2C-2EDF-6049-7A10F21BE73B}"/>
              </a:ext>
            </a:extLst>
          </p:cNvPr>
          <p:cNvSpPr txBox="1"/>
          <p:nvPr/>
        </p:nvSpPr>
        <p:spPr>
          <a:xfrm>
            <a:off x="6240449" y="6253080"/>
            <a:ext cx="57819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* The Iout value was measured with a digital multi-meter because it was very small.</a:t>
            </a:r>
            <a:endParaRPr lang="ja-JP" altLang="en-US" sz="1200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EF377450-55A4-4F75-B690-14E3B52EC628}"/>
              </a:ext>
            </a:extLst>
          </p:cNvPr>
          <p:cNvCxnSpPr>
            <a:cxnSpLocks/>
          </p:cNvCxnSpPr>
          <p:nvPr/>
        </p:nvCxnSpPr>
        <p:spPr>
          <a:xfrm flipH="1">
            <a:off x="4455977" y="2003002"/>
            <a:ext cx="349117" cy="447717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984B19-6332-4641-95B4-003D6D1ABFDC}"/>
              </a:ext>
            </a:extLst>
          </p:cNvPr>
          <p:cNvSpPr txBox="1"/>
          <p:nvPr/>
        </p:nvSpPr>
        <p:spPr>
          <a:xfrm>
            <a:off x="3586218" y="1766005"/>
            <a:ext cx="74346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The yellow highlight shows the input current during normal operation.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15950C-B92A-8DCE-39A0-216BB9092AD1}"/>
              </a:ext>
            </a:extLst>
          </p:cNvPr>
          <p:cNvSpPr/>
          <p:nvPr/>
        </p:nvSpPr>
        <p:spPr>
          <a:xfrm>
            <a:off x="9766377" y="4039263"/>
            <a:ext cx="2255996" cy="7871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8D974F7-C7BA-0C85-6EAA-57E6A4EE446F}"/>
              </a:ext>
            </a:extLst>
          </p:cNvPr>
          <p:cNvSpPr txBox="1"/>
          <p:nvPr/>
        </p:nvSpPr>
        <p:spPr>
          <a:xfrm>
            <a:off x="6961667" y="5179547"/>
            <a:ext cx="506070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The output current is 2.5uA, the same as normal operation, but the input current is high at 4.5mA.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E451C48-8C2D-D934-DF3F-7F619E85B4C7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9492020" y="4695017"/>
            <a:ext cx="558430" cy="484530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3DE3A7-1168-BC8B-4A76-AFEC977A317E}"/>
              </a:ext>
            </a:extLst>
          </p:cNvPr>
          <p:cNvSpPr txBox="1"/>
          <p:nvPr/>
        </p:nvSpPr>
        <p:spPr>
          <a:xfrm>
            <a:off x="405516" y="86185"/>
            <a:ext cx="5112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2"/>
                </a:solidFill>
              </a:rPr>
              <a:t>Measurement method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567B32C-71D1-E1D1-3F47-CE2A43079696}"/>
              </a:ext>
            </a:extLst>
          </p:cNvPr>
          <p:cNvCxnSpPr>
            <a:cxnSpLocks/>
          </p:cNvCxnSpPr>
          <p:nvPr/>
        </p:nvCxnSpPr>
        <p:spPr>
          <a:xfrm>
            <a:off x="1654323" y="3542306"/>
            <a:ext cx="5302574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FAE53B5-1968-D65C-416D-4128175D3D25}"/>
              </a:ext>
            </a:extLst>
          </p:cNvPr>
          <p:cNvCxnSpPr>
            <a:cxnSpLocks/>
          </p:cNvCxnSpPr>
          <p:nvPr/>
        </p:nvCxnSpPr>
        <p:spPr>
          <a:xfrm>
            <a:off x="7847443" y="3552401"/>
            <a:ext cx="1488713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708C33-561E-B844-7A6C-7B82E1C0A6DA}"/>
              </a:ext>
            </a:extLst>
          </p:cNvPr>
          <p:cNvSpPr/>
          <p:nvPr/>
        </p:nvSpPr>
        <p:spPr>
          <a:xfrm>
            <a:off x="6599088" y="1634499"/>
            <a:ext cx="1661824" cy="148646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2"/>
                </a:solidFill>
              </a:rPr>
              <a:t>Digital multi-meter</a:t>
            </a:r>
          </a:p>
          <a:p>
            <a:pPr algn="ctr"/>
            <a:endParaRPr kumimoji="1" lang="ja-JP" altLang="en-US" b="1" dirty="0">
              <a:solidFill>
                <a:schemeClr val="tx2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F8151BD-47D7-02F6-BF29-2EA74C9EB687}"/>
              </a:ext>
            </a:extLst>
          </p:cNvPr>
          <p:cNvCxnSpPr>
            <a:cxnSpLocks/>
          </p:cNvCxnSpPr>
          <p:nvPr/>
        </p:nvCxnSpPr>
        <p:spPr>
          <a:xfrm flipV="1">
            <a:off x="6956897" y="3120958"/>
            <a:ext cx="0" cy="42008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4CA756E-C931-7009-9A95-4F82523D1488}"/>
              </a:ext>
            </a:extLst>
          </p:cNvPr>
          <p:cNvCxnSpPr>
            <a:cxnSpLocks/>
          </p:cNvCxnSpPr>
          <p:nvPr/>
        </p:nvCxnSpPr>
        <p:spPr>
          <a:xfrm flipV="1">
            <a:off x="7847443" y="3120958"/>
            <a:ext cx="0" cy="42008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56B80E8-278B-76E2-B7AF-55A34E984B0D}"/>
              </a:ext>
            </a:extLst>
          </p:cNvPr>
          <p:cNvSpPr/>
          <p:nvPr/>
        </p:nvSpPr>
        <p:spPr>
          <a:xfrm>
            <a:off x="9343886" y="3172767"/>
            <a:ext cx="1661824" cy="1245713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2"/>
                </a:solidFill>
              </a:rPr>
              <a:t>Load</a:t>
            </a:r>
          </a:p>
          <a:p>
            <a:pPr algn="ctr"/>
            <a:r>
              <a:rPr lang="en-US" altLang="ja-JP" b="1" dirty="0">
                <a:solidFill>
                  <a:schemeClr val="tx2"/>
                </a:solidFill>
              </a:rPr>
              <a:t>(Relay)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C457E1-399F-C230-AB51-BBF1D41E3219}"/>
              </a:ext>
            </a:extLst>
          </p:cNvPr>
          <p:cNvSpPr/>
          <p:nvPr/>
        </p:nvSpPr>
        <p:spPr>
          <a:xfrm>
            <a:off x="3363497" y="2926752"/>
            <a:ext cx="2051239" cy="123841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Power Module</a:t>
            </a:r>
          </a:p>
          <a:p>
            <a:pPr algn="ctr"/>
            <a:r>
              <a:rPr kumimoji="1" lang="en-US" altLang="ja-JP" b="1" dirty="0"/>
              <a:t>LMZM23601SIL</a:t>
            </a:r>
            <a:endParaRPr kumimoji="1" lang="ja-JP" altLang="en-US" b="1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0CBD3A4-B911-B559-824F-C86350615816}"/>
              </a:ext>
            </a:extLst>
          </p:cNvPr>
          <p:cNvCxnSpPr>
            <a:cxnSpLocks/>
          </p:cNvCxnSpPr>
          <p:nvPr/>
        </p:nvCxnSpPr>
        <p:spPr>
          <a:xfrm flipV="1">
            <a:off x="1654323" y="3293671"/>
            <a:ext cx="0" cy="24863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D799E26-A2D6-7C37-D99D-DFAE6AE85934}"/>
              </a:ext>
            </a:extLst>
          </p:cNvPr>
          <p:cNvCxnSpPr>
            <a:cxnSpLocks/>
          </p:cNvCxnSpPr>
          <p:nvPr/>
        </p:nvCxnSpPr>
        <p:spPr>
          <a:xfrm>
            <a:off x="1468792" y="3293671"/>
            <a:ext cx="360459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F30F4A87-E52A-F226-94BC-8D33AA5395AD}"/>
              </a:ext>
            </a:extLst>
          </p:cNvPr>
          <p:cNvCxnSpPr>
            <a:cxnSpLocks/>
          </p:cNvCxnSpPr>
          <p:nvPr/>
        </p:nvCxnSpPr>
        <p:spPr>
          <a:xfrm flipV="1">
            <a:off x="8972053" y="3295502"/>
            <a:ext cx="0" cy="24863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61923E3-1BB9-28F8-9E64-6C3396B8883B}"/>
              </a:ext>
            </a:extLst>
          </p:cNvPr>
          <p:cNvCxnSpPr>
            <a:cxnSpLocks/>
          </p:cNvCxnSpPr>
          <p:nvPr/>
        </p:nvCxnSpPr>
        <p:spPr>
          <a:xfrm>
            <a:off x="8786522" y="3295502"/>
            <a:ext cx="360459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01DA619-9096-3341-BDCA-DD3C4C19E872}"/>
              </a:ext>
            </a:extLst>
          </p:cNvPr>
          <p:cNvGrpSpPr/>
          <p:nvPr/>
        </p:nvGrpSpPr>
        <p:grpSpPr>
          <a:xfrm rot="20700000" flipH="1">
            <a:off x="2086884" y="3270192"/>
            <a:ext cx="443160" cy="746622"/>
            <a:chOff x="10152799" y="2658791"/>
            <a:chExt cx="443160" cy="746622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A3F7E323-D903-241C-DC77-BBC81DF2CB06}"/>
                </a:ext>
              </a:extLst>
            </p:cNvPr>
            <p:cNvGrpSpPr/>
            <p:nvPr/>
          </p:nvGrpSpPr>
          <p:grpSpPr>
            <a:xfrm rot="8855661">
              <a:off x="10314568" y="2779931"/>
              <a:ext cx="281391" cy="625482"/>
              <a:chOff x="6373065" y="924195"/>
              <a:chExt cx="281391" cy="625482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A110BE77-FAAF-B88D-18E5-66B33BCBE8BA}"/>
                  </a:ext>
                </a:extLst>
              </p:cNvPr>
              <p:cNvSpPr/>
              <p:nvPr/>
            </p:nvSpPr>
            <p:spPr>
              <a:xfrm rot="10800000">
                <a:off x="6446134" y="924195"/>
                <a:ext cx="135255" cy="3505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" name="円: 塗りつぶしなし 36">
                <a:extLst>
                  <a:ext uri="{FF2B5EF4-FFF2-40B4-BE49-F238E27FC236}">
                    <a16:creationId xmlns:a16="http://schemas.microsoft.com/office/drawing/2014/main" id="{F5B55370-4CAB-8383-4CAD-52E7E8F0708B}"/>
                  </a:ext>
                </a:extLst>
              </p:cNvPr>
              <p:cNvSpPr/>
              <p:nvPr/>
            </p:nvSpPr>
            <p:spPr>
              <a:xfrm>
                <a:off x="6373065" y="1268286"/>
                <a:ext cx="281391" cy="281391"/>
              </a:xfrm>
              <a:prstGeom prst="donut">
                <a:avLst>
                  <a:gd name="adj" fmla="val 735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矢印: 右 34">
              <a:extLst>
                <a:ext uri="{FF2B5EF4-FFF2-40B4-BE49-F238E27FC236}">
                  <a16:creationId xmlns:a16="http://schemas.microsoft.com/office/drawing/2014/main" id="{E5258B6C-6085-85CD-EFDC-27464AF405B2}"/>
                </a:ext>
              </a:extLst>
            </p:cNvPr>
            <p:cNvSpPr/>
            <p:nvPr/>
          </p:nvSpPr>
          <p:spPr>
            <a:xfrm rot="9900000">
              <a:off x="10152799" y="2658791"/>
              <a:ext cx="252196" cy="137344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D52F88DC-886A-0005-48C7-6A4D68AED3C3}"/>
              </a:ext>
            </a:extLst>
          </p:cNvPr>
          <p:cNvGrpSpPr/>
          <p:nvPr/>
        </p:nvGrpSpPr>
        <p:grpSpPr>
          <a:xfrm rot="11700000">
            <a:off x="1969882" y="2926905"/>
            <a:ext cx="135255" cy="589698"/>
            <a:chOff x="5372100" y="690462"/>
            <a:chExt cx="135255" cy="589698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33FB5AB8-6757-5D38-651F-0BD471695313}"/>
                </a:ext>
              </a:extLst>
            </p:cNvPr>
            <p:cNvSpPr/>
            <p:nvPr/>
          </p:nvSpPr>
          <p:spPr>
            <a:xfrm>
              <a:off x="5372100" y="929640"/>
              <a:ext cx="135255" cy="35052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二等辺三角形 39">
              <a:extLst>
                <a:ext uri="{FF2B5EF4-FFF2-40B4-BE49-F238E27FC236}">
                  <a16:creationId xmlns:a16="http://schemas.microsoft.com/office/drawing/2014/main" id="{CBE88C66-43F9-79A2-2880-36CA5AF32329}"/>
                </a:ext>
              </a:extLst>
            </p:cNvPr>
            <p:cNvSpPr/>
            <p:nvPr/>
          </p:nvSpPr>
          <p:spPr>
            <a:xfrm>
              <a:off x="5402103" y="690462"/>
              <a:ext cx="75248" cy="23917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0E384B6-3B56-1413-117D-0A9824020797}"/>
              </a:ext>
            </a:extLst>
          </p:cNvPr>
          <p:cNvGrpSpPr/>
          <p:nvPr/>
        </p:nvGrpSpPr>
        <p:grpSpPr>
          <a:xfrm rot="11700000">
            <a:off x="5729666" y="2926906"/>
            <a:ext cx="135255" cy="589698"/>
            <a:chOff x="5372100" y="690462"/>
            <a:chExt cx="135255" cy="589698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C5FDF98B-51B5-EE25-F50A-8566DE289DA1}"/>
                </a:ext>
              </a:extLst>
            </p:cNvPr>
            <p:cNvSpPr/>
            <p:nvPr/>
          </p:nvSpPr>
          <p:spPr>
            <a:xfrm>
              <a:off x="5372100" y="929640"/>
              <a:ext cx="135255" cy="35052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二等辺三角形 42">
              <a:extLst>
                <a:ext uri="{FF2B5EF4-FFF2-40B4-BE49-F238E27FC236}">
                  <a16:creationId xmlns:a16="http://schemas.microsoft.com/office/drawing/2014/main" id="{69D321C5-7135-C660-4D92-DF209C39114B}"/>
                </a:ext>
              </a:extLst>
            </p:cNvPr>
            <p:cNvSpPr/>
            <p:nvPr/>
          </p:nvSpPr>
          <p:spPr>
            <a:xfrm>
              <a:off x="5402103" y="690462"/>
              <a:ext cx="75248" cy="23917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A69B3CB-F5AC-56B3-4E99-DEC39942FB94}"/>
              </a:ext>
            </a:extLst>
          </p:cNvPr>
          <p:cNvSpPr txBox="1"/>
          <p:nvPr/>
        </p:nvSpPr>
        <p:spPr>
          <a:xfrm>
            <a:off x="1700557" y="2466865"/>
            <a:ext cx="705163" cy="307777"/>
          </a:xfrm>
          <a:prstGeom prst="rect">
            <a:avLst/>
          </a:prstGeom>
          <a:solidFill>
            <a:srgbClr val="F794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/>
              <a:t>Vin</a:t>
            </a:r>
            <a:endParaRPr kumimoji="1" lang="ja-JP" altLang="en-US" sz="14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FA84B39-2972-34B3-D262-DEE45007581F}"/>
              </a:ext>
            </a:extLst>
          </p:cNvPr>
          <p:cNvSpPr txBox="1"/>
          <p:nvPr/>
        </p:nvSpPr>
        <p:spPr>
          <a:xfrm>
            <a:off x="1768655" y="4177413"/>
            <a:ext cx="705163" cy="307777"/>
          </a:xfrm>
          <a:prstGeom prst="rect">
            <a:avLst/>
          </a:prstGeom>
          <a:solidFill>
            <a:srgbClr val="D0006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Iin</a:t>
            </a:r>
            <a:endParaRPr kumimoji="1" lang="ja-JP" altLang="en-US" sz="14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EAD1C12-5914-AC83-6070-DF7D4874418F}"/>
              </a:ext>
            </a:extLst>
          </p:cNvPr>
          <p:cNvSpPr txBox="1"/>
          <p:nvPr/>
        </p:nvSpPr>
        <p:spPr>
          <a:xfrm>
            <a:off x="8614169" y="4879970"/>
            <a:ext cx="705163" cy="307777"/>
          </a:xfrm>
          <a:prstGeom prst="rect">
            <a:avLst/>
          </a:prstGeom>
          <a:solidFill>
            <a:srgbClr val="24B7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/>
              <a:t>Trig</a:t>
            </a:r>
            <a:endParaRPr kumimoji="1" lang="ja-JP" altLang="en-US" sz="1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8FABB6F-E70D-CB95-2D23-3D4C0A2DC5E9}"/>
              </a:ext>
            </a:extLst>
          </p:cNvPr>
          <p:cNvSpPr txBox="1"/>
          <p:nvPr/>
        </p:nvSpPr>
        <p:spPr>
          <a:xfrm>
            <a:off x="5491425" y="2466864"/>
            <a:ext cx="705163" cy="307777"/>
          </a:xfrm>
          <a:prstGeom prst="rect">
            <a:avLst/>
          </a:prstGeom>
          <a:solidFill>
            <a:srgbClr val="5070E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Vout</a:t>
            </a:r>
            <a:endParaRPr kumimoji="1" lang="ja-JP" altLang="en-US" sz="14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C09E4B3-A103-DB6E-6D91-C180EA0C2A22}"/>
              </a:ext>
            </a:extLst>
          </p:cNvPr>
          <p:cNvSpPr txBox="1"/>
          <p:nvPr/>
        </p:nvSpPr>
        <p:spPr>
          <a:xfrm>
            <a:off x="8614169" y="2990860"/>
            <a:ext cx="7051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Vout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8FCE69-931C-D00C-00CA-53BB0026A84C}"/>
              </a:ext>
            </a:extLst>
          </p:cNvPr>
          <p:cNvSpPr txBox="1"/>
          <p:nvPr/>
        </p:nvSpPr>
        <p:spPr>
          <a:xfrm>
            <a:off x="1294058" y="2990860"/>
            <a:ext cx="7051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Vin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58" name="二等辺三角形 57">
            <a:extLst>
              <a:ext uri="{FF2B5EF4-FFF2-40B4-BE49-F238E27FC236}">
                <a16:creationId xmlns:a16="http://schemas.microsoft.com/office/drawing/2014/main" id="{14FF2C0A-BA99-2917-DB46-E0CEB3825A0B}"/>
              </a:ext>
            </a:extLst>
          </p:cNvPr>
          <p:cNvSpPr/>
          <p:nvPr/>
        </p:nvSpPr>
        <p:spPr>
          <a:xfrm rot="10800000">
            <a:off x="5788608" y="4424969"/>
            <a:ext cx="352680" cy="17690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00F00255-E064-E132-C3B8-82B578C2349A}"/>
              </a:ext>
            </a:extLst>
          </p:cNvPr>
          <p:cNvCxnSpPr>
            <a:cxnSpLocks/>
            <a:stCxn id="58" idx="3"/>
          </p:cNvCxnSpPr>
          <p:nvPr/>
        </p:nvCxnSpPr>
        <p:spPr>
          <a:xfrm flipH="1" flipV="1">
            <a:off x="5961076" y="3542306"/>
            <a:ext cx="3872" cy="882663"/>
          </a:xfrm>
          <a:prstGeom prst="line">
            <a:avLst/>
          </a:prstGeom>
          <a:ln w="9525">
            <a:solidFill>
              <a:schemeClr val="bg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FA6BDAFD-0C84-0AC5-1373-A22E3AF0E93D}"/>
              </a:ext>
            </a:extLst>
          </p:cNvPr>
          <p:cNvGrpSpPr/>
          <p:nvPr/>
        </p:nvGrpSpPr>
        <p:grpSpPr>
          <a:xfrm>
            <a:off x="5788607" y="3923703"/>
            <a:ext cx="326496" cy="119869"/>
            <a:chOff x="5788607" y="3923703"/>
            <a:chExt cx="326496" cy="119869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94D014FB-7B54-5997-4242-CFA4266BF486}"/>
                </a:ext>
              </a:extLst>
            </p:cNvPr>
            <p:cNvSpPr/>
            <p:nvPr/>
          </p:nvSpPr>
          <p:spPr>
            <a:xfrm>
              <a:off x="5788607" y="3923703"/>
              <a:ext cx="326350" cy="1178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77B76E97-6C49-677A-EE05-4135ACE373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88753" y="4043572"/>
              <a:ext cx="3263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+mn-ea"/>
              </a:endParaRPr>
            </a:p>
          </p:txBody>
        </p:sp>
        <p:sp>
          <p:nvSpPr>
            <p:cNvPr id="57" name="Line 18">
              <a:extLst>
                <a:ext uri="{FF2B5EF4-FFF2-40B4-BE49-F238E27FC236}">
                  <a16:creationId xmlns:a16="http://schemas.microsoft.com/office/drawing/2014/main" id="{2822FB11-2B94-CAB8-5B84-2C2E60AAE3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88608" y="3923703"/>
              <a:ext cx="3263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+mn-ea"/>
              </a:endParaRPr>
            </a:p>
          </p:txBody>
        </p:sp>
      </p:grp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D01488AD-CC3A-0590-AAB3-95C9BE990615}"/>
              </a:ext>
            </a:extLst>
          </p:cNvPr>
          <p:cNvSpPr/>
          <p:nvPr/>
        </p:nvSpPr>
        <p:spPr>
          <a:xfrm rot="10800000">
            <a:off x="2741296" y="4424969"/>
            <a:ext cx="352680" cy="17690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F92229-44FF-3969-31AF-0420D6044E72}"/>
              </a:ext>
            </a:extLst>
          </p:cNvPr>
          <p:cNvCxnSpPr>
            <a:cxnSpLocks/>
            <a:stCxn id="63" idx="3"/>
          </p:cNvCxnSpPr>
          <p:nvPr/>
        </p:nvCxnSpPr>
        <p:spPr>
          <a:xfrm flipH="1" flipV="1">
            <a:off x="2913764" y="3542306"/>
            <a:ext cx="3872" cy="882663"/>
          </a:xfrm>
          <a:prstGeom prst="line">
            <a:avLst/>
          </a:prstGeom>
          <a:ln w="9525">
            <a:solidFill>
              <a:schemeClr val="bg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C6A75CD-D506-AE88-7D2E-DC5235272E5A}"/>
              </a:ext>
            </a:extLst>
          </p:cNvPr>
          <p:cNvGrpSpPr/>
          <p:nvPr/>
        </p:nvGrpSpPr>
        <p:grpSpPr>
          <a:xfrm>
            <a:off x="2741295" y="3923703"/>
            <a:ext cx="326496" cy="119869"/>
            <a:chOff x="5788607" y="3923703"/>
            <a:chExt cx="326496" cy="119869"/>
          </a:xfrm>
        </p:grpSpPr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13878728-94E7-ADB7-2906-A6FF483ECAB4}"/>
                </a:ext>
              </a:extLst>
            </p:cNvPr>
            <p:cNvSpPr/>
            <p:nvPr/>
          </p:nvSpPr>
          <p:spPr>
            <a:xfrm>
              <a:off x="5788607" y="3923703"/>
              <a:ext cx="326350" cy="1178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Line 18">
              <a:extLst>
                <a:ext uri="{FF2B5EF4-FFF2-40B4-BE49-F238E27FC236}">
                  <a16:creationId xmlns:a16="http://schemas.microsoft.com/office/drawing/2014/main" id="{3A1AEC4B-0E40-5DD9-3C0C-5A2AD3EE19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88753" y="4043572"/>
              <a:ext cx="3263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+mn-ea"/>
              </a:endParaRPr>
            </a:p>
          </p:txBody>
        </p:sp>
        <p:sp>
          <p:nvSpPr>
            <p:cNvPr id="68" name="Line 18">
              <a:extLst>
                <a:ext uri="{FF2B5EF4-FFF2-40B4-BE49-F238E27FC236}">
                  <a16:creationId xmlns:a16="http://schemas.microsoft.com/office/drawing/2014/main" id="{C6C72C58-8A18-979A-880A-4F9AB41B39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88608" y="3923703"/>
              <a:ext cx="3263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+mn-ea"/>
              </a:endParaRPr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893B385-55BF-6BC4-6B11-242D76ADC739}"/>
              </a:ext>
            </a:extLst>
          </p:cNvPr>
          <p:cNvSpPr txBox="1"/>
          <p:nvPr/>
        </p:nvSpPr>
        <p:spPr>
          <a:xfrm>
            <a:off x="7077418" y="2623309"/>
            <a:ext cx="705163" cy="3077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Iout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900367A-1070-5055-1345-FECF843C1B19}"/>
              </a:ext>
            </a:extLst>
          </p:cNvPr>
          <p:cNvSpPr txBox="1"/>
          <p:nvPr/>
        </p:nvSpPr>
        <p:spPr>
          <a:xfrm>
            <a:off x="6599087" y="2812192"/>
            <a:ext cx="7051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+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3CFAF32-C204-4641-6C66-9172795E227E}"/>
              </a:ext>
            </a:extLst>
          </p:cNvPr>
          <p:cNvSpPr txBox="1"/>
          <p:nvPr/>
        </p:nvSpPr>
        <p:spPr>
          <a:xfrm>
            <a:off x="7490163" y="2812192"/>
            <a:ext cx="70516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-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F337998-6017-9B2E-AF91-1F6EB0C930A9}"/>
              </a:ext>
            </a:extLst>
          </p:cNvPr>
          <p:cNvCxnSpPr>
            <a:cxnSpLocks/>
          </p:cNvCxnSpPr>
          <p:nvPr/>
        </p:nvCxnSpPr>
        <p:spPr>
          <a:xfrm>
            <a:off x="8112678" y="4200116"/>
            <a:ext cx="1223478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BEDDA1E-FC92-E564-74F3-9524ED1125DE}"/>
              </a:ext>
            </a:extLst>
          </p:cNvPr>
          <p:cNvSpPr txBox="1"/>
          <p:nvPr/>
        </p:nvSpPr>
        <p:spPr>
          <a:xfrm>
            <a:off x="7234436" y="4033168"/>
            <a:ext cx="9300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2"/>
                </a:solidFill>
              </a:rPr>
              <a:t>Relay_On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35A7DF0-6026-1514-5F98-8E05BBFCDF3E}"/>
              </a:ext>
            </a:extLst>
          </p:cNvPr>
          <p:cNvGrpSpPr/>
          <p:nvPr/>
        </p:nvGrpSpPr>
        <p:grpSpPr>
          <a:xfrm rot="19800000">
            <a:off x="8674684" y="4218572"/>
            <a:ext cx="135255" cy="589698"/>
            <a:chOff x="5372100" y="690462"/>
            <a:chExt cx="135255" cy="589698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8606282-7D57-D00D-570F-748EEE42FB60}"/>
                </a:ext>
              </a:extLst>
            </p:cNvPr>
            <p:cNvSpPr/>
            <p:nvPr/>
          </p:nvSpPr>
          <p:spPr>
            <a:xfrm>
              <a:off x="5372100" y="929640"/>
              <a:ext cx="135255" cy="35052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85DFA21E-198A-21FB-6E2B-ACF45ADF0DE7}"/>
                </a:ext>
              </a:extLst>
            </p:cNvPr>
            <p:cNvSpPr/>
            <p:nvPr/>
          </p:nvSpPr>
          <p:spPr>
            <a:xfrm>
              <a:off x="5402103" y="690462"/>
              <a:ext cx="75248" cy="23917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2879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0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005BAC"/>
      </a:accent1>
      <a:accent2>
        <a:srgbClr val="00A6D9"/>
      </a:accent2>
      <a:accent3>
        <a:srgbClr val="17991E"/>
      </a:accent3>
      <a:accent4>
        <a:srgbClr val="8EC31E"/>
      </a:accent4>
      <a:accent5>
        <a:srgbClr val="E79F2F"/>
      </a:accent5>
      <a:accent6>
        <a:srgbClr val="E7382F"/>
      </a:accent6>
      <a:hlink>
        <a:srgbClr val="005BAC"/>
      </a:hlink>
      <a:folHlink>
        <a:srgbClr val="00A6D9"/>
      </a:folHlink>
    </a:clrScheme>
    <a:fontScheme name="ユーザー定義 7">
      <a:majorFont>
        <a:latin typeface="Tahoma"/>
        <a:ea typeface="Meiryo UI"/>
        <a:cs typeface=""/>
      </a:majorFont>
      <a:minorFont>
        <a:latin typeface="Tahoma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14647</TotalTime>
  <Words>175</Words>
  <Application>Microsoft Office PowerPoint</Application>
  <PresentationFormat>ワイド画面</PresentationFormat>
  <Paragraphs>44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Arial</vt:lpstr>
      <vt:lpstr>Roboto</vt:lpstr>
      <vt:lpstr>Tahoma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山田進一</dc:creator>
  <cp:lastModifiedBy>TED ECE2 Mineda Masashi</cp:lastModifiedBy>
  <cp:revision>293</cp:revision>
  <cp:lastPrinted>2024-09-17T02:52:41Z</cp:lastPrinted>
  <dcterms:created xsi:type="dcterms:W3CDTF">2016-05-24T06:57:37Z</dcterms:created>
  <dcterms:modified xsi:type="dcterms:W3CDTF">2025-02-07T08:42:49Z</dcterms:modified>
</cp:coreProperties>
</file>