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4660"/>
  </p:normalViewPr>
  <p:slideViewPr>
    <p:cSldViewPr snapToGrid="0">
      <p:cViewPr>
        <p:scale>
          <a:sx n="125" d="100"/>
          <a:sy n="125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AEC81-1DC5-75C5-AE4B-602C78BE2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316CA9-037C-A8A3-3B2B-AD922EDC87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ED606-2477-8A16-12D9-C5BBF2AD3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280D-E4AD-403A-9F2D-28366DD22487}" type="datetimeFigureOut">
              <a:rPr lang="en-IN" smtClean="0"/>
              <a:t>19-02-2026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BAEA3-31F6-25CD-1CEC-0EA2E319B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0BD0B-3858-45FD-99D4-3E8928DC5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D7C-14AA-4A89-B0B3-7AB2B854C6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2888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F1448-663E-723F-F05E-8B28DCFEE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8C268C-23EC-6BFB-25E6-1279CF4810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27815-E69C-CC47-05EC-9F2FF582A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280D-E4AD-403A-9F2D-28366DD22487}" type="datetimeFigureOut">
              <a:rPr lang="en-IN" smtClean="0"/>
              <a:t>19-02-2026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37B56-D4E9-884E-5B78-C1CDD8C06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C4850-E71A-D51D-D4CD-E4833B654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D7C-14AA-4A89-B0B3-7AB2B854C6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818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0D5EC3-44A7-37B9-2E20-0FE07DC38C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40A193-0A1D-0E1F-7C12-E9615F52C8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0FE55B-80AF-956C-ECB5-F6602016A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280D-E4AD-403A-9F2D-28366DD22487}" type="datetimeFigureOut">
              <a:rPr lang="en-IN" smtClean="0"/>
              <a:t>19-02-2026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63BC0-62E9-D218-C0AD-5CDC0FF3E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E5023-73CC-1E44-EB09-179A1AB4A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D7C-14AA-4A89-B0B3-7AB2B854C6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1738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0928A-0EC0-2123-E5C3-CCCA98E29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DB4E7-8DE8-CECC-BEC7-4CA041C09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34487-FDC0-4B5C-48B3-4DEA7038A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280D-E4AD-403A-9F2D-28366DD22487}" type="datetimeFigureOut">
              <a:rPr lang="en-IN" smtClean="0"/>
              <a:t>19-02-2026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5FD30-3C8B-6156-CDC9-30FC42A39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18CED-57F1-11C9-C297-03097DE5E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D7C-14AA-4A89-B0B3-7AB2B854C6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017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8CF7C-926F-D42A-AB47-EBEED6821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1D63E9-3357-D6D9-7702-BE419DC342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8CE46B-8D79-01D3-FA77-895A45840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280D-E4AD-403A-9F2D-28366DD22487}" type="datetimeFigureOut">
              <a:rPr lang="en-IN" smtClean="0"/>
              <a:t>19-02-2026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29DFF-CFF9-748D-370B-92E44F601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A2EAA-DC88-7136-BF20-6816921D6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D7C-14AA-4A89-B0B3-7AB2B854C6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8992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17383-33FE-9D4F-3D3A-D199E063D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ECF02-F01A-E0D7-4F22-C33C5567A0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D900AB-871A-B881-73D7-A2BE2C90C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3D79ED-10BC-09A4-FDBB-19F90904F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280D-E4AD-403A-9F2D-28366DD22487}" type="datetimeFigureOut">
              <a:rPr lang="en-IN" smtClean="0"/>
              <a:t>19-02-2026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25619D-832C-8884-172E-15297E214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75589-F61D-71D5-30F0-13CCB6255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D7C-14AA-4A89-B0B3-7AB2B854C6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1037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80884-3094-2395-6CFE-C83B48D69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AD0A6C-10C5-66C5-2100-A71B1F492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1C3938-9568-92EF-4251-EE499505CE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505CF9-C7C4-56AE-AE3F-3ECFD124AF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62EDDE-4F68-95F4-D718-745A1576ED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7C2D98-8302-7E0E-30F2-ACCFA337F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280D-E4AD-403A-9F2D-28366DD22487}" type="datetimeFigureOut">
              <a:rPr lang="en-IN" smtClean="0"/>
              <a:t>19-02-2026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ECC3A7-D838-48AB-0DE9-B4B8BE1DC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6D7ABB-6D2A-031D-6DE3-8E4D0920A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D7C-14AA-4A89-B0B3-7AB2B854C6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166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69C2E-36CD-CB3B-E2DA-170313511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0B1E71-7466-A4E0-745D-DC4DBD094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280D-E4AD-403A-9F2D-28366DD22487}" type="datetimeFigureOut">
              <a:rPr lang="en-IN" smtClean="0"/>
              <a:t>19-02-2026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135DEF-9642-DD88-3C29-BF07EC146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E29427-8213-EACF-546F-2745178AF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D7C-14AA-4A89-B0B3-7AB2B854C6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1458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0C89EE-6B01-2A6C-E088-3278B84B4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280D-E4AD-403A-9F2D-28366DD22487}" type="datetimeFigureOut">
              <a:rPr lang="en-IN" smtClean="0"/>
              <a:t>19-02-2026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CD7B08-B132-FEBC-07D8-7C13A86D2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2AD72C-6EC0-8E8D-C337-D7755ED9A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D7C-14AA-4A89-B0B3-7AB2B854C6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5246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32EFB-3C0F-A3F3-C61F-155A46868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8B330-BBFB-17F6-3641-1E1BBAF3A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F3EAAE-F167-7129-0E28-17E65BF57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81F241-9424-D625-E8F2-691106168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280D-E4AD-403A-9F2D-28366DD22487}" type="datetimeFigureOut">
              <a:rPr lang="en-IN" smtClean="0"/>
              <a:t>19-02-2026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C72443-5C74-CE80-A34D-A795BCBA9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5D2E6-EDEC-E81A-A401-8BE1FD58B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D7C-14AA-4A89-B0B3-7AB2B854C6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1507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4873F-8AD7-12F4-F496-CDE547543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C78440-E761-1F78-BB7E-127449D14C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77EBD1-81CF-6D49-245E-256CB0DB5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FC0C61-4878-9EAD-863B-1E7E2670F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4280D-E4AD-403A-9F2D-28366DD22487}" type="datetimeFigureOut">
              <a:rPr lang="en-IN" smtClean="0"/>
              <a:t>19-02-2026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1A13D9-9C12-1FB2-8356-73D3E1264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0F4274-B9D0-DB10-9EA8-91E845625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6D7C-14AA-4A89-B0B3-7AB2B854C6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562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55B867-941B-848A-7B5A-4A1E84D37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70DAC4-23AD-8787-E1B0-DFD2AF46B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CC96D-BA10-BD77-141A-AEEF4FEDC6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A4280D-E4AD-403A-9F2D-28366DD22487}" type="datetimeFigureOut">
              <a:rPr lang="en-IN" smtClean="0"/>
              <a:t>19-02-2026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1882D-E568-5577-BD22-E25B01994D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0BC57-DA55-7A5B-7083-0986F7D3B4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C6D7C-14AA-4A89-B0B3-7AB2B854C6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7043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B56A1-4FDA-30A7-A443-ABE7DE49B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CBB5E7B-7829-5286-A2B4-78AF54631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498" y="1380228"/>
            <a:ext cx="10909004" cy="4097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810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7AEBD25-0860-2B68-1AAC-049F0E6774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912" y="1147762"/>
            <a:ext cx="10544175" cy="456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694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Shaileshkumar, Viraliben (Magna Partner)</dc:creator>
  <cp:lastModifiedBy>Shaileshkumar, Viraliben (Magna Partner)</cp:lastModifiedBy>
  <cp:revision>1</cp:revision>
  <dcterms:created xsi:type="dcterms:W3CDTF">2026-02-19T05:28:38Z</dcterms:created>
  <dcterms:modified xsi:type="dcterms:W3CDTF">2026-02-19T05:41:47Z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798273d-f5aa-46da-8e10-241f6dcd5f2d_Enabled">
    <vt:lpwstr>true</vt:lpwstr>
  </property>
  <property fmtid="{D5CDD505-2E9C-101B-9397-08002B2CF9AE}" pid="3" name="MSIP_Label_e798273d-f5aa-46da-8e10-241f6dcd5f2d_SetDate">
    <vt:lpwstr>2026-02-19T05:41:47Z</vt:lpwstr>
  </property>
  <property fmtid="{D5CDD505-2E9C-101B-9397-08002B2CF9AE}" pid="4" name="MSIP_Label_e798273d-f5aa-46da-8e10-241f6dcd5f2d_Method">
    <vt:lpwstr>Standard</vt:lpwstr>
  </property>
  <property fmtid="{D5CDD505-2E9C-101B-9397-08002B2CF9AE}" pid="5" name="MSIP_Label_e798273d-f5aa-46da-8e10-241f6dcd5f2d_Name">
    <vt:lpwstr>e798273d-f5aa-46da-8e10-241f6dcd5f2d</vt:lpwstr>
  </property>
  <property fmtid="{D5CDD505-2E9C-101B-9397-08002B2CF9AE}" pid="6" name="MSIP_Label_e798273d-f5aa-46da-8e10-241f6dcd5f2d_SiteId">
    <vt:lpwstr>c760270c-f3da-4cfa-9737-03808ef5579f</vt:lpwstr>
  </property>
  <property fmtid="{D5CDD505-2E9C-101B-9397-08002B2CF9AE}" pid="7" name="MSIP_Label_e798273d-f5aa-46da-8e10-241f6dcd5f2d_ActionId">
    <vt:lpwstr>13b13a26-7041-4178-9539-0ad295cb50cc</vt:lpwstr>
  </property>
  <property fmtid="{D5CDD505-2E9C-101B-9397-08002B2CF9AE}" pid="8" name="MSIP_Label_e798273d-f5aa-46da-8e10-241f6dcd5f2d_ContentBits">
    <vt:lpwstr>0</vt:lpwstr>
  </property>
  <property fmtid="{D5CDD505-2E9C-101B-9397-08002B2CF9AE}" pid="9" name="MSIP_Label_e798273d-f5aa-46da-8e10-241f6dcd5f2d_Tag">
    <vt:lpwstr>10, 3, 0, 1</vt:lpwstr>
  </property>
</Properties>
</file>