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38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2016/5/8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2016/5/8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2016/5/8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2016/5/8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2016/5/8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2016/5/8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2016/5/8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線單箭頭接點 13"/>
          <p:cNvCxnSpPr/>
          <p:nvPr/>
        </p:nvCxnSpPr>
        <p:spPr>
          <a:xfrm>
            <a:off x="3419872" y="1988840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圖片 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2780928"/>
            <a:ext cx="817225" cy="917451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4427984" y="692696"/>
            <a:ext cx="122413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MCU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4427984" y="1916832"/>
            <a:ext cx="122413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OPT3001</a:t>
            </a:r>
            <a:endParaRPr lang="zh-TW" altLang="en-US" dirty="0"/>
          </a:p>
        </p:txBody>
      </p:sp>
      <p:sp>
        <p:nvSpPr>
          <p:cNvPr id="8" name="矩形 7"/>
          <p:cNvSpPr/>
          <p:nvPr/>
        </p:nvSpPr>
        <p:spPr>
          <a:xfrm>
            <a:off x="4427984" y="3212976"/>
            <a:ext cx="122413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LORA</a:t>
            </a:r>
            <a:endParaRPr lang="zh-TW" altLang="en-US" dirty="0"/>
          </a:p>
        </p:txBody>
      </p:sp>
      <p:cxnSp>
        <p:nvCxnSpPr>
          <p:cNvPr id="12" name="圖案 11"/>
          <p:cNvCxnSpPr>
            <a:stCxn id="5" idx="0"/>
            <a:endCxn id="6" idx="1"/>
          </p:cNvCxnSpPr>
          <p:nvPr/>
        </p:nvCxnSpPr>
        <p:spPr>
          <a:xfrm rot="5400000" flipH="1" flipV="1">
            <a:off x="2076006" y="428951"/>
            <a:ext cx="1584176" cy="3119779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肘形接點 15"/>
          <p:cNvCxnSpPr>
            <a:stCxn id="1028" idx="3"/>
            <a:endCxn id="8" idx="1"/>
          </p:cNvCxnSpPr>
          <p:nvPr/>
        </p:nvCxnSpPr>
        <p:spPr>
          <a:xfrm>
            <a:off x="3725235" y="2275545"/>
            <a:ext cx="702749" cy="144148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單箭頭接點 18"/>
          <p:cNvCxnSpPr/>
          <p:nvPr/>
        </p:nvCxnSpPr>
        <p:spPr>
          <a:xfrm>
            <a:off x="1331640" y="1988840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1844824"/>
            <a:ext cx="1529499" cy="861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" name="肘形接點 24"/>
          <p:cNvCxnSpPr>
            <a:stCxn id="8" idx="3"/>
            <a:endCxn id="6" idx="3"/>
          </p:cNvCxnSpPr>
          <p:nvPr/>
        </p:nvCxnSpPr>
        <p:spPr>
          <a:xfrm flipV="1">
            <a:off x="5652120" y="1196752"/>
            <a:ext cx="12700" cy="2520280"/>
          </a:xfrm>
          <a:prstGeom prst="bentConnector3">
            <a:avLst>
              <a:gd name="adj1" fmla="val 620000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單箭頭接點 32"/>
          <p:cNvCxnSpPr/>
          <p:nvPr/>
        </p:nvCxnSpPr>
        <p:spPr>
          <a:xfrm flipH="1">
            <a:off x="3779912" y="148478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字方塊 33"/>
          <p:cNvSpPr txBox="1"/>
          <p:nvPr/>
        </p:nvSpPr>
        <p:spPr>
          <a:xfrm>
            <a:off x="3419872" y="1412776"/>
            <a:ext cx="38664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" dirty="0" smtClean="0"/>
              <a:t>MODE</a:t>
            </a:r>
            <a:endParaRPr lang="zh-TW" altLang="en-US" sz="600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5652120" y="3573016"/>
            <a:ext cx="46198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" dirty="0" smtClean="0"/>
              <a:t>Wake up</a:t>
            </a:r>
            <a:endParaRPr lang="zh-TW" altLang="en-US" sz="600" dirty="0"/>
          </a:p>
        </p:txBody>
      </p:sp>
      <p:cxnSp>
        <p:nvCxnSpPr>
          <p:cNvPr id="40" name="直線單箭頭接點 39"/>
          <p:cNvCxnSpPr/>
          <p:nvPr/>
        </p:nvCxnSpPr>
        <p:spPr>
          <a:xfrm flipV="1">
            <a:off x="4788024" y="170080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單箭頭接點 41"/>
          <p:cNvCxnSpPr/>
          <p:nvPr/>
        </p:nvCxnSpPr>
        <p:spPr>
          <a:xfrm>
            <a:off x="5364088" y="170080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文字方塊 42"/>
          <p:cNvSpPr txBox="1"/>
          <p:nvPr/>
        </p:nvSpPr>
        <p:spPr>
          <a:xfrm>
            <a:off x="4932040" y="1700808"/>
            <a:ext cx="30008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700" dirty="0" smtClean="0"/>
              <a:t>I2C</a:t>
            </a:r>
            <a:endParaRPr lang="zh-TW" altLang="en-US" dirty="0"/>
          </a:p>
        </p:txBody>
      </p:sp>
      <p:cxnSp>
        <p:nvCxnSpPr>
          <p:cNvPr id="67" name="肘形接點 66"/>
          <p:cNvCxnSpPr/>
          <p:nvPr/>
        </p:nvCxnSpPr>
        <p:spPr>
          <a:xfrm flipV="1">
            <a:off x="5652120" y="1340768"/>
            <a:ext cx="12700" cy="2520280"/>
          </a:xfrm>
          <a:prstGeom prst="bentConnector3">
            <a:avLst>
              <a:gd name="adj1" fmla="val 490000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肘形接點 67"/>
          <p:cNvCxnSpPr/>
          <p:nvPr/>
        </p:nvCxnSpPr>
        <p:spPr>
          <a:xfrm flipV="1">
            <a:off x="5652120" y="1484784"/>
            <a:ext cx="12700" cy="2520280"/>
          </a:xfrm>
          <a:prstGeom prst="bentConnector3">
            <a:avLst>
              <a:gd name="adj1" fmla="val 345000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文字方塊 75"/>
          <p:cNvSpPr txBox="1"/>
          <p:nvPr/>
        </p:nvSpPr>
        <p:spPr>
          <a:xfrm>
            <a:off x="5652120" y="3717032"/>
            <a:ext cx="26161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" dirty="0" smtClean="0"/>
              <a:t>TX</a:t>
            </a:r>
            <a:endParaRPr lang="zh-TW" altLang="en-US" sz="600" dirty="0"/>
          </a:p>
        </p:txBody>
      </p:sp>
      <p:sp>
        <p:nvSpPr>
          <p:cNvPr id="77" name="文字方塊 76"/>
          <p:cNvSpPr txBox="1"/>
          <p:nvPr/>
        </p:nvSpPr>
        <p:spPr>
          <a:xfrm>
            <a:off x="5652120" y="3861048"/>
            <a:ext cx="26642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" dirty="0" smtClean="0"/>
              <a:t>RX</a:t>
            </a:r>
            <a:endParaRPr lang="zh-TW" altLang="en-US" sz="600" dirty="0"/>
          </a:p>
        </p:txBody>
      </p:sp>
      <p:pic>
        <p:nvPicPr>
          <p:cNvPr id="78" name="圖片 77" descr="索引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 flipH="1">
            <a:off x="4860032" y="4221088"/>
            <a:ext cx="357346" cy="375295"/>
          </a:xfrm>
          <a:prstGeom prst="rect">
            <a:avLst/>
          </a:prstGeom>
        </p:spPr>
      </p:pic>
      <p:cxnSp>
        <p:nvCxnSpPr>
          <p:cNvPr id="80" name="直線單箭頭接點 79"/>
          <p:cNvCxnSpPr>
            <a:stCxn id="78" idx="2"/>
            <a:endCxn id="78" idx="2"/>
          </p:cNvCxnSpPr>
          <p:nvPr/>
        </p:nvCxnSpPr>
        <p:spPr>
          <a:xfrm>
            <a:off x="5038705" y="4221088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文字方塊 82"/>
          <p:cNvSpPr txBox="1"/>
          <p:nvPr/>
        </p:nvSpPr>
        <p:spPr>
          <a:xfrm>
            <a:off x="179512" y="2420888"/>
            <a:ext cx="1164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1.5V or 3V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線單箭頭接點 13"/>
          <p:cNvCxnSpPr/>
          <p:nvPr/>
        </p:nvCxnSpPr>
        <p:spPr>
          <a:xfrm>
            <a:off x="3491880" y="2276872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圖片 1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2780928"/>
            <a:ext cx="817225" cy="917451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>
            <a:off x="4427984" y="692696"/>
            <a:ext cx="122413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MCU</a:t>
            </a:r>
            <a:endParaRPr lang="zh-TW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4427984" y="1916832"/>
            <a:ext cx="122413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OPT3001</a:t>
            </a:r>
            <a:endParaRPr lang="zh-TW" altLang="en-US" dirty="0"/>
          </a:p>
        </p:txBody>
      </p:sp>
      <p:sp>
        <p:nvSpPr>
          <p:cNvPr id="18" name="矩形 17"/>
          <p:cNvSpPr/>
          <p:nvPr/>
        </p:nvSpPr>
        <p:spPr>
          <a:xfrm>
            <a:off x="4427984" y="3212976"/>
            <a:ext cx="122413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LORA</a:t>
            </a:r>
            <a:endParaRPr lang="zh-TW" altLang="en-US" dirty="0"/>
          </a:p>
        </p:txBody>
      </p:sp>
      <p:cxnSp>
        <p:nvCxnSpPr>
          <p:cNvPr id="19" name="圖案 18"/>
          <p:cNvCxnSpPr>
            <a:stCxn id="15" idx="0"/>
          </p:cNvCxnSpPr>
          <p:nvPr/>
        </p:nvCxnSpPr>
        <p:spPr>
          <a:xfrm rot="5400000" flipH="1" flipV="1">
            <a:off x="1355927" y="1941118"/>
            <a:ext cx="792088" cy="88753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肘形接點 19"/>
          <p:cNvCxnSpPr>
            <a:stCxn id="22" idx="3"/>
            <a:endCxn id="18" idx="1"/>
          </p:cNvCxnSpPr>
          <p:nvPr/>
        </p:nvCxnSpPr>
        <p:spPr>
          <a:xfrm>
            <a:off x="3725235" y="2275545"/>
            <a:ext cx="702749" cy="144148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1844824"/>
            <a:ext cx="1529499" cy="861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3" name="肘形接點 22"/>
          <p:cNvCxnSpPr>
            <a:stCxn id="18" idx="3"/>
            <a:endCxn id="16" idx="3"/>
          </p:cNvCxnSpPr>
          <p:nvPr/>
        </p:nvCxnSpPr>
        <p:spPr>
          <a:xfrm flipV="1">
            <a:off x="5652120" y="1196752"/>
            <a:ext cx="12700" cy="2520280"/>
          </a:xfrm>
          <a:prstGeom prst="bentConnector3">
            <a:avLst>
              <a:gd name="adj1" fmla="val 620000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/>
          <p:nvPr/>
        </p:nvCxnSpPr>
        <p:spPr>
          <a:xfrm flipH="1">
            <a:off x="3995936" y="148478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字方塊 24"/>
          <p:cNvSpPr txBox="1"/>
          <p:nvPr/>
        </p:nvSpPr>
        <p:spPr>
          <a:xfrm>
            <a:off x="3995936" y="1340768"/>
            <a:ext cx="38664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" dirty="0" smtClean="0"/>
              <a:t>MODE</a:t>
            </a:r>
            <a:endParaRPr lang="zh-TW" altLang="en-US" sz="600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5652120" y="3573016"/>
            <a:ext cx="46198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" dirty="0" smtClean="0"/>
              <a:t>Wake up</a:t>
            </a:r>
            <a:endParaRPr lang="zh-TW" altLang="en-US" sz="600" dirty="0"/>
          </a:p>
        </p:txBody>
      </p:sp>
      <p:cxnSp>
        <p:nvCxnSpPr>
          <p:cNvPr id="27" name="直線單箭頭接點 26"/>
          <p:cNvCxnSpPr/>
          <p:nvPr/>
        </p:nvCxnSpPr>
        <p:spPr>
          <a:xfrm flipV="1">
            <a:off x="4788024" y="170080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/>
          <p:nvPr/>
        </p:nvCxnSpPr>
        <p:spPr>
          <a:xfrm>
            <a:off x="5364088" y="170080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4932040" y="1700808"/>
            <a:ext cx="30008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700" dirty="0" smtClean="0"/>
              <a:t>I2C</a:t>
            </a:r>
            <a:endParaRPr lang="zh-TW" altLang="en-US" dirty="0"/>
          </a:p>
        </p:txBody>
      </p:sp>
      <p:cxnSp>
        <p:nvCxnSpPr>
          <p:cNvPr id="30" name="肘形接點 29"/>
          <p:cNvCxnSpPr/>
          <p:nvPr/>
        </p:nvCxnSpPr>
        <p:spPr>
          <a:xfrm flipV="1">
            <a:off x="5652120" y="1340768"/>
            <a:ext cx="12700" cy="2520280"/>
          </a:xfrm>
          <a:prstGeom prst="bentConnector3">
            <a:avLst>
              <a:gd name="adj1" fmla="val 490000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肘形接點 30"/>
          <p:cNvCxnSpPr/>
          <p:nvPr/>
        </p:nvCxnSpPr>
        <p:spPr>
          <a:xfrm flipV="1">
            <a:off x="5652120" y="1484784"/>
            <a:ext cx="12700" cy="2520280"/>
          </a:xfrm>
          <a:prstGeom prst="bentConnector3">
            <a:avLst>
              <a:gd name="adj1" fmla="val 345000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字方塊 31"/>
          <p:cNvSpPr txBox="1"/>
          <p:nvPr/>
        </p:nvSpPr>
        <p:spPr>
          <a:xfrm>
            <a:off x="5652120" y="3717032"/>
            <a:ext cx="26161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" dirty="0" smtClean="0"/>
              <a:t>TX</a:t>
            </a:r>
            <a:endParaRPr lang="zh-TW" altLang="en-US" sz="600" dirty="0"/>
          </a:p>
        </p:txBody>
      </p:sp>
      <p:sp>
        <p:nvSpPr>
          <p:cNvPr id="33" name="文字方塊 32"/>
          <p:cNvSpPr txBox="1"/>
          <p:nvPr/>
        </p:nvSpPr>
        <p:spPr>
          <a:xfrm>
            <a:off x="5652120" y="3861048"/>
            <a:ext cx="26642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" dirty="0" smtClean="0"/>
              <a:t>RX</a:t>
            </a:r>
            <a:endParaRPr lang="zh-TW" altLang="en-US" sz="600" dirty="0"/>
          </a:p>
        </p:txBody>
      </p:sp>
      <p:pic>
        <p:nvPicPr>
          <p:cNvPr id="34" name="圖片 33" descr="索引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 flipH="1">
            <a:off x="4860032" y="4221088"/>
            <a:ext cx="357346" cy="375295"/>
          </a:xfrm>
          <a:prstGeom prst="rect">
            <a:avLst/>
          </a:prstGeom>
        </p:spPr>
      </p:pic>
      <p:cxnSp>
        <p:nvCxnSpPr>
          <p:cNvPr id="35" name="直線單箭頭接點 34"/>
          <p:cNvCxnSpPr>
            <a:stCxn id="34" idx="2"/>
            <a:endCxn id="34" idx="2"/>
          </p:cNvCxnSpPr>
          <p:nvPr/>
        </p:nvCxnSpPr>
        <p:spPr>
          <a:xfrm>
            <a:off x="5038705" y="4221088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圖案 38"/>
          <p:cNvCxnSpPr>
            <a:endCxn id="16" idx="1"/>
          </p:cNvCxnSpPr>
          <p:nvPr/>
        </p:nvCxnSpPr>
        <p:spPr>
          <a:xfrm rot="5400000" flipH="1" flipV="1">
            <a:off x="3671900" y="1232756"/>
            <a:ext cx="792088" cy="72008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字方塊 40"/>
          <p:cNvSpPr txBox="1"/>
          <p:nvPr/>
        </p:nvSpPr>
        <p:spPr>
          <a:xfrm>
            <a:off x="179512" y="2420888"/>
            <a:ext cx="1164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1.5V or 3V</a:t>
            </a:r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24</Words>
  <Application>Microsoft Office PowerPoint</Application>
  <PresentationFormat>如螢幕大小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投影片 1</vt:lpstr>
      <vt:lpstr>投影片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John</dc:creator>
  <cp:lastModifiedBy>John</cp:lastModifiedBy>
  <cp:revision>5</cp:revision>
  <dcterms:created xsi:type="dcterms:W3CDTF">2016-05-08T07:58:54Z</dcterms:created>
  <dcterms:modified xsi:type="dcterms:W3CDTF">2016-05-08T08:27:40Z</dcterms:modified>
</cp:coreProperties>
</file>