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19"/>
  </p:notesMasterIdLst>
  <p:sldIdLst>
    <p:sldId id="256" r:id="rId5"/>
    <p:sldId id="299" r:id="rId6"/>
    <p:sldId id="727" r:id="rId7"/>
    <p:sldId id="741" r:id="rId8"/>
    <p:sldId id="304" r:id="rId9"/>
    <p:sldId id="307" r:id="rId10"/>
    <p:sldId id="268" r:id="rId11"/>
    <p:sldId id="308" r:id="rId12"/>
    <p:sldId id="310" r:id="rId13"/>
    <p:sldId id="309" r:id="rId14"/>
    <p:sldId id="311" r:id="rId15"/>
    <p:sldId id="312" r:id="rId16"/>
    <p:sldId id="313" r:id="rId17"/>
    <p:sldId id="272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EF7"/>
    <a:srgbClr val="DE0000"/>
    <a:srgbClr val="BC646F"/>
    <a:srgbClr val="CCFF66"/>
    <a:srgbClr val="F3CBCB"/>
    <a:srgbClr val="B3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82" d="100"/>
          <a:sy n="82" d="100"/>
        </p:scale>
        <p:origin x="69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CFF29-3300-4722-9813-7BC789193A1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A23FB-4C93-444C-9DB5-8873C30BA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5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1200" dirty="0"/>
              <a:t>Register-based, ease-of-use autonomous animation control.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dirty="0"/>
              <a:t>Individually setting the</a:t>
            </a:r>
            <a:r>
              <a:rPr lang="zh-CN" altLang="en-US" sz="1200" dirty="0"/>
              <a:t> </a:t>
            </a:r>
            <a:r>
              <a:rPr lang="en-US" altLang="zh-CN" sz="1200" dirty="0"/>
              <a:t>patterns</a:t>
            </a:r>
            <a:r>
              <a:rPr lang="zh-CN" altLang="en-US" sz="1200" dirty="0"/>
              <a:t> </a:t>
            </a:r>
            <a:r>
              <a:rPr lang="en-US" altLang="zh-CN" sz="1200" dirty="0"/>
              <a:t>for</a:t>
            </a:r>
            <a:r>
              <a:rPr lang="zh-CN" altLang="en-US" sz="1200" dirty="0"/>
              <a:t> </a:t>
            </a:r>
            <a:r>
              <a:rPr lang="en-US" sz="1200" dirty="0"/>
              <a:t>every LED dot.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dirty="0"/>
              <a:t>Flexibly configure the time and range to achieve arbitrary </a:t>
            </a:r>
            <a:r>
              <a:rPr lang="en-US" altLang="zh-CN" sz="1200" dirty="0"/>
              <a:t>animation.</a:t>
            </a:r>
            <a:endParaRPr lang="en-US" sz="12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dirty="0"/>
              <a:t>Gamma control to ramp up/down smoothly for human eyes.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2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dirty="0"/>
              <a:t>Flexible playback and AEU combination to achieve complex animations.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dirty="0"/>
              <a:t>Precise timing control that</a:t>
            </a:r>
            <a:r>
              <a:rPr lang="zh-CN" altLang="en-US" sz="1200" dirty="0"/>
              <a:t> </a:t>
            </a:r>
            <a:r>
              <a:rPr lang="en-US" altLang="zh-CN" sz="1200" dirty="0"/>
              <a:t>cooperating with different LEDs among different ICs.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dirty="0"/>
              <a:t>Free controller from heavy load and let it to do other tasks.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dirty="0"/>
              <a:t>Save the system standby power, controller could be in sleep mode with ultralow </a:t>
            </a:r>
            <a:r>
              <a:rPr lang="en-US" sz="1200" dirty="0" err="1"/>
              <a:t>Iq</a:t>
            </a:r>
            <a:r>
              <a:rPr lang="en-US" sz="12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57ED3-BE0A-4C97-9EE0-AA30836B1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6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TLC59731 is another WS2811 Alternative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A23FB-4C93-444C-9DB5-8873C30BA6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41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TLC59731 is another WS2811 Alternative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A23FB-4C93-444C-9DB5-8873C30BA6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47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A23FB-4C93-444C-9DB5-8873C30BA6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7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10"/>
            <a:ext cx="11277600" cy="1470025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fld id="{6A03EC6F-5CE9-4A34-BDF5-02C5C620F6A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/>
        </p:nvSpPr>
        <p:spPr>
          <a:xfrm>
            <a:off x="6274422" y="63735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854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5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10"/>
            <a:ext cx="11277600" cy="1470025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fld id="{6A03EC6F-5CE9-4A34-BDF5-02C5C620F6A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43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10"/>
            <a:ext cx="11277600" cy="1470025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03EC6F-5CE9-4A34-BDF5-02C5C620F6A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379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10"/>
            <a:ext cx="11277600" cy="1470025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fld id="{6A03EC6F-5CE9-4A34-BDF5-02C5C620F6A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159" y="6376901"/>
            <a:ext cx="2084796" cy="25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7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6" y="1048477"/>
            <a:ext cx="11290300" cy="4945932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3EC6F-5CE9-4A34-BDF5-02C5C620F6A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509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2" y="1185864"/>
            <a:ext cx="5543551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185864"/>
            <a:ext cx="5543549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3EC6F-5CE9-4A34-BDF5-02C5C620F6A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743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6"/>
            <a:ext cx="5389033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3EC6F-5CE9-4A34-BDF5-02C5C620F6A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787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3EC6F-5CE9-4A34-BDF5-02C5C620F6AE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661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2"/>
            <a:ext cx="4011084" cy="1162051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4691064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3EC6F-5CE9-4A34-BDF5-02C5C620F6A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697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033" y="142885"/>
            <a:ext cx="11277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6" y="1058867"/>
            <a:ext cx="11290300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90004" y="5923723"/>
            <a:ext cx="2844800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fld id="{6A03EC6F-5CE9-4A34-BDF5-02C5C620F6AE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/>
        </p:nvCxnSpPr>
        <p:spPr>
          <a:xfrm>
            <a:off x="0" y="6209263"/>
            <a:ext cx="119051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52" y="6209263"/>
            <a:ext cx="2815167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20848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Drawing.vsdx"/><Relationship Id="rId13" Type="http://schemas.openxmlformats.org/officeDocument/2006/relationships/image" Target="../media/image12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gif"/><Relationship Id="rId12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openxmlformats.org/officeDocument/2006/relationships/image" Target="../media/image16.gif"/><Relationship Id="rId4" Type="http://schemas.openxmlformats.org/officeDocument/2006/relationships/image" Target="../media/image13.png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idrive.ext.ti.com/u/-Ztuy6qbbsjrm27A/e34cfc12-e83d-4b0b-8abb-40e764fdb370?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LP5813EVM User’s Guide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Ives Li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BAF6A-0F78-4271-9608-CEBA37AAAE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C6F-5CE9-4A34-BDF5-02C5C620F6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74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617581-2B9F-4CC1-983C-1ABE22144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295400"/>
            <a:ext cx="9702893" cy="449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28F103-E646-437F-88EC-B9D1B9A6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 LP5813 GUI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38357-CBF9-45A7-9350-84A5B30FC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C6F-5CE9-4A34-BDF5-02C5C620F6AE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10DE48-9820-40AF-B065-754203A3A25D}"/>
              </a:ext>
            </a:extLst>
          </p:cNvPr>
          <p:cNvSpPr txBox="1"/>
          <p:nvPr/>
        </p:nvSpPr>
        <p:spPr>
          <a:xfrm>
            <a:off x="762000" y="838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Step3: Select LED drive mode and scan order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ECF7B5-2827-4102-84D4-BCD23CCE7746}"/>
              </a:ext>
            </a:extLst>
          </p:cNvPr>
          <p:cNvSpPr/>
          <p:nvPr/>
        </p:nvSpPr>
        <p:spPr>
          <a:xfrm>
            <a:off x="1303596" y="1600200"/>
            <a:ext cx="1592004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C20E44-304D-43F7-832E-E9E4ABD0F357}"/>
              </a:ext>
            </a:extLst>
          </p:cNvPr>
          <p:cNvSpPr/>
          <p:nvPr/>
        </p:nvSpPr>
        <p:spPr>
          <a:xfrm>
            <a:off x="2438400" y="2519372"/>
            <a:ext cx="1828800" cy="9096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6FB76B-A1D5-4FAD-A9B3-B4104036F38B}"/>
              </a:ext>
            </a:extLst>
          </p:cNvPr>
          <p:cNvCxnSpPr>
            <a:cxnSpLocks/>
          </p:cNvCxnSpPr>
          <p:nvPr/>
        </p:nvCxnSpPr>
        <p:spPr>
          <a:xfrm flipV="1">
            <a:off x="4113054" y="2320825"/>
            <a:ext cx="458946" cy="369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7FE601D-2C99-427D-94BC-E701B2C9AAEC}"/>
              </a:ext>
            </a:extLst>
          </p:cNvPr>
          <p:cNvSpPr txBox="1"/>
          <p:nvPr/>
        </p:nvSpPr>
        <p:spPr>
          <a:xfrm>
            <a:off x="4648199" y="2133600"/>
            <a:ext cx="4232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Double click </a:t>
            </a:r>
            <a:r>
              <a:rPr lang="en-US" sz="1600" b="1" dirty="0"/>
              <a:t>LED shape </a:t>
            </a:r>
            <a:r>
              <a:rPr lang="en-US" sz="1600" dirty="0"/>
              <a:t>go to next step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20DAFD-E1B9-42E3-BAFC-44C53B44B620}"/>
              </a:ext>
            </a:extLst>
          </p:cNvPr>
          <p:cNvSpPr txBox="1"/>
          <p:nvPr/>
        </p:nvSpPr>
        <p:spPr>
          <a:xfrm>
            <a:off x="2895600" y="5759995"/>
            <a:ext cx="625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Figure5. LED Drive Mode Selection and Configure page</a:t>
            </a:r>
          </a:p>
        </p:txBody>
      </p:sp>
    </p:spTree>
    <p:extLst>
      <p:ext uri="{BB962C8B-B14F-4D97-AF65-F5344CB8AC3E}">
        <p14:creationId xmlns:p14="http://schemas.microsoft.com/office/powerpoint/2010/main" val="2998732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131895-A43B-4C78-860E-78A72D1F6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96" y="1352756"/>
            <a:ext cx="9301658" cy="43207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28F103-E646-437F-88EC-B9D1B9A6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 LP5813 GUI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38357-CBF9-45A7-9350-84A5B30FC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C6F-5CE9-4A34-BDF5-02C5C620F6AE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10DE48-9820-40AF-B065-754203A3A25D}"/>
              </a:ext>
            </a:extLst>
          </p:cNvPr>
          <p:cNvSpPr txBox="1"/>
          <p:nvPr/>
        </p:nvSpPr>
        <p:spPr>
          <a:xfrm>
            <a:off x="762000" y="838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Step4: Configure the functions and parameters related to each LED.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ECF7B5-2827-4102-84D4-BCD23CCE7746}"/>
              </a:ext>
            </a:extLst>
          </p:cNvPr>
          <p:cNvSpPr/>
          <p:nvPr/>
        </p:nvSpPr>
        <p:spPr>
          <a:xfrm>
            <a:off x="1219200" y="2713484"/>
            <a:ext cx="533400" cy="16299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6FB76B-A1D5-4FAD-A9B3-B4104036F38B}"/>
              </a:ext>
            </a:extLst>
          </p:cNvPr>
          <p:cNvCxnSpPr>
            <a:cxnSpLocks/>
          </p:cNvCxnSpPr>
          <p:nvPr/>
        </p:nvCxnSpPr>
        <p:spPr>
          <a:xfrm>
            <a:off x="1632287" y="4227078"/>
            <a:ext cx="687715" cy="6341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7FE601D-2C99-427D-94BC-E701B2C9AAEC}"/>
              </a:ext>
            </a:extLst>
          </p:cNvPr>
          <p:cNvSpPr txBox="1"/>
          <p:nvPr/>
        </p:nvSpPr>
        <p:spPr>
          <a:xfrm>
            <a:off x="2320002" y="4735568"/>
            <a:ext cx="3754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Select the LEDs you want to configure to same function (Group setting)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20DAFD-E1B9-42E3-BAFC-44C53B44B620}"/>
              </a:ext>
            </a:extLst>
          </p:cNvPr>
          <p:cNvSpPr txBox="1"/>
          <p:nvPr/>
        </p:nvSpPr>
        <p:spPr>
          <a:xfrm>
            <a:off x="3637918" y="5759995"/>
            <a:ext cx="524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Figure6. State &amp; DC &amp; PWM Configure page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56350F-DE25-4DDF-A6B6-B853BC40A96F}"/>
              </a:ext>
            </a:extLst>
          </p:cNvPr>
          <p:cNvSpPr/>
          <p:nvPr/>
        </p:nvSpPr>
        <p:spPr>
          <a:xfrm>
            <a:off x="1870998" y="3931711"/>
            <a:ext cx="1405602" cy="4655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DE8B47-5FC6-45AB-8066-376BDC378546}"/>
              </a:ext>
            </a:extLst>
          </p:cNvPr>
          <p:cNvCxnSpPr>
            <a:cxnSpLocks/>
          </p:cNvCxnSpPr>
          <p:nvPr/>
        </p:nvCxnSpPr>
        <p:spPr>
          <a:xfrm>
            <a:off x="3276600" y="4146960"/>
            <a:ext cx="685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656061A-0EC8-4B5E-A4ED-C29423290BCC}"/>
              </a:ext>
            </a:extLst>
          </p:cNvPr>
          <p:cNvSpPr txBox="1"/>
          <p:nvPr/>
        </p:nvSpPr>
        <p:spPr>
          <a:xfrm>
            <a:off x="3962400" y="3845840"/>
            <a:ext cx="6358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If auto animation function is needed, please select </a:t>
            </a:r>
            <a:r>
              <a:rPr lang="en-US" sz="1600" b="1" dirty="0"/>
              <a:t>Autonomous Control Enable</a:t>
            </a:r>
            <a:r>
              <a:rPr lang="en-US" sz="1600" dirty="0"/>
              <a:t>, set </a:t>
            </a:r>
            <a:r>
              <a:rPr lang="en-US" sz="1600" b="1" dirty="0"/>
              <a:t>Auto DC </a:t>
            </a:r>
            <a:r>
              <a:rPr lang="en-US" sz="1600" dirty="0"/>
              <a:t>and go to next step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6068EE4-CE22-484E-B166-5D957EB01875}"/>
              </a:ext>
            </a:extLst>
          </p:cNvPr>
          <p:cNvSpPr/>
          <p:nvPr/>
        </p:nvSpPr>
        <p:spPr>
          <a:xfrm>
            <a:off x="1836996" y="2953852"/>
            <a:ext cx="830004" cy="4655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87A5C35-F7BB-47B0-9A15-E704A2826ABA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2667000" y="3200400"/>
            <a:ext cx="1295400" cy="937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1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8213C6-34D5-4CEC-9CCC-E9976A1E6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25920"/>
            <a:ext cx="9677400" cy="44291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28F103-E646-437F-88EC-B9D1B9A6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 LP5813 GUI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38357-CBF9-45A7-9350-84A5B30FC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C6F-5CE9-4A34-BDF5-02C5C620F6AE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10DE48-9820-40AF-B065-754203A3A25D}"/>
              </a:ext>
            </a:extLst>
          </p:cNvPr>
          <p:cNvSpPr txBox="1"/>
          <p:nvPr/>
        </p:nvSpPr>
        <p:spPr>
          <a:xfrm>
            <a:off x="762000" y="838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Step5: Configure the functions and parameters related to LED auto animation engines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ECF7B5-2827-4102-84D4-BCD23CCE7746}"/>
              </a:ext>
            </a:extLst>
          </p:cNvPr>
          <p:cNvSpPr/>
          <p:nvPr/>
        </p:nvSpPr>
        <p:spPr>
          <a:xfrm>
            <a:off x="1824567" y="1704669"/>
            <a:ext cx="1295400" cy="6292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6FB76B-A1D5-4FAD-A9B3-B4104036F38B}"/>
              </a:ext>
            </a:extLst>
          </p:cNvPr>
          <p:cNvCxnSpPr>
            <a:cxnSpLocks/>
          </p:cNvCxnSpPr>
          <p:nvPr/>
        </p:nvCxnSpPr>
        <p:spPr>
          <a:xfrm>
            <a:off x="2456716" y="2310721"/>
            <a:ext cx="15551" cy="13075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7FE601D-2C99-427D-94BC-E701B2C9AAEC}"/>
              </a:ext>
            </a:extLst>
          </p:cNvPr>
          <p:cNvSpPr txBox="1"/>
          <p:nvPr/>
        </p:nvSpPr>
        <p:spPr>
          <a:xfrm>
            <a:off x="2341392" y="3618300"/>
            <a:ext cx="3754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Select how many </a:t>
            </a:r>
            <a:r>
              <a:rPr lang="en-US" sz="1600" b="1" dirty="0"/>
              <a:t>AEU</a:t>
            </a:r>
            <a:r>
              <a:rPr lang="en-US" sz="1600" dirty="0"/>
              <a:t> are used.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20DAFD-E1B9-42E3-BAFC-44C53B44B620}"/>
              </a:ext>
            </a:extLst>
          </p:cNvPr>
          <p:cNvSpPr txBox="1"/>
          <p:nvPr/>
        </p:nvSpPr>
        <p:spPr>
          <a:xfrm>
            <a:off x="3546706" y="5730998"/>
            <a:ext cx="544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Figure7. Animation Engine unit configure page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035A0A-0938-4269-99FB-4B0D3BCA6755}"/>
              </a:ext>
            </a:extLst>
          </p:cNvPr>
          <p:cNvSpPr txBox="1"/>
          <p:nvPr/>
        </p:nvSpPr>
        <p:spPr>
          <a:xfrm>
            <a:off x="4872567" y="1595326"/>
            <a:ext cx="4695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Tp1/Tp2</a:t>
            </a:r>
            <a:r>
              <a:rPr lang="en-US" dirty="0"/>
              <a:t>: Time pause on the beginning/end </a:t>
            </a:r>
          </a:p>
          <a:p>
            <a:r>
              <a:rPr lang="en-US" b="1" dirty="0"/>
              <a:t>PT</a:t>
            </a:r>
            <a:r>
              <a:rPr lang="en-US" dirty="0"/>
              <a:t>: Playback times</a:t>
            </a:r>
          </a:p>
        </p:txBody>
      </p:sp>
    </p:spTree>
    <p:extLst>
      <p:ext uri="{BB962C8B-B14F-4D97-AF65-F5344CB8AC3E}">
        <p14:creationId xmlns:p14="http://schemas.microsoft.com/office/powerpoint/2010/main" val="3170267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8F103-E646-437F-88EC-B9D1B9A6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 LP5813 GUI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38357-CBF9-45A7-9350-84A5B30FC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C6F-5CE9-4A34-BDF5-02C5C620F6AE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10DE48-9820-40AF-B065-754203A3A25D}"/>
              </a:ext>
            </a:extLst>
          </p:cNvPr>
          <p:cNvSpPr txBox="1"/>
          <p:nvPr/>
        </p:nvSpPr>
        <p:spPr>
          <a:xfrm>
            <a:off x="762000" y="838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Step6: Go back to </a:t>
            </a:r>
            <a:r>
              <a:rPr lang="en-US" b="1" dirty="0"/>
              <a:t>Chip EN and Configure </a:t>
            </a:r>
            <a:r>
              <a:rPr lang="en-US" dirty="0"/>
              <a:t>page, click </a:t>
            </a:r>
            <a:r>
              <a:rPr lang="en-US" b="1" dirty="0"/>
              <a:t>Update CMD </a:t>
            </a:r>
            <a:r>
              <a:rPr lang="en-US" dirty="0"/>
              <a:t>and </a:t>
            </a:r>
            <a:r>
              <a:rPr lang="en-US" b="1" dirty="0"/>
              <a:t>Start CMD</a:t>
            </a:r>
            <a:r>
              <a:rPr lang="en-US" dirty="0"/>
              <a:t>, the LEDs you configured before will light up and follow the pattern you set (if animation engine is used).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35B735-C0AD-4AF3-AD64-CEF7B7CBD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45867"/>
            <a:ext cx="7467600" cy="343275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FA1DCE9-D14B-41D1-A295-2085EF319BD9}"/>
              </a:ext>
            </a:extLst>
          </p:cNvPr>
          <p:cNvSpPr/>
          <p:nvPr/>
        </p:nvSpPr>
        <p:spPr>
          <a:xfrm>
            <a:off x="2362200" y="2362200"/>
            <a:ext cx="1463213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6DD22-9E34-4451-9697-A52AF08DC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845867"/>
            <a:ext cx="3093437" cy="412415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A5D97BD-1822-478E-AA04-F1F8A7B5EFBD}"/>
              </a:ext>
            </a:extLst>
          </p:cNvPr>
          <p:cNvSpPr txBox="1"/>
          <p:nvPr/>
        </p:nvSpPr>
        <p:spPr>
          <a:xfrm>
            <a:off x="3546706" y="5730998"/>
            <a:ext cx="544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Figure8. LP5813EVM Demo</a:t>
            </a:r>
          </a:p>
        </p:txBody>
      </p:sp>
    </p:spTree>
    <p:extLst>
      <p:ext uri="{BB962C8B-B14F-4D97-AF65-F5344CB8AC3E}">
        <p14:creationId xmlns:p14="http://schemas.microsoft.com/office/powerpoint/2010/main" val="146250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B4C0-019B-4439-B48E-001E9D39F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4" y="3021806"/>
            <a:ext cx="8458200" cy="814388"/>
          </a:xfrm>
        </p:spPr>
        <p:txBody>
          <a:bodyPr/>
          <a:lstStyle/>
          <a:p>
            <a:r>
              <a:rPr lang="en-US" sz="4400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778096-7861-4B37-9511-7A3D037C2C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C6F-5CE9-4A34-BDF5-02C5C620F6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9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B8CD0-C9E7-4CA6-B248-06ADF539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C6AE3-BC17-4053-9B40-6C5422221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LP5813 Introduction</a:t>
            </a:r>
          </a:p>
          <a:p>
            <a:r>
              <a:rPr lang="en-US" dirty="0">
                <a:cs typeface="Calibri" panose="020F0502020204030204" pitchFamily="34" charset="0"/>
              </a:rPr>
              <a:t>Autonomous Animation Control</a:t>
            </a:r>
            <a:endParaRPr lang="en-US" dirty="0"/>
          </a:p>
          <a:p>
            <a:r>
              <a:rPr lang="en-US" dirty="0"/>
              <a:t>LP5813EVM Key Connector</a:t>
            </a:r>
          </a:p>
          <a:p>
            <a:r>
              <a:rPr lang="en-US" dirty="0"/>
              <a:t>Hardware set up for GUI</a:t>
            </a:r>
          </a:p>
          <a:p>
            <a:r>
              <a:rPr lang="en-US" dirty="0"/>
              <a:t>GUI Installation</a:t>
            </a:r>
          </a:p>
          <a:p>
            <a:r>
              <a:rPr lang="en-US" dirty="0"/>
              <a:t>How to use the LP5813 GUI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DCD12-5E07-49DC-926F-6678FF92CC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C6F-5CE9-4A34-BDF5-02C5C620F6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4802" y="5338811"/>
            <a:ext cx="5014543" cy="11728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5" tIns="60940" rIns="121875" bIns="60940"/>
          <a:lstStyle/>
          <a:p>
            <a:pPr defTabSz="1219140">
              <a:defRPr/>
            </a:pPr>
            <a:endParaRPr lang="en-US" sz="1067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05" indent="-228505" defTabSz="1219140">
              <a:buFont typeface="Arial" pitchFamily="34" charset="0"/>
              <a:buChar char="•"/>
              <a:defRPr/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Battery powered applications: E-tag, Smart watch, E-Cigarettes, Wearables</a:t>
            </a:r>
          </a:p>
          <a:p>
            <a:pPr marL="228505" indent="-228505" defTabSz="1219140">
              <a:buFont typeface="Arial" pitchFamily="34" charset="0"/>
              <a:buChar char="•"/>
              <a:defRPr/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 speaker</a:t>
            </a:r>
          </a:p>
          <a:p>
            <a:pPr marL="228505" indent="-228505" defTabSz="1219140">
              <a:buFont typeface="Arial" pitchFamily="34" charset="0"/>
              <a:buChar char="•"/>
              <a:defRPr/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Router and switches</a:t>
            </a:r>
          </a:p>
          <a:p>
            <a:pPr marL="228505" indent="-228505" defTabSz="1219140">
              <a:buFont typeface="Arial" pitchFamily="34" charset="0"/>
              <a:buChar char="•"/>
              <a:defRPr/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Internet-of-Things (IOT)</a:t>
            </a:r>
          </a:p>
          <a:p>
            <a:pPr marL="228505" indent="-228505" defTabSz="1219140">
              <a:buFont typeface="Arial" pitchFamily="34" charset="0"/>
              <a:buChar char="•"/>
              <a:defRPr/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Handheld device</a:t>
            </a:r>
            <a:endParaRPr lang="en-US" sz="1333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05" indent="-228505" defTabSz="1219140">
              <a:buFont typeface="Arial" pitchFamily="34" charset="0"/>
              <a:buChar char="•"/>
              <a:defRPr/>
            </a:pPr>
            <a:endParaRPr lang="en-US" sz="1333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05" indent="-228505" defTabSz="1219140">
              <a:buFont typeface="Arial" pitchFamily="34" charset="0"/>
              <a:buChar char="•"/>
              <a:defRPr/>
            </a:pPr>
            <a:endParaRPr lang="en-US" sz="1333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37858" lvl="1" indent="-228505" defTabSz="1219140">
              <a:buFont typeface="Arial" pitchFamily="34" charset="0"/>
              <a:buChar char="•"/>
              <a:defRPr/>
            </a:pPr>
            <a:endParaRPr lang="en-US" sz="1333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37858" lvl="1" indent="-228505" defTabSz="1219140">
              <a:buFont typeface="Arial" pitchFamily="34" charset="0"/>
              <a:buChar char="•"/>
              <a:defRPr/>
            </a:pPr>
            <a:endParaRPr lang="en-US" sz="1333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9140">
              <a:defRPr/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" y="246888"/>
            <a:ext cx="12025312" cy="676656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fi-FI" dirty="0"/>
              <a:t>LP5811/3 Introduction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04802" y="1483143"/>
            <a:ext cx="5014543" cy="36892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5" tIns="60940" rIns="121875" bIns="60940"/>
          <a:lstStyle/>
          <a:p>
            <a:pPr marL="228505" indent="-228505" defTabSz="121914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Supply voltage range:</a:t>
            </a:r>
            <a:r>
              <a:rPr lang="en-US" sz="1067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0.5V</a:t>
            </a: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5.5V (Powering up from </a:t>
            </a:r>
            <a:r>
              <a:rPr lang="en-US" sz="1067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1.8V</a:t>
            </a: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28505" indent="-228505" defTabSz="121914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067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Vout</a:t>
            </a: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up to </a:t>
            </a:r>
            <a:r>
              <a:rPr lang="en-US" sz="10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5.5V</a:t>
            </a: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Boost </a:t>
            </a:r>
          </a:p>
          <a:p>
            <a:pPr marL="228505" indent="-228505" defTabSz="121914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Time-cross-multiplexing (TCM) dot matrix</a:t>
            </a:r>
          </a:p>
          <a:p>
            <a:pPr marL="736224" lvl="1" indent="-228589" defTabSz="1219140">
              <a:lnSpc>
                <a:spcPct val="11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en-US" sz="10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to 12 </a:t>
            </a: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LEDs (4 RGB LEDs) with individual control</a:t>
            </a:r>
          </a:p>
          <a:p>
            <a:pPr marL="736224" lvl="1" indent="-228589" defTabSz="1219140">
              <a:lnSpc>
                <a:spcPct val="110000"/>
              </a:lnSpc>
              <a:buFont typeface="Courier New" panose="02070309020205020404" pitchFamily="49" charset="0"/>
              <a:buChar char="o"/>
              <a:defRPr/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source/sink capability: </a:t>
            </a:r>
            <a:r>
              <a:rPr lang="en-US" sz="10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50mA </a:t>
            </a:r>
            <a:r>
              <a:rPr lang="en-US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en-US" sz="1067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Vcc</a:t>
            </a:r>
            <a:r>
              <a:rPr lang="en-US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3.3V</a:t>
            </a:r>
          </a:p>
          <a:p>
            <a:pPr marL="736224" lvl="1" indent="-228589" defTabSz="1219140">
              <a:lnSpc>
                <a:spcPct val="110000"/>
              </a:lnSpc>
              <a:buFont typeface="Courier New" panose="02070309020205020404" pitchFamily="49" charset="0"/>
              <a:buChar char="o"/>
              <a:defRPr/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LED current: 4-dot: 50mA(Max.), 12-dot: 12.5mA(Max.)</a:t>
            </a:r>
          </a:p>
          <a:p>
            <a:pPr marL="736224" lvl="1" indent="-228589" defTabSz="1219140">
              <a:lnSpc>
                <a:spcPct val="110000"/>
              </a:lnSpc>
              <a:buFont typeface="Courier New" panose="02070309020205020404" pitchFamily="49" charset="0"/>
              <a:buChar char="o"/>
              <a:defRPr/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6kHz multiplexing frequency to avoid visual flicker</a:t>
            </a:r>
          </a:p>
          <a:p>
            <a:pPr marL="228505" indent="-228505" defTabSz="121914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Ultra-low power consumption </a:t>
            </a:r>
          </a:p>
          <a:p>
            <a:pPr marL="736224" lvl="1" indent="-228589" defTabSz="1219140">
              <a:lnSpc>
                <a:spcPct val="110000"/>
              </a:lnSpc>
              <a:buFont typeface="Courier New" panose="02070309020205020404" pitchFamily="49" charset="0"/>
              <a:buChar char="o"/>
              <a:defRPr/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Shutdown current: 0.2uA(Typ.), 2uA(Max.)</a:t>
            </a:r>
          </a:p>
          <a:p>
            <a:pPr marL="736224" lvl="1" indent="-228589" defTabSz="1219140">
              <a:lnSpc>
                <a:spcPct val="110000"/>
              </a:lnSpc>
              <a:buFont typeface="Courier New" panose="02070309020205020404" pitchFamily="49" charset="0"/>
              <a:buChar char="o"/>
              <a:defRPr/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Standby current: </a:t>
            </a:r>
            <a:r>
              <a:rPr lang="en-US" sz="10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3uA</a:t>
            </a: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(Typ.), 5uA(Max.)</a:t>
            </a:r>
          </a:p>
          <a:p>
            <a:pPr marL="736224" lvl="1" indent="-228589" defTabSz="1219140">
              <a:lnSpc>
                <a:spcPct val="110000"/>
              </a:lnSpc>
              <a:buFont typeface="Courier New" panose="02070309020205020404" pitchFamily="49" charset="0"/>
              <a:buChar char="o"/>
              <a:defRPr/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 current in normal mode: </a:t>
            </a:r>
            <a:r>
              <a:rPr lang="en-US" sz="10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0.9mA</a:t>
            </a: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(Typ.)</a:t>
            </a:r>
          </a:p>
          <a:p>
            <a:pPr marL="228505" lvl="1" indent="-228505" defTabSz="121914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Flexible dimming control</a:t>
            </a:r>
          </a:p>
          <a:p>
            <a:pPr marL="736224" lvl="1" indent="-228589" defTabSz="1219140">
              <a:lnSpc>
                <a:spcPct val="110000"/>
              </a:lnSpc>
              <a:buFont typeface="Courier New" panose="02070309020205020404" pitchFamily="49" charset="0"/>
              <a:buChar char="o"/>
              <a:defRPr/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PWM dimming: </a:t>
            </a:r>
            <a:r>
              <a:rPr lang="en-US" sz="10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8-Bit</a:t>
            </a: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Gamma correction: 256 steps, 24kHz Freq.</a:t>
            </a:r>
          </a:p>
          <a:p>
            <a:pPr marL="736224" lvl="1" indent="-228589" defTabSz="1219140">
              <a:lnSpc>
                <a:spcPct val="110000"/>
              </a:lnSpc>
              <a:buFont typeface="Courier New" panose="02070309020205020404" pitchFamily="49" charset="0"/>
              <a:buChar char="o"/>
              <a:defRPr/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Analog dimming: </a:t>
            </a:r>
            <a:r>
              <a:rPr lang="en-US" sz="10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8-Bit</a:t>
            </a:r>
          </a:p>
          <a:p>
            <a:pPr marL="228505" indent="-228505" defTabSz="121914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1MHz I</a:t>
            </a:r>
            <a:r>
              <a:rPr lang="en-US" sz="1067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interface, 4 P/N to support up to 4 devices used with one I</a:t>
            </a:r>
            <a:r>
              <a:rPr lang="en-US" sz="1067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bus</a:t>
            </a:r>
          </a:p>
          <a:p>
            <a:pPr marL="228505" indent="-228505" defTabSz="121914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Logic pin power rail: 1.8V / 3.3V / 5V</a:t>
            </a:r>
          </a:p>
          <a:p>
            <a:pPr marL="228505" indent="-228505" defTabSz="1219140">
              <a:lnSpc>
                <a:spcPct val="11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0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Autonomous control</a:t>
            </a: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Auto breathing and blinking</a:t>
            </a:r>
          </a:p>
          <a:p>
            <a:pPr marL="228505" indent="-228505" defTabSz="121914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LED open/short detection </a:t>
            </a:r>
          </a:p>
          <a:p>
            <a:pPr marL="228505" indent="-228505" defTabSz="121914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temperature range: -40°C ~ +85°C</a:t>
            </a:r>
          </a:p>
          <a:p>
            <a:pPr marL="228505" indent="-228505" defTabSz="121914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Package: QFN-12, 1.5 mm × 2.5 mm</a:t>
            </a:r>
            <a:endParaRPr lang="en-US" sz="1333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9140">
              <a:defRPr/>
            </a:pPr>
            <a:endParaRPr lang="en-US" sz="1333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3655" name="Rectangle 14"/>
          <p:cNvSpPr>
            <a:spLocks noChangeArrowheads="1"/>
          </p:cNvSpPr>
          <p:nvPr/>
        </p:nvSpPr>
        <p:spPr bwMode="auto">
          <a:xfrm>
            <a:off x="304802" y="1140243"/>
            <a:ext cx="5014543" cy="34289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5" tIns="60940" rIns="121875" bIns="60940" anchor="ctr"/>
          <a:lstStyle/>
          <a:p>
            <a:pPr defTabSz="1219140"/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</a:p>
        </p:txBody>
      </p:sp>
      <p:sp>
        <p:nvSpPr>
          <p:cNvPr id="283656" name="Rectangle 14"/>
          <p:cNvSpPr>
            <a:spLocks noChangeArrowheads="1"/>
          </p:cNvSpPr>
          <p:nvPr/>
        </p:nvSpPr>
        <p:spPr bwMode="auto">
          <a:xfrm>
            <a:off x="5368514" y="1140236"/>
            <a:ext cx="6423367" cy="34289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5" tIns="60940" rIns="121875" bIns="60940" anchor="ctr"/>
          <a:lstStyle/>
          <a:p>
            <a:pPr defTabSz="1219140"/>
            <a:r>
              <a:rPr lang="en-US" altLang="zh-CN" sz="2000" b="1" dirty="0">
                <a:solidFill>
                  <a:srgbClr val="FFFFFF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Benefits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04802" y="5170941"/>
            <a:ext cx="5014543" cy="335739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5" tIns="60940" rIns="121875" bIns="60940" anchor="ctr"/>
          <a:lstStyle/>
          <a:p>
            <a:pPr defTabSz="1219140"/>
            <a:r>
              <a:rPr lang="en-US" altLang="zh-CN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68511" y="1483139"/>
            <a:ext cx="6423368" cy="998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5" tIns="60940" rIns="121875" bIns="60940"/>
          <a:lstStyle/>
          <a:p>
            <a:pPr marL="228505" indent="-228505" defTabSz="121914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supply voltage and Boost enable battery-powered applications (AA battery, Coin cell, Li-ion)</a:t>
            </a:r>
          </a:p>
          <a:p>
            <a:pPr marL="228505" indent="-228505" defTabSz="121914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Time-cross-multiplexing(TCM) scheme saves total system PCB size and PCB traces</a:t>
            </a:r>
          </a:p>
          <a:p>
            <a:pPr marL="228505" indent="-228505" defTabSz="121914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Ultra-low </a:t>
            </a:r>
            <a:r>
              <a:rPr lang="en-US" sz="1067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Iq</a:t>
            </a: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saves system power and extends battery life</a:t>
            </a:r>
          </a:p>
          <a:p>
            <a:pPr marL="228505" indent="-228505" defTabSz="121914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067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Flexible dimming control for smooth LED lighting patterns</a:t>
            </a:r>
          </a:p>
          <a:p>
            <a:pPr marL="228505" indent="-228505" defTabSz="121914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067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Autonomous control offloads MCU bandwidth</a:t>
            </a:r>
          </a:p>
          <a:p>
            <a:pPr marL="231553" indent="-230622" defTabSz="1219140">
              <a:spcBef>
                <a:spcPts val="533"/>
              </a:spcBef>
              <a:buFont typeface="Arial" panose="020B0604020202020204" pitchFamily="34" charset="0"/>
              <a:buChar char="•"/>
            </a:pPr>
            <a:endParaRPr lang="en-US" sz="1867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856133" y="6199600"/>
            <a:ext cx="2844800" cy="2063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07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14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22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22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3706" algn="l" defTabSz="7614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4449" algn="l" defTabSz="7614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5187" algn="l" defTabSz="7614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5926" algn="l" defTabSz="7614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1219140">
              <a:defRPr/>
            </a:pPr>
            <a:fld id="{B53548F6-AAA9-4A8D-A869-511B3DFE3256}" type="slidenum">
              <a:rPr lang="en-US" sz="1067">
                <a:solidFill>
                  <a:srgbClr val="000000"/>
                </a:solidFill>
                <a:latin typeface="Arial"/>
              </a:rPr>
              <a:pPr algn="r" defTabSz="1219140">
                <a:defRPr/>
              </a:pPr>
              <a:t>3</a:t>
            </a:fld>
            <a:endParaRPr lang="en-US" sz="1067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utoShape 87">
            <a:extLst>
              <a:ext uri="{FF2B5EF4-FFF2-40B4-BE49-F238E27FC236}">
                <a16:creationId xmlns:a16="http://schemas.microsoft.com/office/drawing/2014/main" id="{7E6D1A37-812F-47ED-9D9E-0992E6CF42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19050" y="334554"/>
            <a:ext cx="990073" cy="245079"/>
          </a:xfrm>
          <a:prstGeom prst="roundRect">
            <a:avLst>
              <a:gd name="adj" fmla="val 12102"/>
            </a:avLst>
          </a:prstGeom>
          <a:solidFill>
            <a:srgbClr val="1698AE"/>
          </a:solidFill>
          <a:ln w="19050"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27000" rIns="27000" anchor="ctr"/>
          <a:lstStyle/>
          <a:p>
            <a:pPr algn="ctr" defTabSz="456966"/>
            <a:r>
              <a:rPr lang="en-US" altLang="en-US" sz="700" b="1" i="1" kern="0" dirty="0">
                <a:solidFill>
                  <a:srgbClr val="FFFFFF"/>
                </a:solidFill>
                <a:cs typeface="Arial" charset="0"/>
              </a:rPr>
              <a:t>Development</a:t>
            </a:r>
          </a:p>
        </p:txBody>
      </p:sp>
      <p:sp>
        <p:nvSpPr>
          <p:cNvPr id="16" name="AutoShape 87">
            <a:extLst>
              <a:ext uri="{FF2B5EF4-FFF2-40B4-BE49-F238E27FC236}">
                <a16:creationId xmlns:a16="http://schemas.microsoft.com/office/drawing/2014/main" id="{8E0A40DE-A385-4FCD-90FA-F0D4EBB3A7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01808" y="334555"/>
            <a:ext cx="990073" cy="245079"/>
          </a:xfrm>
          <a:prstGeom prst="roundRect">
            <a:avLst>
              <a:gd name="adj" fmla="val 12102"/>
            </a:avLst>
          </a:prstGeom>
          <a:solidFill>
            <a:schemeClr val="accent2"/>
          </a:solidFill>
          <a:ln w="19050"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27000" rIns="27000" anchor="ctr"/>
          <a:lstStyle/>
          <a:p>
            <a:pPr algn="ctr" defTabSz="456966"/>
            <a:r>
              <a:rPr lang="en-US" altLang="en-US" sz="700" b="1" i="1" kern="0" dirty="0">
                <a:solidFill>
                  <a:srgbClr val="FFFFFF"/>
                </a:solidFill>
                <a:cs typeface="Arial" charset="0"/>
              </a:rPr>
              <a:t>Sampling in 3Q22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419731-41EF-44F8-A660-ECD9B5DBF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435" y="2467930"/>
            <a:ext cx="3162272" cy="20238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44CBB3-29F6-45A6-9905-BB980050F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435" y="4536391"/>
            <a:ext cx="4420224" cy="1880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D3F811-F95D-44FE-AE56-E9162C2D3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4570" y="2714873"/>
            <a:ext cx="2276364" cy="1753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C28AF8-52B1-40B1-9350-06054E614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2189" y="4493530"/>
            <a:ext cx="1552435" cy="20238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3BC443-BE07-4887-BAA3-48E993487337}"/>
              </a:ext>
            </a:extLst>
          </p:cNvPr>
          <p:cNvSpPr/>
          <p:nvPr/>
        </p:nvSpPr>
        <p:spPr>
          <a:xfrm>
            <a:off x="274320" y="731520"/>
            <a:ext cx="11612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/>
              <a:t>4/</a:t>
            </a:r>
            <a:r>
              <a:rPr lang="en-US" sz="2000" b="1" dirty="0"/>
              <a:t>12 LED Dots I</a:t>
            </a:r>
            <a:r>
              <a:rPr lang="en-US" sz="2000" b="1" baseline="30000" dirty="0"/>
              <a:t>2</a:t>
            </a:r>
            <a:r>
              <a:rPr lang="en-US" sz="2000" b="1" dirty="0"/>
              <a:t>C Synchronous Boost RGB LED Driver With Autonomous Control</a:t>
            </a:r>
          </a:p>
        </p:txBody>
      </p:sp>
    </p:spTree>
    <p:extLst>
      <p:ext uri="{BB962C8B-B14F-4D97-AF65-F5344CB8AC3E}">
        <p14:creationId xmlns:p14="http://schemas.microsoft.com/office/powerpoint/2010/main" val="3575640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11AC776-951B-4E5A-BAEF-1E6F3B5E2AA6}"/>
              </a:ext>
            </a:extLst>
          </p:cNvPr>
          <p:cNvGrpSpPr/>
          <p:nvPr/>
        </p:nvGrpSpPr>
        <p:grpSpPr>
          <a:xfrm>
            <a:off x="6530254" y="390868"/>
            <a:ext cx="2670636" cy="2277411"/>
            <a:chOff x="5165692" y="291592"/>
            <a:chExt cx="2002977" cy="1708058"/>
          </a:xfrm>
        </p:grpSpPr>
        <p:pic>
          <p:nvPicPr>
            <p:cNvPr id="281" name="Picture 280">
              <a:extLst>
                <a:ext uri="{FF2B5EF4-FFF2-40B4-BE49-F238E27FC236}">
                  <a16:creationId xmlns:a16="http://schemas.microsoft.com/office/drawing/2014/main" id="{B9C14D59-94CE-4BDA-A289-54B9F523A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47" b="97403" l="4908" r="92025">
                          <a14:foregroundMark x1="5521" y1="30519" x2="11043" y2="29870"/>
                          <a14:foregroundMark x1="7975" y1="37662" x2="11043" y2="38312"/>
                          <a14:foregroundMark x1="7975" y1="47403" x2="9816" y2="42857"/>
                          <a14:foregroundMark x1="9816" y1="55844" x2="9816" y2="74026"/>
                          <a14:foregroundMark x1="4908" y1="31169" x2="10429" y2="31818"/>
                          <a14:foregroundMark x1="31902" y1="27922" x2="31902" y2="29870"/>
                          <a14:foregroundMark x1="31288" y1="5195" x2="68712" y2="7792"/>
                          <a14:foregroundMark x1="30675" y1="3247" x2="71166" y2="6494"/>
                          <a14:foregroundMark x1="85890" y1="29870" x2="88344" y2="68182"/>
                          <a14:foregroundMark x1="92025" y1="71429" x2="92025" y2="29221"/>
                          <a14:foregroundMark x1="29448" y1="87013" x2="69325" y2="87662"/>
                          <a14:foregroundMark x1="30061" y1="95455" x2="72393" y2="97403"/>
                          <a14:backgroundMark x1="37423" y1="37013" x2="39264" y2="35714"/>
                          <a14:backgroundMark x1="38650" y1="61688" x2="61350" y2="62338"/>
                          <a14:backgroundMark x1="34969" y1="35065" x2="39264" y2="36364"/>
                          <a14:backgroundMark x1="1840" y1="98052" x2="1840" y2="980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65692" y="291592"/>
              <a:ext cx="2002977" cy="1708058"/>
            </a:xfrm>
            <a:prstGeom prst="rect">
              <a:avLst/>
            </a:prstGeom>
            <a:scene3d>
              <a:camera prst="isometricBottomDown"/>
              <a:lightRig rig="threePt" dir="t"/>
            </a:scene3d>
          </p:spPr>
        </p:pic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5BAC4FA4-3C20-4EB4-A655-06C80BA6E016}"/>
                </a:ext>
              </a:extLst>
            </p:cNvPr>
            <p:cNvSpPr txBox="1"/>
            <p:nvPr/>
          </p:nvSpPr>
          <p:spPr>
            <a:xfrm>
              <a:off x="5394643" y="1009831"/>
              <a:ext cx="524423" cy="684755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haroni" panose="02010803020104030203" pitchFamily="2" charset="-79"/>
                  <a:cs typeface="Aharoni" panose="02010803020104030203" pitchFamily="2" charset="-79"/>
                </a:rPr>
                <a:t>MCU</a:t>
              </a:r>
              <a:endParaRPr lang="en-US" sz="5333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273" name="Picture 5">
            <a:extLst>
              <a:ext uri="{FF2B5EF4-FFF2-40B4-BE49-F238E27FC236}">
                <a16:creationId xmlns:a16="http://schemas.microsoft.com/office/drawing/2014/main" id="{D2264402-C300-4A79-BB72-1383BB4DD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69"/>
          <a:stretch/>
        </p:blipFill>
        <p:spPr bwMode="auto">
          <a:xfrm>
            <a:off x="437919" y="2548292"/>
            <a:ext cx="4259735" cy="4072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" name="Slide Number Placeholder 2">
            <a:extLst>
              <a:ext uri="{FF2B5EF4-FFF2-40B4-BE49-F238E27FC236}">
                <a16:creationId xmlns:a16="http://schemas.microsoft.com/office/drawing/2014/main" id="{A378C8FC-0B58-4520-AD3A-0B3BC9CFB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56133" y="6049963"/>
            <a:ext cx="2844800" cy="206376"/>
          </a:xfrm>
        </p:spPr>
        <p:txBody>
          <a:bodyPr/>
          <a:lstStyle/>
          <a:p>
            <a:pPr>
              <a:defRPr/>
            </a:pPr>
            <a:fld id="{D4C52F08-588C-488E-A5AB-DF69250DE8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20" name="Picture 5">
            <a:extLst>
              <a:ext uri="{FF2B5EF4-FFF2-40B4-BE49-F238E27FC236}">
                <a16:creationId xmlns:a16="http://schemas.microsoft.com/office/drawing/2014/main" id="{3BB43B07-C638-4088-A775-B992DF511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69"/>
          <a:stretch/>
        </p:blipFill>
        <p:spPr bwMode="auto">
          <a:xfrm>
            <a:off x="4878378" y="2673225"/>
            <a:ext cx="7105901" cy="3947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E41873-6593-4948-A597-D97FD1559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97156" y="3741614"/>
            <a:ext cx="3388957" cy="1694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A20198-8436-414F-BF17-898DB383A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3" y="142879"/>
            <a:ext cx="11277600" cy="814388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Autonomous Animation Control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CE883C0-6D90-4ECB-8963-3A49EE1735C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200912" y="2649575"/>
          <a:ext cx="6217921" cy="414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Visio" r:id="rId8" imgW="3741488" imgH="2491823" progId="Visio.Drawing.15">
                  <p:embed/>
                </p:oleObj>
              </mc:Choice>
              <mc:Fallback>
                <p:oleObj name="Visio" r:id="rId8" imgW="3741488" imgH="2491823" progId="Visio.Drawing.15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CE883C0-6D90-4ECB-8963-3A49EE173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00912" y="2649575"/>
                        <a:ext cx="6217921" cy="4145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" name="Text Box 19">
            <a:extLst>
              <a:ext uri="{FF2B5EF4-FFF2-40B4-BE49-F238E27FC236}">
                <a16:creationId xmlns:a16="http://schemas.microsoft.com/office/drawing/2014/main" id="{54A5725B-756B-4494-BFD5-25F15452C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364741"/>
            <a:ext cx="7107477" cy="36576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121920" bIns="60960" anchor="b" anchorCtr="0">
            <a:no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defTabSz="507807" eaLnBrk="0" hangingPunct="0">
              <a:spcAft>
                <a:spcPts val="267"/>
              </a:spcAft>
              <a:buClr>
                <a:srgbClr val="000000"/>
              </a:buClr>
              <a:defRPr/>
            </a:pPr>
            <a:r>
              <a:rPr lang="en-US" altLang="zh-CN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Complex Animation Example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" name="Rectangle 177">
            <a:extLst>
              <a:ext uri="{FF2B5EF4-FFF2-40B4-BE49-F238E27FC236}">
                <a16:creationId xmlns:a16="http://schemas.microsoft.com/office/drawing/2014/main" id="{76E0878D-A3D4-472A-9464-3CC46BCA2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0253" y="2509962"/>
            <a:ext cx="65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endParaRPr lang="en-US" altLang="en-US" sz="1467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BD8977-FAD8-4D93-A470-FE10DF0A0425}"/>
              </a:ext>
            </a:extLst>
          </p:cNvPr>
          <p:cNvGrpSpPr/>
          <p:nvPr/>
        </p:nvGrpSpPr>
        <p:grpSpPr>
          <a:xfrm>
            <a:off x="535201" y="2878666"/>
            <a:ext cx="4472980" cy="1707965"/>
            <a:chOff x="9314795" y="2086374"/>
            <a:chExt cx="3354735" cy="128097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BE90B50-76B7-451F-94A3-3DB6415B7C8A}"/>
                </a:ext>
              </a:extLst>
            </p:cNvPr>
            <p:cNvGrpSpPr/>
            <p:nvPr/>
          </p:nvGrpSpPr>
          <p:grpSpPr>
            <a:xfrm>
              <a:off x="9377347" y="2086374"/>
              <a:ext cx="2825522" cy="772501"/>
              <a:chOff x="9377347" y="2086374"/>
              <a:chExt cx="2825522" cy="772501"/>
            </a:xfrm>
          </p:grpSpPr>
          <p:sp>
            <p:nvSpPr>
              <p:cNvPr id="35" name="Rectangle 5">
                <a:extLst>
                  <a:ext uri="{FF2B5EF4-FFF2-40B4-BE49-F238E27FC236}">
                    <a16:creationId xmlns:a16="http://schemas.microsoft.com/office/drawing/2014/main" id="{836304AC-BE1E-41FF-8529-76C61D5DF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652641"/>
                <a:ext cx="406642" cy="13982"/>
              </a:xfrm>
              <a:prstGeom prst="rect">
                <a:avLst/>
              </a:pr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36" name="Rectangle 6">
                <a:extLst>
                  <a:ext uri="{FF2B5EF4-FFF2-40B4-BE49-F238E27FC236}">
                    <a16:creationId xmlns:a16="http://schemas.microsoft.com/office/drawing/2014/main" id="{FD9C4847-FEC2-4F4E-B8B8-8029EA802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666623"/>
                <a:ext cx="406642" cy="6991"/>
              </a:xfrm>
              <a:prstGeom prst="rect">
                <a:avLst/>
              </a:prstGeom>
              <a:solidFill>
                <a:srgbClr val="E7E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37" name="Rectangle 7">
                <a:extLst>
                  <a:ext uri="{FF2B5EF4-FFF2-40B4-BE49-F238E27FC236}">
                    <a16:creationId xmlns:a16="http://schemas.microsoft.com/office/drawing/2014/main" id="{3EDCD607-666F-410C-B818-90497A355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673614"/>
                <a:ext cx="406642" cy="6991"/>
              </a:xfrm>
              <a:prstGeom prst="rect">
                <a:avLst/>
              </a:prstGeom>
              <a:solidFill>
                <a:srgbClr val="E6ED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38" name="Rectangle 8">
                <a:extLst>
                  <a:ext uri="{FF2B5EF4-FFF2-40B4-BE49-F238E27FC236}">
                    <a16:creationId xmlns:a16="http://schemas.microsoft.com/office/drawing/2014/main" id="{C1537228-7379-491F-A411-80A0F5938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680605"/>
                <a:ext cx="406642" cy="6991"/>
              </a:xfrm>
              <a:prstGeom prst="rect">
                <a:avLst/>
              </a:prstGeom>
              <a:solidFill>
                <a:srgbClr val="E6EC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39" name="Rectangle 9">
                <a:extLst>
                  <a:ext uri="{FF2B5EF4-FFF2-40B4-BE49-F238E27FC236}">
                    <a16:creationId xmlns:a16="http://schemas.microsoft.com/office/drawing/2014/main" id="{DCBA63D9-9A1A-4115-BAA9-6E7EA04354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687596"/>
                <a:ext cx="406642" cy="8156"/>
              </a:xfrm>
              <a:prstGeom prst="rect">
                <a:avLst/>
              </a:prstGeom>
              <a:solidFill>
                <a:srgbClr val="E5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40" name="Rectangle 10">
                <a:extLst>
                  <a:ext uri="{FF2B5EF4-FFF2-40B4-BE49-F238E27FC236}">
                    <a16:creationId xmlns:a16="http://schemas.microsoft.com/office/drawing/2014/main" id="{1D191CBF-802A-47FC-9667-8298E344B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695753"/>
                <a:ext cx="406642" cy="6991"/>
              </a:xfrm>
              <a:prstGeom prst="rect">
                <a:avLst/>
              </a:prstGeom>
              <a:solidFill>
                <a:srgbClr val="E3EA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41" name="Rectangle 11">
                <a:extLst>
                  <a:ext uri="{FF2B5EF4-FFF2-40B4-BE49-F238E27FC236}">
                    <a16:creationId xmlns:a16="http://schemas.microsoft.com/office/drawing/2014/main" id="{86F1BCF1-DDF7-4F41-88E5-C22FDDFA8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702744"/>
                <a:ext cx="406642" cy="6991"/>
              </a:xfrm>
              <a:prstGeom prst="rect">
                <a:avLst/>
              </a:prstGeom>
              <a:solidFill>
                <a:srgbClr val="E2E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42" name="Rectangle 12">
                <a:extLst>
                  <a:ext uri="{FF2B5EF4-FFF2-40B4-BE49-F238E27FC236}">
                    <a16:creationId xmlns:a16="http://schemas.microsoft.com/office/drawing/2014/main" id="{93E913F3-B648-49F4-826B-1F21E39D6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709735"/>
                <a:ext cx="406642" cy="6991"/>
              </a:xfrm>
              <a:prstGeom prst="rect">
                <a:avLst/>
              </a:prstGeom>
              <a:solidFill>
                <a:srgbClr val="E0E8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43" name="Rectangle 13">
                <a:extLst>
                  <a:ext uri="{FF2B5EF4-FFF2-40B4-BE49-F238E27FC236}">
                    <a16:creationId xmlns:a16="http://schemas.microsoft.com/office/drawing/2014/main" id="{547D3C76-7FF8-4412-86B1-524D993DD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716725"/>
                <a:ext cx="406642" cy="6991"/>
              </a:xfrm>
              <a:prstGeom prst="rect">
                <a:avLst/>
              </a:prstGeom>
              <a:solidFill>
                <a:srgbClr val="DEE6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44" name="Rectangle 14">
                <a:extLst>
                  <a:ext uri="{FF2B5EF4-FFF2-40B4-BE49-F238E27FC236}">
                    <a16:creationId xmlns:a16="http://schemas.microsoft.com/office/drawing/2014/main" id="{34FA6C4D-114A-435C-A216-9BFA30C25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723716"/>
                <a:ext cx="406642" cy="6991"/>
              </a:xfrm>
              <a:prstGeom prst="rect">
                <a:avLst/>
              </a:prstGeom>
              <a:solidFill>
                <a:srgbClr val="DCE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45" name="Rectangle 15">
                <a:extLst>
                  <a:ext uri="{FF2B5EF4-FFF2-40B4-BE49-F238E27FC236}">
                    <a16:creationId xmlns:a16="http://schemas.microsoft.com/office/drawing/2014/main" id="{7EA7FB8E-F39A-4B85-A1C4-6DB183C5D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730707"/>
                <a:ext cx="406642" cy="6991"/>
              </a:xfrm>
              <a:prstGeom prst="rect">
                <a:avLst/>
              </a:prstGeom>
              <a:solidFill>
                <a:srgbClr val="DAE3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46" name="Rectangle 16">
                <a:extLst>
                  <a:ext uri="{FF2B5EF4-FFF2-40B4-BE49-F238E27FC236}">
                    <a16:creationId xmlns:a16="http://schemas.microsoft.com/office/drawing/2014/main" id="{CB97BD26-5E1B-402C-A435-C7A2489EE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737698"/>
                <a:ext cx="406642" cy="6991"/>
              </a:xfrm>
              <a:prstGeom prst="rect">
                <a:avLst/>
              </a:prstGeom>
              <a:solidFill>
                <a:srgbClr val="D7E1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47" name="Rectangle 17">
                <a:extLst>
                  <a:ext uri="{FF2B5EF4-FFF2-40B4-BE49-F238E27FC236}">
                    <a16:creationId xmlns:a16="http://schemas.microsoft.com/office/drawing/2014/main" id="{EB7AFE94-840F-42F3-8DDC-5A68B95DC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744689"/>
                <a:ext cx="406642" cy="6991"/>
              </a:xfrm>
              <a:prstGeom prst="rect">
                <a:avLst/>
              </a:prstGeom>
              <a:solidFill>
                <a:srgbClr val="D5D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48" name="Rectangle 18">
                <a:extLst>
                  <a:ext uri="{FF2B5EF4-FFF2-40B4-BE49-F238E27FC236}">
                    <a16:creationId xmlns:a16="http://schemas.microsoft.com/office/drawing/2014/main" id="{D42319BC-9D81-4285-BDDD-EE17C7E55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751680"/>
                <a:ext cx="406642" cy="8156"/>
              </a:xfrm>
              <a:prstGeom prst="rect">
                <a:avLst/>
              </a:prstGeom>
              <a:solidFill>
                <a:srgbClr val="D2D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49" name="Rectangle 19">
                <a:extLst>
                  <a:ext uri="{FF2B5EF4-FFF2-40B4-BE49-F238E27FC236}">
                    <a16:creationId xmlns:a16="http://schemas.microsoft.com/office/drawing/2014/main" id="{2B500F61-B403-4BED-9A1B-D2072033D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759836"/>
                <a:ext cx="406642" cy="6991"/>
              </a:xfrm>
              <a:prstGeom prst="rect">
                <a:avLst/>
              </a:prstGeom>
              <a:solidFill>
                <a:srgbClr val="CF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50" name="Rectangle 20">
                <a:extLst>
                  <a:ext uri="{FF2B5EF4-FFF2-40B4-BE49-F238E27FC236}">
                    <a16:creationId xmlns:a16="http://schemas.microsoft.com/office/drawing/2014/main" id="{060A8CCB-4A6C-4507-82AB-3F9F26F5F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766827"/>
                <a:ext cx="406642" cy="6991"/>
              </a:xfrm>
              <a:prstGeom prst="rect">
                <a:avLst/>
              </a:prstGeom>
              <a:solidFill>
                <a:srgbClr val="CCD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51" name="Rectangle 21">
                <a:extLst>
                  <a:ext uri="{FF2B5EF4-FFF2-40B4-BE49-F238E27FC236}">
                    <a16:creationId xmlns:a16="http://schemas.microsoft.com/office/drawing/2014/main" id="{B9815AD2-25AB-4D7F-B025-87BA7C1AC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773818"/>
                <a:ext cx="406642" cy="6991"/>
              </a:xfrm>
              <a:prstGeom prst="rect">
                <a:avLst/>
              </a:prstGeom>
              <a:solidFill>
                <a:srgbClr val="C9D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52" name="Rectangle 22">
                <a:extLst>
                  <a:ext uri="{FF2B5EF4-FFF2-40B4-BE49-F238E27FC236}">
                    <a16:creationId xmlns:a16="http://schemas.microsoft.com/office/drawing/2014/main" id="{BC8E0F6C-42D3-49DA-B9A9-AEF925329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780809"/>
                <a:ext cx="406642" cy="6991"/>
              </a:xfrm>
              <a:prstGeom prst="rect">
                <a:avLst/>
              </a:prstGeom>
              <a:solidFill>
                <a:srgbClr val="C7D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53" name="Rectangle 23">
                <a:extLst>
                  <a:ext uri="{FF2B5EF4-FFF2-40B4-BE49-F238E27FC236}">
                    <a16:creationId xmlns:a16="http://schemas.microsoft.com/office/drawing/2014/main" id="{4510EF35-4C24-45CE-BB7C-0A7C21818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787800"/>
                <a:ext cx="406642" cy="6991"/>
              </a:xfrm>
              <a:prstGeom prst="rect">
                <a:avLst/>
              </a:prstGeom>
              <a:solidFill>
                <a:srgbClr val="C4D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54" name="Rectangle 24">
                <a:extLst>
                  <a:ext uri="{FF2B5EF4-FFF2-40B4-BE49-F238E27FC236}">
                    <a16:creationId xmlns:a16="http://schemas.microsoft.com/office/drawing/2014/main" id="{47C1BF3F-8ABF-4227-B3AB-DD15C36F4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794791"/>
                <a:ext cx="406642" cy="6991"/>
              </a:xfrm>
              <a:prstGeom prst="rect">
                <a:avLst/>
              </a:prstGeom>
              <a:solidFill>
                <a:srgbClr val="C2D1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55" name="Rectangle 25">
                <a:extLst>
                  <a:ext uri="{FF2B5EF4-FFF2-40B4-BE49-F238E27FC236}">
                    <a16:creationId xmlns:a16="http://schemas.microsoft.com/office/drawing/2014/main" id="{3A403D2A-86E6-4ABF-95A7-461F9B742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801782"/>
                <a:ext cx="406642" cy="6991"/>
              </a:xfrm>
              <a:prstGeom prst="rect">
                <a:avLst/>
              </a:prstGeom>
              <a:solidFill>
                <a:srgbClr val="BFC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56" name="Rectangle 26">
                <a:extLst>
                  <a:ext uri="{FF2B5EF4-FFF2-40B4-BE49-F238E27FC236}">
                    <a16:creationId xmlns:a16="http://schemas.microsoft.com/office/drawing/2014/main" id="{6B992A7E-798D-405C-A1E3-485C01039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808773"/>
                <a:ext cx="406642" cy="8156"/>
              </a:xfrm>
              <a:prstGeom prst="rect">
                <a:avLst/>
              </a:prstGeom>
              <a:solidFill>
                <a:srgbClr val="BDC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57" name="Rectangle 27">
                <a:extLst>
                  <a:ext uri="{FF2B5EF4-FFF2-40B4-BE49-F238E27FC236}">
                    <a16:creationId xmlns:a16="http://schemas.microsoft.com/office/drawing/2014/main" id="{8C7C5F75-247A-4FFB-9A08-FB798D0EE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816929"/>
                <a:ext cx="406642" cy="6991"/>
              </a:xfrm>
              <a:prstGeom prst="rect">
                <a:avLst/>
              </a:prstGeom>
              <a:solidFill>
                <a:srgbClr val="BC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58" name="Rectangle 28">
                <a:extLst>
                  <a:ext uri="{FF2B5EF4-FFF2-40B4-BE49-F238E27FC236}">
                    <a16:creationId xmlns:a16="http://schemas.microsoft.com/office/drawing/2014/main" id="{9ECE95C2-1699-48EE-97E5-401FC322A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823920"/>
                <a:ext cx="406642" cy="6991"/>
              </a:xfrm>
              <a:prstGeom prst="rect">
                <a:avLst/>
              </a:prstGeom>
              <a:solidFill>
                <a:srgbClr val="BA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59" name="Rectangle 29">
                <a:extLst>
                  <a:ext uri="{FF2B5EF4-FFF2-40B4-BE49-F238E27FC236}">
                    <a16:creationId xmlns:a16="http://schemas.microsoft.com/office/drawing/2014/main" id="{EEE99109-106B-48AB-B8E2-D0D0022A5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830911"/>
                <a:ext cx="406642" cy="6991"/>
              </a:xfrm>
              <a:prstGeom prst="rect">
                <a:avLst/>
              </a:prstGeom>
              <a:solidFill>
                <a:srgbClr val="B9CB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60" name="Rectangle 30">
                <a:extLst>
                  <a:ext uri="{FF2B5EF4-FFF2-40B4-BE49-F238E27FC236}">
                    <a16:creationId xmlns:a16="http://schemas.microsoft.com/office/drawing/2014/main" id="{C757D460-09BF-4B45-8736-FFE8DA1DE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837902"/>
                <a:ext cx="406642" cy="6991"/>
              </a:xfrm>
              <a:prstGeom prst="rect">
                <a:avLst/>
              </a:prstGeom>
              <a:solidFill>
                <a:srgbClr val="B9CA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61" name="Rectangle 31">
                <a:extLst>
                  <a:ext uri="{FF2B5EF4-FFF2-40B4-BE49-F238E27FC236}">
                    <a16:creationId xmlns:a16="http://schemas.microsoft.com/office/drawing/2014/main" id="{638BE2F9-C279-443E-89A5-C351BF1B18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844893"/>
                <a:ext cx="406642" cy="6991"/>
              </a:xfrm>
              <a:prstGeom prst="rect">
                <a:avLst/>
              </a:prstGeom>
              <a:solidFill>
                <a:srgbClr val="B8C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62" name="Rectangle 32">
                <a:extLst>
                  <a:ext uri="{FF2B5EF4-FFF2-40B4-BE49-F238E27FC236}">
                    <a16:creationId xmlns:a16="http://schemas.microsoft.com/office/drawing/2014/main" id="{E60C6936-4939-4D5B-9C18-AF0812B83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851884"/>
                <a:ext cx="406642" cy="6991"/>
              </a:xfrm>
              <a:prstGeom prst="rect">
                <a:avLst/>
              </a:prstGeom>
              <a:solidFill>
                <a:srgbClr val="B7C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63" name="Rectangle 33">
                <a:extLst>
                  <a:ext uri="{FF2B5EF4-FFF2-40B4-BE49-F238E27FC236}">
                    <a16:creationId xmlns:a16="http://schemas.microsoft.com/office/drawing/2014/main" id="{F2DC8FD9-6780-4076-AADD-3E675F6E0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7347" y="2656137"/>
                <a:ext cx="404312" cy="201573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64" name="Rectangle 34">
                <a:extLst>
                  <a:ext uri="{FF2B5EF4-FFF2-40B4-BE49-F238E27FC236}">
                    <a16:creationId xmlns:a16="http://schemas.microsoft.com/office/drawing/2014/main" id="{42802662-128F-45E5-B8A2-58438E193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5413" y="2687596"/>
                <a:ext cx="26088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/>
                <a:r>
                  <a:rPr lang="en-US" altLang="en-US" sz="12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APU1</a:t>
                </a:r>
                <a:endParaRPr lang="en-US" altLang="en-US" sz="1467"/>
              </a:p>
            </p:txBody>
          </p:sp>
          <p:sp>
            <p:nvSpPr>
              <p:cNvPr id="65" name="Line 35">
                <a:extLst>
                  <a:ext uri="{FF2B5EF4-FFF2-40B4-BE49-F238E27FC236}">
                    <a16:creationId xmlns:a16="http://schemas.microsoft.com/office/drawing/2014/main" id="{F10FBA8F-E577-4D08-ACBA-C068E78E5F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81659" y="2754011"/>
                <a:ext cx="93213" cy="0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66" name="Freeform 36">
                <a:extLst>
                  <a:ext uri="{FF2B5EF4-FFF2-40B4-BE49-F238E27FC236}">
                    <a16:creationId xmlns:a16="http://schemas.microsoft.com/office/drawing/2014/main" id="{D7318CA9-7A98-42BB-833B-BC8BAFE3D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5551" y="2714395"/>
                <a:ext cx="117682" cy="79231"/>
              </a:xfrm>
              <a:custGeom>
                <a:avLst/>
                <a:gdLst>
                  <a:gd name="T0" fmla="*/ 0 w 101"/>
                  <a:gd name="T1" fmla="*/ 0 h 68"/>
                  <a:gd name="T2" fmla="*/ 101 w 101"/>
                  <a:gd name="T3" fmla="*/ 34 h 68"/>
                  <a:gd name="T4" fmla="*/ 0 w 101"/>
                  <a:gd name="T5" fmla="*/ 68 h 68"/>
                  <a:gd name="T6" fmla="*/ 0 w 101"/>
                  <a:gd name="T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68">
                    <a:moveTo>
                      <a:pt x="0" y="0"/>
                    </a:moveTo>
                    <a:lnTo>
                      <a:pt x="101" y="34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67" name="Rectangle 37">
                <a:extLst>
                  <a:ext uri="{FF2B5EF4-FFF2-40B4-BE49-F238E27FC236}">
                    <a16:creationId xmlns:a16="http://schemas.microsoft.com/office/drawing/2014/main" id="{B6CBF5B8-86C9-4724-BA27-5F55D17C3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652641"/>
                <a:ext cx="405477" cy="13982"/>
              </a:xfrm>
              <a:prstGeom prst="rect">
                <a:avLst/>
              </a:pr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68" name="Rectangle 38">
                <a:extLst>
                  <a:ext uri="{FF2B5EF4-FFF2-40B4-BE49-F238E27FC236}">
                    <a16:creationId xmlns:a16="http://schemas.microsoft.com/office/drawing/2014/main" id="{456DBDE5-11F6-47B0-B980-2EC18F0D0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666623"/>
                <a:ext cx="405477" cy="6991"/>
              </a:xfrm>
              <a:prstGeom prst="rect">
                <a:avLst/>
              </a:prstGeom>
              <a:solidFill>
                <a:srgbClr val="E7E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69" name="Rectangle 39">
                <a:extLst>
                  <a:ext uri="{FF2B5EF4-FFF2-40B4-BE49-F238E27FC236}">
                    <a16:creationId xmlns:a16="http://schemas.microsoft.com/office/drawing/2014/main" id="{7234CD4D-2646-4B06-9A2E-884701220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673614"/>
                <a:ext cx="405477" cy="6991"/>
              </a:xfrm>
              <a:prstGeom prst="rect">
                <a:avLst/>
              </a:prstGeom>
              <a:solidFill>
                <a:srgbClr val="E6ED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70" name="Rectangle 40">
                <a:extLst>
                  <a:ext uri="{FF2B5EF4-FFF2-40B4-BE49-F238E27FC236}">
                    <a16:creationId xmlns:a16="http://schemas.microsoft.com/office/drawing/2014/main" id="{18FF3D5B-2200-4B3F-BDB0-FAAC8E017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680605"/>
                <a:ext cx="405477" cy="6991"/>
              </a:xfrm>
              <a:prstGeom prst="rect">
                <a:avLst/>
              </a:prstGeom>
              <a:solidFill>
                <a:srgbClr val="E6EC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71" name="Rectangle 41">
                <a:extLst>
                  <a:ext uri="{FF2B5EF4-FFF2-40B4-BE49-F238E27FC236}">
                    <a16:creationId xmlns:a16="http://schemas.microsoft.com/office/drawing/2014/main" id="{390F819A-4686-4CB9-A784-8C7ACC3E3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687596"/>
                <a:ext cx="405477" cy="8156"/>
              </a:xfrm>
              <a:prstGeom prst="rect">
                <a:avLst/>
              </a:prstGeom>
              <a:solidFill>
                <a:srgbClr val="E5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72" name="Rectangle 42">
                <a:extLst>
                  <a:ext uri="{FF2B5EF4-FFF2-40B4-BE49-F238E27FC236}">
                    <a16:creationId xmlns:a16="http://schemas.microsoft.com/office/drawing/2014/main" id="{428FBE39-294A-4D50-BB59-AF34001CC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695753"/>
                <a:ext cx="405477" cy="6991"/>
              </a:xfrm>
              <a:prstGeom prst="rect">
                <a:avLst/>
              </a:prstGeom>
              <a:solidFill>
                <a:srgbClr val="E3EA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73" name="Rectangle 43">
                <a:extLst>
                  <a:ext uri="{FF2B5EF4-FFF2-40B4-BE49-F238E27FC236}">
                    <a16:creationId xmlns:a16="http://schemas.microsoft.com/office/drawing/2014/main" id="{0BD8298E-D826-422C-95A2-BF4B04D0A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702744"/>
                <a:ext cx="405477" cy="6991"/>
              </a:xfrm>
              <a:prstGeom prst="rect">
                <a:avLst/>
              </a:prstGeom>
              <a:solidFill>
                <a:srgbClr val="E2E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74" name="Rectangle 44">
                <a:extLst>
                  <a:ext uri="{FF2B5EF4-FFF2-40B4-BE49-F238E27FC236}">
                    <a16:creationId xmlns:a16="http://schemas.microsoft.com/office/drawing/2014/main" id="{5B5C396B-8BC8-4B78-A9A4-0E4A6ADB0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709735"/>
                <a:ext cx="405477" cy="6991"/>
              </a:xfrm>
              <a:prstGeom prst="rect">
                <a:avLst/>
              </a:prstGeom>
              <a:solidFill>
                <a:srgbClr val="E0E8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75" name="Rectangle 45">
                <a:extLst>
                  <a:ext uri="{FF2B5EF4-FFF2-40B4-BE49-F238E27FC236}">
                    <a16:creationId xmlns:a16="http://schemas.microsoft.com/office/drawing/2014/main" id="{133749DD-CABD-4935-A14F-53F6C7201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716725"/>
                <a:ext cx="405477" cy="6991"/>
              </a:xfrm>
              <a:prstGeom prst="rect">
                <a:avLst/>
              </a:prstGeom>
              <a:solidFill>
                <a:srgbClr val="DEE6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76" name="Rectangle 46">
                <a:extLst>
                  <a:ext uri="{FF2B5EF4-FFF2-40B4-BE49-F238E27FC236}">
                    <a16:creationId xmlns:a16="http://schemas.microsoft.com/office/drawing/2014/main" id="{9388086F-615C-432C-904C-A2D37D9B7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723716"/>
                <a:ext cx="405477" cy="6991"/>
              </a:xfrm>
              <a:prstGeom prst="rect">
                <a:avLst/>
              </a:prstGeom>
              <a:solidFill>
                <a:srgbClr val="DCE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77" name="Rectangle 47">
                <a:extLst>
                  <a:ext uri="{FF2B5EF4-FFF2-40B4-BE49-F238E27FC236}">
                    <a16:creationId xmlns:a16="http://schemas.microsoft.com/office/drawing/2014/main" id="{42883D55-40B3-4E13-8DCB-401266B7D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730707"/>
                <a:ext cx="405477" cy="6991"/>
              </a:xfrm>
              <a:prstGeom prst="rect">
                <a:avLst/>
              </a:prstGeom>
              <a:solidFill>
                <a:srgbClr val="DAE3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78" name="Rectangle 48">
                <a:extLst>
                  <a:ext uri="{FF2B5EF4-FFF2-40B4-BE49-F238E27FC236}">
                    <a16:creationId xmlns:a16="http://schemas.microsoft.com/office/drawing/2014/main" id="{62977C42-2FE1-4A3E-977F-4EE2DBAEA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737698"/>
                <a:ext cx="405477" cy="6991"/>
              </a:xfrm>
              <a:prstGeom prst="rect">
                <a:avLst/>
              </a:prstGeom>
              <a:solidFill>
                <a:srgbClr val="D7E1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79" name="Rectangle 49">
                <a:extLst>
                  <a:ext uri="{FF2B5EF4-FFF2-40B4-BE49-F238E27FC236}">
                    <a16:creationId xmlns:a16="http://schemas.microsoft.com/office/drawing/2014/main" id="{82D5E711-19BF-4E83-9D7C-E365DE7B8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744689"/>
                <a:ext cx="405477" cy="6991"/>
              </a:xfrm>
              <a:prstGeom prst="rect">
                <a:avLst/>
              </a:prstGeom>
              <a:solidFill>
                <a:srgbClr val="D5D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80" name="Rectangle 50">
                <a:extLst>
                  <a:ext uri="{FF2B5EF4-FFF2-40B4-BE49-F238E27FC236}">
                    <a16:creationId xmlns:a16="http://schemas.microsoft.com/office/drawing/2014/main" id="{8F64509A-51B1-43F9-91A0-0A8FDF40D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751680"/>
                <a:ext cx="405477" cy="8156"/>
              </a:xfrm>
              <a:prstGeom prst="rect">
                <a:avLst/>
              </a:prstGeom>
              <a:solidFill>
                <a:srgbClr val="D2D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81" name="Rectangle 51">
                <a:extLst>
                  <a:ext uri="{FF2B5EF4-FFF2-40B4-BE49-F238E27FC236}">
                    <a16:creationId xmlns:a16="http://schemas.microsoft.com/office/drawing/2014/main" id="{5505E2CA-D254-4F4E-A37F-8AB82EFFA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759836"/>
                <a:ext cx="405477" cy="6991"/>
              </a:xfrm>
              <a:prstGeom prst="rect">
                <a:avLst/>
              </a:prstGeom>
              <a:solidFill>
                <a:srgbClr val="CF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82" name="Rectangle 52">
                <a:extLst>
                  <a:ext uri="{FF2B5EF4-FFF2-40B4-BE49-F238E27FC236}">
                    <a16:creationId xmlns:a16="http://schemas.microsoft.com/office/drawing/2014/main" id="{C19C9FCF-FDB9-4FFD-9271-7BB75B17F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766827"/>
                <a:ext cx="405477" cy="6991"/>
              </a:xfrm>
              <a:prstGeom prst="rect">
                <a:avLst/>
              </a:prstGeom>
              <a:solidFill>
                <a:srgbClr val="CCD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83" name="Rectangle 53">
                <a:extLst>
                  <a:ext uri="{FF2B5EF4-FFF2-40B4-BE49-F238E27FC236}">
                    <a16:creationId xmlns:a16="http://schemas.microsoft.com/office/drawing/2014/main" id="{29FD8A01-BE19-4AF5-B3BE-3E9AB0BC8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773818"/>
                <a:ext cx="405477" cy="6991"/>
              </a:xfrm>
              <a:prstGeom prst="rect">
                <a:avLst/>
              </a:prstGeom>
              <a:solidFill>
                <a:srgbClr val="C9D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84" name="Rectangle 54">
                <a:extLst>
                  <a:ext uri="{FF2B5EF4-FFF2-40B4-BE49-F238E27FC236}">
                    <a16:creationId xmlns:a16="http://schemas.microsoft.com/office/drawing/2014/main" id="{375CF529-8074-4CE0-831A-C8D703E1E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780809"/>
                <a:ext cx="405477" cy="6991"/>
              </a:xfrm>
              <a:prstGeom prst="rect">
                <a:avLst/>
              </a:prstGeom>
              <a:solidFill>
                <a:srgbClr val="C7D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85" name="Rectangle 55">
                <a:extLst>
                  <a:ext uri="{FF2B5EF4-FFF2-40B4-BE49-F238E27FC236}">
                    <a16:creationId xmlns:a16="http://schemas.microsoft.com/office/drawing/2014/main" id="{C9AB1D6C-1119-4632-81F7-6D588C43C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787800"/>
                <a:ext cx="405477" cy="6991"/>
              </a:xfrm>
              <a:prstGeom prst="rect">
                <a:avLst/>
              </a:prstGeom>
              <a:solidFill>
                <a:srgbClr val="C4D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86" name="Rectangle 56">
                <a:extLst>
                  <a:ext uri="{FF2B5EF4-FFF2-40B4-BE49-F238E27FC236}">
                    <a16:creationId xmlns:a16="http://schemas.microsoft.com/office/drawing/2014/main" id="{C84AA46B-4722-49FD-A451-F6EA89231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794791"/>
                <a:ext cx="405477" cy="6991"/>
              </a:xfrm>
              <a:prstGeom prst="rect">
                <a:avLst/>
              </a:prstGeom>
              <a:solidFill>
                <a:srgbClr val="C2D1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87" name="Rectangle 57">
                <a:extLst>
                  <a:ext uri="{FF2B5EF4-FFF2-40B4-BE49-F238E27FC236}">
                    <a16:creationId xmlns:a16="http://schemas.microsoft.com/office/drawing/2014/main" id="{19D1B566-94D8-4304-B2EB-3EC0FF6E1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801782"/>
                <a:ext cx="405477" cy="6991"/>
              </a:xfrm>
              <a:prstGeom prst="rect">
                <a:avLst/>
              </a:prstGeom>
              <a:solidFill>
                <a:srgbClr val="BFC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88" name="Rectangle 58">
                <a:extLst>
                  <a:ext uri="{FF2B5EF4-FFF2-40B4-BE49-F238E27FC236}">
                    <a16:creationId xmlns:a16="http://schemas.microsoft.com/office/drawing/2014/main" id="{F4949FF2-B2D0-4C6C-8F77-BA927A90A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808773"/>
                <a:ext cx="405477" cy="8156"/>
              </a:xfrm>
              <a:prstGeom prst="rect">
                <a:avLst/>
              </a:prstGeom>
              <a:solidFill>
                <a:srgbClr val="BDC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89" name="Rectangle 59">
                <a:extLst>
                  <a:ext uri="{FF2B5EF4-FFF2-40B4-BE49-F238E27FC236}">
                    <a16:creationId xmlns:a16="http://schemas.microsoft.com/office/drawing/2014/main" id="{CD4757A3-7C11-4456-B4DE-9E49346AE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816929"/>
                <a:ext cx="405477" cy="6991"/>
              </a:xfrm>
              <a:prstGeom prst="rect">
                <a:avLst/>
              </a:prstGeom>
              <a:solidFill>
                <a:srgbClr val="BC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90" name="Rectangle 60">
                <a:extLst>
                  <a:ext uri="{FF2B5EF4-FFF2-40B4-BE49-F238E27FC236}">
                    <a16:creationId xmlns:a16="http://schemas.microsoft.com/office/drawing/2014/main" id="{CA3DAD79-02B4-4774-A2D4-B38C10936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823920"/>
                <a:ext cx="405477" cy="6991"/>
              </a:xfrm>
              <a:prstGeom prst="rect">
                <a:avLst/>
              </a:prstGeom>
              <a:solidFill>
                <a:srgbClr val="BA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91" name="Rectangle 61">
                <a:extLst>
                  <a:ext uri="{FF2B5EF4-FFF2-40B4-BE49-F238E27FC236}">
                    <a16:creationId xmlns:a16="http://schemas.microsoft.com/office/drawing/2014/main" id="{ACB85BBC-D815-4DD4-8CC2-C6520DB76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830911"/>
                <a:ext cx="405477" cy="6991"/>
              </a:xfrm>
              <a:prstGeom prst="rect">
                <a:avLst/>
              </a:prstGeom>
              <a:solidFill>
                <a:srgbClr val="B9CB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92" name="Rectangle 62">
                <a:extLst>
                  <a:ext uri="{FF2B5EF4-FFF2-40B4-BE49-F238E27FC236}">
                    <a16:creationId xmlns:a16="http://schemas.microsoft.com/office/drawing/2014/main" id="{4D0DC49A-6121-4D4A-852D-35575821C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837902"/>
                <a:ext cx="405477" cy="6991"/>
              </a:xfrm>
              <a:prstGeom prst="rect">
                <a:avLst/>
              </a:prstGeom>
              <a:solidFill>
                <a:srgbClr val="B9CA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93" name="Rectangle 63">
                <a:extLst>
                  <a:ext uri="{FF2B5EF4-FFF2-40B4-BE49-F238E27FC236}">
                    <a16:creationId xmlns:a16="http://schemas.microsoft.com/office/drawing/2014/main" id="{F46A07FD-7DF0-4733-BB57-EED14AEE7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844893"/>
                <a:ext cx="405477" cy="6991"/>
              </a:xfrm>
              <a:prstGeom prst="rect">
                <a:avLst/>
              </a:prstGeom>
              <a:solidFill>
                <a:srgbClr val="B8C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94" name="Rectangle 64">
                <a:extLst>
                  <a:ext uri="{FF2B5EF4-FFF2-40B4-BE49-F238E27FC236}">
                    <a16:creationId xmlns:a16="http://schemas.microsoft.com/office/drawing/2014/main" id="{8EA83647-B495-463A-975B-C145237A5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851884"/>
                <a:ext cx="405477" cy="6991"/>
              </a:xfrm>
              <a:prstGeom prst="rect">
                <a:avLst/>
              </a:prstGeom>
              <a:solidFill>
                <a:srgbClr val="B7C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95" name="Rectangle 65">
                <a:extLst>
                  <a:ext uri="{FF2B5EF4-FFF2-40B4-BE49-F238E27FC236}">
                    <a16:creationId xmlns:a16="http://schemas.microsoft.com/office/drawing/2014/main" id="{53173499-0DAD-4268-8C99-92616C156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232" y="2656137"/>
                <a:ext cx="403147" cy="201573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96" name="Rectangle 66">
                <a:extLst>
                  <a:ext uri="{FF2B5EF4-FFF2-40B4-BE49-F238E27FC236}">
                    <a16:creationId xmlns:a16="http://schemas.microsoft.com/office/drawing/2014/main" id="{E8B41F09-8561-4F81-A13B-DEEE2A078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2463" y="2687596"/>
                <a:ext cx="257282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/>
                <a:r>
                  <a:rPr lang="en-US" altLang="en-US" sz="12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AEU1</a:t>
                </a:r>
                <a:endParaRPr lang="en-US" altLang="en-US" sz="1467"/>
              </a:p>
            </p:txBody>
          </p:sp>
          <p:sp>
            <p:nvSpPr>
              <p:cNvPr id="97" name="Line 67">
                <a:extLst>
                  <a:ext uri="{FF2B5EF4-FFF2-40B4-BE49-F238E27FC236}">
                    <a16:creationId xmlns:a16="http://schemas.microsoft.com/office/drawing/2014/main" id="{374BD029-677D-469E-B146-A9393F41CF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6379" y="2757506"/>
                <a:ext cx="94379" cy="0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98" name="Freeform 68">
                <a:extLst>
                  <a:ext uri="{FF2B5EF4-FFF2-40B4-BE49-F238E27FC236}">
                    <a16:creationId xmlns:a16="http://schemas.microsoft.com/office/drawing/2014/main" id="{77EB8A68-99FB-46EB-9632-E3F1691FA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0270" y="2717890"/>
                <a:ext cx="117682" cy="79231"/>
              </a:xfrm>
              <a:custGeom>
                <a:avLst/>
                <a:gdLst>
                  <a:gd name="T0" fmla="*/ 0 w 101"/>
                  <a:gd name="T1" fmla="*/ 0 h 68"/>
                  <a:gd name="T2" fmla="*/ 101 w 101"/>
                  <a:gd name="T3" fmla="*/ 34 h 68"/>
                  <a:gd name="T4" fmla="*/ 0 w 101"/>
                  <a:gd name="T5" fmla="*/ 68 h 68"/>
                  <a:gd name="T6" fmla="*/ 0 w 101"/>
                  <a:gd name="T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68">
                    <a:moveTo>
                      <a:pt x="0" y="0"/>
                    </a:moveTo>
                    <a:lnTo>
                      <a:pt x="101" y="34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99" name="Rectangle 69">
                <a:extLst>
                  <a:ext uri="{FF2B5EF4-FFF2-40B4-BE49-F238E27FC236}">
                    <a16:creationId xmlns:a16="http://schemas.microsoft.com/office/drawing/2014/main" id="{994EFAF5-5546-4FAB-8F42-019B9A706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652641"/>
                <a:ext cx="405477" cy="13982"/>
              </a:xfrm>
              <a:prstGeom prst="rect">
                <a:avLst/>
              </a:pr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00" name="Rectangle 70">
                <a:extLst>
                  <a:ext uri="{FF2B5EF4-FFF2-40B4-BE49-F238E27FC236}">
                    <a16:creationId xmlns:a16="http://schemas.microsoft.com/office/drawing/2014/main" id="{CB6768FA-0D6F-4E23-AE7B-D0641A8A7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666623"/>
                <a:ext cx="405477" cy="6991"/>
              </a:xfrm>
              <a:prstGeom prst="rect">
                <a:avLst/>
              </a:prstGeom>
              <a:solidFill>
                <a:srgbClr val="E7E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01" name="Rectangle 71">
                <a:extLst>
                  <a:ext uri="{FF2B5EF4-FFF2-40B4-BE49-F238E27FC236}">
                    <a16:creationId xmlns:a16="http://schemas.microsoft.com/office/drawing/2014/main" id="{EC433607-143D-48A4-914C-C96CA6FD2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673614"/>
                <a:ext cx="405477" cy="6991"/>
              </a:xfrm>
              <a:prstGeom prst="rect">
                <a:avLst/>
              </a:prstGeom>
              <a:solidFill>
                <a:srgbClr val="E6ED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02" name="Rectangle 72">
                <a:extLst>
                  <a:ext uri="{FF2B5EF4-FFF2-40B4-BE49-F238E27FC236}">
                    <a16:creationId xmlns:a16="http://schemas.microsoft.com/office/drawing/2014/main" id="{F9B3CDEA-36FA-495B-AEB0-7107952EE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680605"/>
                <a:ext cx="405477" cy="6991"/>
              </a:xfrm>
              <a:prstGeom prst="rect">
                <a:avLst/>
              </a:prstGeom>
              <a:solidFill>
                <a:srgbClr val="E6EC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 dirty="0"/>
              </a:p>
            </p:txBody>
          </p:sp>
          <p:sp>
            <p:nvSpPr>
              <p:cNvPr id="103" name="Rectangle 73">
                <a:extLst>
                  <a:ext uri="{FF2B5EF4-FFF2-40B4-BE49-F238E27FC236}">
                    <a16:creationId xmlns:a16="http://schemas.microsoft.com/office/drawing/2014/main" id="{043EE2E9-C09F-45D1-9D3A-C31AC7610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687596"/>
                <a:ext cx="405477" cy="8156"/>
              </a:xfrm>
              <a:prstGeom prst="rect">
                <a:avLst/>
              </a:prstGeom>
              <a:solidFill>
                <a:srgbClr val="E5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04" name="Rectangle 74">
                <a:extLst>
                  <a:ext uri="{FF2B5EF4-FFF2-40B4-BE49-F238E27FC236}">
                    <a16:creationId xmlns:a16="http://schemas.microsoft.com/office/drawing/2014/main" id="{09A21706-76CD-48FA-B3CD-BF47D55D0D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695753"/>
                <a:ext cx="405477" cy="6991"/>
              </a:xfrm>
              <a:prstGeom prst="rect">
                <a:avLst/>
              </a:prstGeom>
              <a:solidFill>
                <a:srgbClr val="E3EA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05" name="Rectangle 75">
                <a:extLst>
                  <a:ext uri="{FF2B5EF4-FFF2-40B4-BE49-F238E27FC236}">
                    <a16:creationId xmlns:a16="http://schemas.microsoft.com/office/drawing/2014/main" id="{195390B7-3B51-45A3-8CF8-7F548D5E7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702744"/>
                <a:ext cx="405477" cy="6991"/>
              </a:xfrm>
              <a:prstGeom prst="rect">
                <a:avLst/>
              </a:prstGeom>
              <a:solidFill>
                <a:srgbClr val="E2E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06" name="Rectangle 76">
                <a:extLst>
                  <a:ext uri="{FF2B5EF4-FFF2-40B4-BE49-F238E27FC236}">
                    <a16:creationId xmlns:a16="http://schemas.microsoft.com/office/drawing/2014/main" id="{ACD64F6C-6502-477F-A7FF-1E43BCE81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709735"/>
                <a:ext cx="405477" cy="6991"/>
              </a:xfrm>
              <a:prstGeom prst="rect">
                <a:avLst/>
              </a:prstGeom>
              <a:solidFill>
                <a:srgbClr val="E0E8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07" name="Rectangle 77">
                <a:extLst>
                  <a:ext uri="{FF2B5EF4-FFF2-40B4-BE49-F238E27FC236}">
                    <a16:creationId xmlns:a16="http://schemas.microsoft.com/office/drawing/2014/main" id="{445D6A0B-A81F-4208-987C-872221379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716725"/>
                <a:ext cx="405477" cy="6991"/>
              </a:xfrm>
              <a:prstGeom prst="rect">
                <a:avLst/>
              </a:prstGeom>
              <a:solidFill>
                <a:srgbClr val="DEE6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08" name="Rectangle 78">
                <a:extLst>
                  <a:ext uri="{FF2B5EF4-FFF2-40B4-BE49-F238E27FC236}">
                    <a16:creationId xmlns:a16="http://schemas.microsoft.com/office/drawing/2014/main" id="{EAEA556F-64F6-4A30-A899-D2D89F0C4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723716"/>
                <a:ext cx="405477" cy="6991"/>
              </a:xfrm>
              <a:prstGeom prst="rect">
                <a:avLst/>
              </a:prstGeom>
              <a:solidFill>
                <a:srgbClr val="DCE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09" name="Rectangle 79">
                <a:extLst>
                  <a:ext uri="{FF2B5EF4-FFF2-40B4-BE49-F238E27FC236}">
                    <a16:creationId xmlns:a16="http://schemas.microsoft.com/office/drawing/2014/main" id="{C2F76949-9420-43F0-964E-53C422C4E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730707"/>
                <a:ext cx="405477" cy="6991"/>
              </a:xfrm>
              <a:prstGeom prst="rect">
                <a:avLst/>
              </a:prstGeom>
              <a:solidFill>
                <a:srgbClr val="DAE3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10" name="Rectangle 80">
                <a:extLst>
                  <a:ext uri="{FF2B5EF4-FFF2-40B4-BE49-F238E27FC236}">
                    <a16:creationId xmlns:a16="http://schemas.microsoft.com/office/drawing/2014/main" id="{101C3672-F0E5-4523-9BC5-2ECCC238C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737698"/>
                <a:ext cx="405477" cy="6991"/>
              </a:xfrm>
              <a:prstGeom prst="rect">
                <a:avLst/>
              </a:prstGeom>
              <a:solidFill>
                <a:srgbClr val="D7E1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11" name="Rectangle 81">
                <a:extLst>
                  <a:ext uri="{FF2B5EF4-FFF2-40B4-BE49-F238E27FC236}">
                    <a16:creationId xmlns:a16="http://schemas.microsoft.com/office/drawing/2014/main" id="{D8B94465-74F1-418D-97B7-ED1734F75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744689"/>
                <a:ext cx="405477" cy="6991"/>
              </a:xfrm>
              <a:prstGeom prst="rect">
                <a:avLst/>
              </a:prstGeom>
              <a:solidFill>
                <a:srgbClr val="D5D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12" name="Rectangle 82">
                <a:extLst>
                  <a:ext uri="{FF2B5EF4-FFF2-40B4-BE49-F238E27FC236}">
                    <a16:creationId xmlns:a16="http://schemas.microsoft.com/office/drawing/2014/main" id="{F675FE76-383C-4CE1-B587-D2AF9354D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751680"/>
                <a:ext cx="405477" cy="8156"/>
              </a:xfrm>
              <a:prstGeom prst="rect">
                <a:avLst/>
              </a:prstGeom>
              <a:solidFill>
                <a:srgbClr val="D2D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13" name="Rectangle 83">
                <a:extLst>
                  <a:ext uri="{FF2B5EF4-FFF2-40B4-BE49-F238E27FC236}">
                    <a16:creationId xmlns:a16="http://schemas.microsoft.com/office/drawing/2014/main" id="{4E3E6845-13DB-4A9C-99DA-BB1FED561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759836"/>
                <a:ext cx="405477" cy="6991"/>
              </a:xfrm>
              <a:prstGeom prst="rect">
                <a:avLst/>
              </a:prstGeom>
              <a:solidFill>
                <a:srgbClr val="CF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14" name="Rectangle 84">
                <a:extLst>
                  <a:ext uri="{FF2B5EF4-FFF2-40B4-BE49-F238E27FC236}">
                    <a16:creationId xmlns:a16="http://schemas.microsoft.com/office/drawing/2014/main" id="{E6D7014E-75C0-423D-93E6-99493F99C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766827"/>
                <a:ext cx="405477" cy="6991"/>
              </a:xfrm>
              <a:prstGeom prst="rect">
                <a:avLst/>
              </a:prstGeom>
              <a:solidFill>
                <a:srgbClr val="CCD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15" name="Rectangle 85">
                <a:extLst>
                  <a:ext uri="{FF2B5EF4-FFF2-40B4-BE49-F238E27FC236}">
                    <a16:creationId xmlns:a16="http://schemas.microsoft.com/office/drawing/2014/main" id="{9C79EA40-5A87-44DC-B003-07D7E47F4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773818"/>
                <a:ext cx="405477" cy="6991"/>
              </a:xfrm>
              <a:prstGeom prst="rect">
                <a:avLst/>
              </a:prstGeom>
              <a:solidFill>
                <a:srgbClr val="C9D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16" name="Rectangle 86">
                <a:extLst>
                  <a:ext uri="{FF2B5EF4-FFF2-40B4-BE49-F238E27FC236}">
                    <a16:creationId xmlns:a16="http://schemas.microsoft.com/office/drawing/2014/main" id="{ED326B68-2565-45A2-85C3-CA98BD4F7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780809"/>
                <a:ext cx="405477" cy="6991"/>
              </a:xfrm>
              <a:prstGeom prst="rect">
                <a:avLst/>
              </a:prstGeom>
              <a:solidFill>
                <a:srgbClr val="C7D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17" name="Rectangle 87">
                <a:extLst>
                  <a:ext uri="{FF2B5EF4-FFF2-40B4-BE49-F238E27FC236}">
                    <a16:creationId xmlns:a16="http://schemas.microsoft.com/office/drawing/2014/main" id="{1B55AEBE-0537-44D9-8D9D-D079C5B28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787800"/>
                <a:ext cx="405477" cy="6991"/>
              </a:xfrm>
              <a:prstGeom prst="rect">
                <a:avLst/>
              </a:prstGeom>
              <a:solidFill>
                <a:srgbClr val="C4D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18" name="Rectangle 88">
                <a:extLst>
                  <a:ext uri="{FF2B5EF4-FFF2-40B4-BE49-F238E27FC236}">
                    <a16:creationId xmlns:a16="http://schemas.microsoft.com/office/drawing/2014/main" id="{0BE0557B-DCBD-4C0C-BC55-FE5333C12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794791"/>
                <a:ext cx="405477" cy="6991"/>
              </a:xfrm>
              <a:prstGeom prst="rect">
                <a:avLst/>
              </a:prstGeom>
              <a:solidFill>
                <a:srgbClr val="C2D1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19" name="Rectangle 89">
                <a:extLst>
                  <a:ext uri="{FF2B5EF4-FFF2-40B4-BE49-F238E27FC236}">
                    <a16:creationId xmlns:a16="http://schemas.microsoft.com/office/drawing/2014/main" id="{2167A4C2-BBA3-4BBD-9C51-579029475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801782"/>
                <a:ext cx="405477" cy="6991"/>
              </a:xfrm>
              <a:prstGeom prst="rect">
                <a:avLst/>
              </a:prstGeom>
              <a:solidFill>
                <a:srgbClr val="BFC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20" name="Rectangle 90">
                <a:extLst>
                  <a:ext uri="{FF2B5EF4-FFF2-40B4-BE49-F238E27FC236}">
                    <a16:creationId xmlns:a16="http://schemas.microsoft.com/office/drawing/2014/main" id="{D8605C02-F0AC-40DB-8289-B52D69797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808773"/>
                <a:ext cx="405477" cy="8156"/>
              </a:xfrm>
              <a:prstGeom prst="rect">
                <a:avLst/>
              </a:prstGeom>
              <a:solidFill>
                <a:srgbClr val="BDC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21" name="Rectangle 91">
                <a:extLst>
                  <a:ext uri="{FF2B5EF4-FFF2-40B4-BE49-F238E27FC236}">
                    <a16:creationId xmlns:a16="http://schemas.microsoft.com/office/drawing/2014/main" id="{B91F6FC8-DBA5-4240-9D45-57AC8085B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816929"/>
                <a:ext cx="405477" cy="6991"/>
              </a:xfrm>
              <a:prstGeom prst="rect">
                <a:avLst/>
              </a:prstGeom>
              <a:solidFill>
                <a:srgbClr val="BC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22" name="Rectangle 92">
                <a:extLst>
                  <a:ext uri="{FF2B5EF4-FFF2-40B4-BE49-F238E27FC236}">
                    <a16:creationId xmlns:a16="http://schemas.microsoft.com/office/drawing/2014/main" id="{586FD6E1-F879-4C6B-A7BD-4A71A5352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823920"/>
                <a:ext cx="405477" cy="6991"/>
              </a:xfrm>
              <a:prstGeom prst="rect">
                <a:avLst/>
              </a:prstGeom>
              <a:solidFill>
                <a:srgbClr val="BA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23" name="Rectangle 93">
                <a:extLst>
                  <a:ext uri="{FF2B5EF4-FFF2-40B4-BE49-F238E27FC236}">
                    <a16:creationId xmlns:a16="http://schemas.microsoft.com/office/drawing/2014/main" id="{A8B5F055-CD61-4BB6-9546-63A0A7A52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830911"/>
                <a:ext cx="405477" cy="6991"/>
              </a:xfrm>
              <a:prstGeom prst="rect">
                <a:avLst/>
              </a:prstGeom>
              <a:solidFill>
                <a:srgbClr val="B9CB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24" name="Rectangle 94">
                <a:extLst>
                  <a:ext uri="{FF2B5EF4-FFF2-40B4-BE49-F238E27FC236}">
                    <a16:creationId xmlns:a16="http://schemas.microsoft.com/office/drawing/2014/main" id="{C52105EF-0742-4B0D-9FCC-CAB1B7E27E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837902"/>
                <a:ext cx="405477" cy="6991"/>
              </a:xfrm>
              <a:prstGeom prst="rect">
                <a:avLst/>
              </a:prstGeom>
              <a:solidFill>
                <a:srgbClr val="B9CA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25" name="Rectangle 95">
                <a:extLst>
                  <a:ext uri="{FF2B5EF4-FFF2-40B4-BE49-F238E27FC236}">
                    <a16:creationId xmlns:a16="http://schemas.microsoft.com/office/drawing/2014/main" id="{4ABDF4C4-C66A-4173-9EB3-9723DE0C8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844893"/>
                <a:ext cx="405477" cy="6991"/>
              </a:xfrm>
              <a:prstGeom prst="rect">
                <a:avLst/>
              </a:prstGeom>
              <a:solidFill>
                <a:srgbClr val="B8C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26" name="Rectangle 96">
                <a:extLst>
                  <a:ext uri="{FF2B5EF4-FFF2-40B4-BE49-F238E27FC236}">
                    <a16:creationId xmlns:a16="http://schemas.microsoft.com/office/drawing/2014/main" id="{FCC73603-54E5-4337-8191-67821901E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851884"/>
                <a:ext cx="405477" cy="6991"/>
              </a:xfrm>
              <a:prstGeom prst="rect">
                <a:avLst/>
              </a:prstGeom>
              <a:solidFill>
                <a:srgbClr val="B7C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27" name="Rectangle 97">
                <a:extLst>
                  <a:ext uri="{FF2B5EF4-FFF2-40B4-BE49-F238E27FC236}">
                    <a16:creationId xmlns:a16="http://schemas.microsoft.com/office/drawing/2014/main" id="{84FFA64D-1EA2-4DED-9A70-F3E23BA05B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7952" y="2656137"/>
                <a:ext cx="404312" cy="201573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28" name="Rectangle 98">
                <a:extLst>
                  <a:ext uri="{FF2B5EF4-FFF2-40B4-BE49-F238E27FC236}">
                    <a16:creationId xmlns:a16="http://schemas.microsoft.com/office/drawing/2014/main" id="{1B97354B-4A4D-47EC-9990-AC4A87641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7183" y="2687596"/>
                <a:ext cx="257282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/>
                <a:r>
                  <a:rPr lang="en-US" altLang="en-US" sz="12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AEU2</a:t>
                </a:r>
                <a:endParaRPr lang="en-US" altLang="en-US" sz="1467"/>
              </a:p>
            </p:txBody>
          </p:sp>
          <p:sp>
            <p:nvSpPr>
              <p:cNvPr id="129" name="Line 99">
                <a:extLst>
                  <a:ext uri="{FF2B5EF4-FFF2-40B4-BE49-F238E27FC236}">
                    <a16:creationId xmlns:a16="http://schemas.microsoft.com/office/drawing/2014/main" id="{38AAE989-2710-48B6-AA29-43083336C0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92264" y="2757506"/>
                <a:ext cx="93213" cy="0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30" name="Freeform 100">
                <a:extLst>
                  <a:ext uri="{FF2B5EF4-FFF2-40B4-BE49-F238E27FC236}">
                    <a16:creationId xmlns:a16="http://schemas.microsoft.com/office/drawing/2014/main" id="{C5DE4216-2CD4-4C69-9383-B26DFD973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4991" y="2717890"/>
                <a:ext cx="118847" cy="79231"/>
              </a:xfrm>
              <a:custGeom>
                <a:avLst/>
                <a:gdLst>
                  <a:gd name="T0" fmla="*/ 0 w 102"/>
                  <a:gd name="T1" fmla="*/ 0 h 68"/>
                  <a:gd name="T2" fmla="*/ 102 w 102"/>
                  <a:gd name="T3" fmla="*/ 34 h 68"/>
                  <a:gd name="T4" fmla="*/ 0 w 102"/>
                  <a:gd name="T5" fmla="*/ 68 h 68"/>
                  <a:gd name="T6" fmla="*/ 0 w 102"/>
                  <a:gd name="T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68">
                    <a:moveTo>
                      <a:pt x="0" y="0"/>
                    </a:moveTo>
                    <a:lnTo>
                      <a:pt x="102" y="34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31" name="Rectangle 101">
                <a:extLst>
                  <a:ext uri="{FF2B5EF4-FFF2-40B4-BE49-F238E27FC236}">
                    <a16:creationId xmlns:a16="http://schemas.microsoft.com/office/drawing/2014/main" id="{197A0A48-029A-4D97-94C3-216C5A013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652641"/>
                <a:ext cx="405477" cy="13982"/>
              </a:xfrm>
              <a:prstGeom prst="rect">
                <a:avLst/>
              </a:pr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32" name="Rectangle 102">
                <a:extLst>
                  <a:ext uri="{FF2B5EF4-FFF2-40B4-BE49-F238E27FC236}">
                    <a16:creationId xmlns:a16="http://schemas.microsoft.com/office/drawing/2014/main" id="{41B4C25E-2E0C-4A56-A8FA-0D70E205D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666623"/>
                <a:ext cx="405477" cy="6991"/>
              </a:xfrm>
              <a:prstGeom prst="rect">
                <a:avLst/>
              </a:prstGeom>
              <a:solidFill>
                <a:srgbClr val="E7E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33" name="Rectangle 103">
                <a:extLst>
                  <a:ext uri="{FF2B5EF4-FFF2-40B4-BE49-F238E27FC236}">
                    <a16:creationId xmlns:a16="http://schemas.microsoft.com/office/drawing/2014/main" id="{765E9886-62F5-40C0-B6EE-7FAFF3EFD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673614"/>
                <a:ext cx="405477" cy="6991"/>
              </a:xfrm>
              <a:prstGeom prst="rect">
                <a:avLst/>
              </a:prstGeom>
              <a:solidFill>
                <a:srgbClr val="E6ED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34" name="Rectangle 104">
                <a:extLst>
                  <a:ext uri="{FF2B5EF4-FFF2-40B4-BE49-F238E27FC236}">
                    <a16:creationId xmlns:a16="http://schemas.microsoft.com/office/drawing/2014/main" id="{7F37D9FA-A1B1-4BB1-BFEB-BDB021D85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680605"/>
                <a:ext cx="405477" cy="6991"/>
              </a:xfrm>
              <a:prstGeom prst="rect">
                <a:avLst/>
              </a:prstGeom>
              <a:solidFill>
                <a:srgbClr val="E6EC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35" name="Rectangle 105">
                <a:extLst>
                  <a:ext uri="{FF2B5EF4-FFF2-40B4-BE49-F238E27FC236}">
                    <a16:creationId xmlns:a16="http://schemas.microsoft.com/office/drawing/2014/main" id="{EFD0AE24-19F6-475D-A464-644C6AC6E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687596"/>
                <a:ext cx="405477" cy="8156"/>
              </a:xfrm>
              <a:prstGeom prst="rect">
                <a:avLst/>
              </a:prstGeom>
              <a:solidFill>
                <a:srgbClr val="E5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36" name="Rectangle 106">
                <a:extLst>
                  <a:ext uri="{FF2B5EF4-FFF2-40B4-BE49-F238E27FC236}">
                    <a16:creationId xmlns:a16="http://schemas.microsoft.com/office/drawing/2014/main" id="{6209B85D-CC80-4E6B-A7B3-5F0074DDB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695753"/>
                <a:ext cx="405477" cy="6991"/>
              </a:xfrm>
              <a:prstGeom prst="rect">
                <a:avLst/>
              </a:prstGeom>
              <a:solidFill>
                <a:srgbClr val="E3EA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37" name="Rectangle 107">
                <a:extLst>
                  <a:ext uri="{FF2B5EF4-FFF2-40B4-BE49-F238E27FC236}">
                    <a16:creationId xmlns:a16="http://schemas.microsoft.com/office/drawing/2014/main" id="{84BD49CD-1BC4-4101-B46D-ED79F18F7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702744"/>
                <a:ext cx="405477" cy="6991"/>
              </a:xfrm>
              <a:prstGeom prst="rect">
                <a:avLst/>
              </a:prstGeom>
              <a:solidFill>
                <a:srgbClr val="E2E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38" name="Rectangle 108">
                <a:extLst>
                  <a:ext uri="{FF2B5EF4-FFF2-40B4-BE49-F238E27FC236}">
                    <a16:creationId xmlns:a16="http://schemas.microsoft.com/office/drawing/2014/main" id="{B8A23E53-ABBB-4240-B1CA-7615A9771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709735"/>
                <a:ext cx="405477" cy="6991"/>
              </a:xfrm>
              <a:prstGeom prst="rect">
                <a:avLst/>
              </a:prstGeom>
              <a:solidFill>
                <a:srgbClr val="E0E8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39" name="Rectangle 109">
                <a:extLst>
                  <a:ext uri="{FF2B5EF4-FFF2-40B4-BE49-F238E27FC236}">
                    <a16:creationId xmlns:a16="http://schemas.microsoft.com/office/drawing/2014/main" id="{8812DAF9-B2A0-4628-96CE-543367BBA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716725"/>
                <a:ext cx="405477" cy="6991"/>
              </a:xfrm>
              <a:prstGeom prst="rect">
                <a:avLst/>
              </a:prstGeom>
              <a:solidFill>
                <a:srgbClr val="DEE6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40" name="Rectangle 110">
                <a:extLst>
                  <a:ext uri="{FF2B5EF4-FFF2-40B4-BE49-F238E27FC236}">
                    <a16:creationId xmlns:a16="http://schemas.microsoft.com/office/drawing/2014/main" id="{28F70E85-3463-437B-B53C-BAE78DD1A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723716"/>
                <a:ext cx="405477" cy="6991"/>
              </a:xfrm>
              <a:prstGeom prst="rect">
                <a:avLst/>
              </a:prstGeom>
              <a:solidFill>
                <a:srgbClr val="DCE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41" name="Rectangle 111">
                <a:extLst>
                  <a:ext uri="{FF2B5EF4-FFF2-40B4-BE49-F238E27FC236}">
                    <a16:creationId xmlns:a16="http://schemas.microsoft.com/office/drawing/2014/main" id="{B25BA7FB-1DBF-4E72-A27E-ED5CC9675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730707"/>
                <a:ext cx="405477" cy="6991"/>
              </a:xfrm>
              <a:prstGeom prst="rect">
                <a:avLst/>
              </a:prstGeom>
              <a:solidFill>
                <a:srgbClr val="DAE3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42" name="Rectangle 112">
                <a:extLst>
                  <a:ext uri="{FF2B5EF4-FFF2-40B4-BE49-F238E27FC236}">
                    <a16:creationId xmlns:a16="http://schemas.microsoft.com/office/drawing/2014/main" id="{BCEAA9F7-EBEE-48A9-A387-9B3ABA403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737698"/>
                <a:ext cx="405477" cy="6991"/>
              </a:xfrm>
              <a:prstGeom prst="rect">
                <a:avLst/>
              </a:prstGeom>
              <a:solidFill>
                <a:srgbClr val="D7E1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43" name="Rectangle 113">
                <a:extLst>
                  <a:ext uri="{FF2B5EF4-FFF2-40B4-BE49-F238E27FC236}">
                    <a16:creationId xmlns:a16="http://schemas.microsoft.com/office/drawing/2014/main" id="{DF7DD94C-FE9B-4BF1-8D3F-B374D3CE3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744689"/>
                <a:ext cx="405477" cy="6991"/>
              </a:xfrm>
              <a:prstGeom prst="rect">
                <a:avLst/>
              </a:prstGeom>
              <a:solidFill>
                <a:srgbClr val="D5D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44" name="Rectangle 114">
                <a:extLst>
                  <a:ext uri="{FF2B5EF4-FFF2-40B4-BE49-F238E27FC236}">
                    <a16:creationId xmlns:a16="http://schemas.microsoft.com/office/drawing/2014/main" id="{D4351B83-4952-4042-A3D9-8D1DE60A2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751680"/>
                <a:ext cx="405477" cy="8156"/>
              </a:xfrm>
              <a:prstGeom prst="rect">
                <a:avLst/>
              </a:prstGeom>
              <a:solidFill>
                <a:srgbClr val="D2D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45" name="Rectangle 115">
                <a:extLst>
                  <a:ext uri="{FF2B5EF4-FFF2-40B4-BE49-F238E27FC236}">
                    <a16:creationId xmlns:a16="http://schemas.microsoft.com/office/drawing/2014/main" id="{A993A315-ED2D-4E3E-8FFD-8A7C1076D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759836"/>
                <a:ext cx="405477" cy="6991"/>
              </a:xfrm>
              <a:prstGeom prst="rect">
                <a:avLst/>
              </a:prstGeom>
              <a:solidFill>
                <a:srgbClr val="CF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46" name="Rectangle 116">
                <a:extLst>
                  <a:ext uri="{FF2B5EF4-FFF2-40B4-BE49-F238E27FC236}">
                    <a16:creationId xmlns:a16="http://schemas.microsoft.com/office/drawing/2014/main" id="{8449C332-4D41-4D15-A29A-595D324BC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766827"/>
                <a:ext cx="405477" cy="6991"/>
              </a:xfrm>
              <a:prstGeom prst="rect">
                <a:avLst/>
              </a:prstGeom>
              <a:solidFill>
                <a:srgbClr val="CCD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47" name="Rectangle 117">
                <a:extLst>
                  <a:ext uri="{FF2B5EF4-FFF2-40B4-BE49-F238E27FC236}">
                    <a16:creationId xmlns:a16="http://schemas.microsoft.com/office/drawing/2014/main" id="{3C4C627A-50C6-4234-B32F-8943E03F1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773818"/>
                <a:ext cx="405477" cy="6991"/>
              </a:xfrm>
              <a:prstGeom prst="rect">
                <a:avLst/>
              </a:prstGeom>
              <a:solidFill>
                <a:srgbClr val="C9D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48" name="Rectangle 118">
                <a:extLst>
                  <a:ext uri="{FF2B5EF4-FFF2-40B4-BE49-F238E27FC236}">
                    <a16:creationId xmlns:a16="http://schemas.microsoft.com/office/drawing/2014/main" id="{144D9167-95A4-4C3C-8697-65BB5AB4B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780809"/>
                <a:ext cx="405477" cy="6991"/>
              </a:xfrm>
              <a:prstGeom prst="rect">
                <a:avLst/>
              </a:prstGeom>
              <a:solidFill>
                <a:srgbClr val="C7D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49" name="Rectangle 119">
                <a:extLst>
                  <a:ext uri="{FF2B5EF4-FFF2-40B4-BE49-F238E27FC236}">
                    <a16:creationId xmlns:a16="http://schemas.microsoft.com/office/drawing/2014/main" id="{B33D66D9-71C6-46AA-8E81-1A192DCCE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787800"/>
                <a:ext cx="405477" cy="6991"/>
              </a:xfrm>
              <a:prstGeom prst="rect">
                <a:avLst/>
              </a:prstGeom>
              <a:solidFill>
                <a:srgbClr val="C4D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50" name="Rectangle 120">
                <a:extLst>
                  <a:ext uri="{FF2B5EF4-FFF2-40B4-BE49-F238E27FC236}">
                    <a16:creationId xmlns:a16="http://schemas.microsoft.com/office/drawing/2014/main" id="{2B732E6C-9F39-4E9B-8A88-A0384E11C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794791"/>
                <a:ext cx="405477" cy="6991"/>
              </a:xfrm>
              <a:prstGeom prst="rect">
                <a:avLst/>
              </a:prstGeom>
              <a:solidFill>
                <a:srgbClr val="C2D1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51" name="Rectangle 121">
                <a:extLst>
                  <a:ext uri="{FF2B5EF4-FFF2-40B4-BE49-F238E27FC236}">
                    <a16:creationId xmlns:a16="http://schemas.microsoft.com/office/drawing/2014/main" id="{3193CF7A-E9A6-4403-80CC-39188C616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801782"/>
                <a:ext cx="405477" cy="6991"/>
              </a:xfrm>
              <a:prstGeom prst="rect">
                <a:avLst/>
              </a:prstGeom>
              <a:solidFill>
                <a:srgbClr val="BFC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52" name="Rectangle 122">
                <a:extLst>
                  <a:ext uri="{FF2B5EF4-FFF2-40B4-BE49-F238E27FC236}">
                    <a16:creationId xmlns:a16="http://schemas.microsoft.com/office/drawing/2014/main" id="{638985E9-802F-4157-AF17-5BBEFAB61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808773"/>
                <a:ext cx="405477" cy="8156"/>
              </a:xfrm>
              <a:prstGeom prst="rect">
                <a:avLst/>
              </a:prstGeom>
              <a:solidFill>
                <a:srgbClr val="BDC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53" name="Rectangle 123">
                <a:extLst>
                  <a:ext uri="{FF2B5EF4-FFF2-40B4-BE49-F238E27FC236}">
                    <a16:creationId xmlns:a16="http://schemas.microsoft.com/office/drawing/2014/main" id="{F6C4DE2A-EF2E-420A-A12B-150721280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816929"/>
                <a:ext cx="405477" cy="6991"/>
              </a:xfrm>
              <a:prstGeom prst="rect">
                <a:avLst/>
              </a:prstGeom>
              <a:solidFill>
                <a:srgbClr val="BC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54" name="Rectangle 124">
                <a:extLst>
                  <a:ext uri="{FF2B5EF4-FFF2-40B4-BE49-F238E27FC236}">
                    <a16:creationId xmlns:a16="http://schemas.microsoft.com/office/drawing/2014/main" id="{BB95F638-0B49-44A1-983C-DDFCC4B78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823920"/>
                <a:ext cx="405477" cy="6991"/>
              </a:xfrm>
              <a:prstGeom prst="rect">
                <a:avLst/>
              </a:prstGeom>
              <a:solidFill>
                <a:srgbClr val="BA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55" name="Rectangle 125">
                <a:extLst>
                  <a:ext uri="{FF2B5EF4-FFF2-40B4-BE49-F238E27FC236}">
                    <a16:creationId xmlns:a16="http://schemas.microsoft.com/office/drawing/2014/main" id="{72274731-1AC8-458F-9880-326ED178A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830911"/>
                <a:ext cx="405477" cy="6991"/>
              </a:xfrm>
              <a:prstGeom prst="rect">
                <a:avLst/>
              </a:prstGeom>
              <a:solidFill>
                <a:srgbClr val="B9CB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56" name="Rectangle 126">
                <a:extLst>
                  <a:ext uri="{FF2B5EF4-FFF2-40B4-BE49-F238E27FC236}">
                    <a16:creationId xmlns:a16="http://schemas.microsoft.com/office/drawing/2014/main" id="{DCB8CF81-27DE-406C-997D-94EFE748C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837902"/>
                <a:ext cx="405477" cy="6991"/>
              </a:xfrm>
              <a:prstGeom prst="rect">
                <a:avLst/>
              </a:prstGeom>
              <a:solidFill>
                <a:srgbClr val="B9CA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57" name="Rectangle 127">
                <a:extLst>
                  <a:ext uri="{FF2B5EF4-FFF2-40B4-BE49-F238E27FC236}">
                    <a16:creationId xmlns:a16="http://schemas.microsoft.com/office/drawing/2014/main" id="{1AEDB648-9581-45CE-A966-7C8ECF09A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844893"/>
                <a:ext cx="405477" cy="6991"/>
              </a:xfrm>
              <a:prstGeom prst="rect">
                <a:avLst/>
              </a:prstGeom>
              <a:solidFill>
                <a:srgbClr val="B8C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58" name="Rectangle 128">
                <a:extLst>
                  <a:ext uri="{FF2B5EF4-FFF2-40B4-BE49-F238E27FC236}">
                    <a16:creationId xmlns:a16="http://schemas.microsoft.com/office/drawing/2014/main" id="{ED2377B5-2E71-4CBD-9F28-AB448A2F9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2672" y="2851884"/>
                <a:ext cx="405477" cy="6991"/>
              </a:xfrm>
              <a:prstGeom prst="rect">
                <a:avLst/>
              </a:prstGeom>
              <a:solidFill>
                <a:srgbClr val="B7C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59" name="Rectangle 129">
                <a:extLst>
                  <a:ext uri="{FF2B5EF4-FFF2-40B4-BE49-F238E27FC236}">
                    <a16:creationId xmlns:a16="http://schemas.microsoft.com/office/drawing/2014/main" id="{5ADFB56E-9BF9-41D3-8E1D-07F75AC18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3837" y="2656137"/>
                <a:ext cx="403147" cy="201573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60" name="Rectangle 130">
                <a:extLst>
                  <a:ext uri="{FF2B5EF4-FFF2-40B4-BE49-F238E27FC236}">
                    <a16:creationId xmlns:a16="http://schemas.microsoft.com/office/drawing/2014/main" id="{4D9AB370-028C-4264-BB03-A56E9DD6B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73068" y="2687596"/>
                <a:ext cx="257282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/>
                <a:r>
                  <a:rPr lang="en-US" altLang="en-US" sz="12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AEU3</a:t>
                </a:r>
                <a:endParaRPr lang="en-US" altLang="en-US" sz="1467" dirty="0"/>
              </a:p>
            </p:txBody>
          </p:sp>
          <p:sp>
            <p:nvSpPr>
              <p:cNvPr id="161" name="Line 131">
                <a:extLst>
                  <a:ext uri="{FF2B5EF4-FFF2-40B4-BE49-F238E27FC236}">
                    <a16:creationId xmlns:a16="http://schemas.microsoft.com/office/drawing/2014/main" id="{B6590E9D-EEC8-4E98-BAD4-D634ADA971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96984" y="2757506"/>
                <a:ext cx="93213" cy="0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62" name="Freeform 132">
                <a:extLst>
                  <a:ext uri="{FF2B5EF4-FFF2-40B4-BE49-F238E27FC236}">
                    <a16:creationId xmlns:a16="http://schemas.microsoft.com/office/drawing/2014/main" id="{68F81F4C-9D85-468C-84C0-96E669268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0876" y="2717890"/>
                <a:ext cx="117682" cy="79231"/>
              </a:xfrm>
              <a:custGeom>
                <a:avLst/>
                <a:gdLst>
                  <a:gd name="T0" fmla="*/ 0 w 101"/>
                  <a:gd name="T1" fmla="*/ 0 h 68"/>
                  <a:gd name="T2" fmla="*/ 101 w 101"/>
                  <a:gd name="T3" fmla="*/ 34 h 68"/>
                  <a:gd name="T4" fmla="*/ 0 w 101"/>
                  <a:gd name="T5" fmla="*/ 68 h 68"/>
                  <a:gd name="T6" fmla="*/ 0 w 101"/>
                  <a:gd name="T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68">
                    <a:moveTo>
                      <a:pt x="0" y="0"/>
                    </a:moveTo>
                    <a:lnTo>
                      <a:pt x="101" y="34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63" name="Rectangle 133">
                <a:extLst>
                  <a:ext uri="{FF2B5EF4-FFF2-40B4-BE49-F238E27FC236}">
                    <a16:creationId xmlns:a16="http://schemas.microsoft.com/office/drawing/2014/main" id="{34A01F51-DD1A-47EF-ABF5-3DAA6F7CA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652641"/>
                <a:ext cx="405477" cy="13982"/>
              </a:xfrm>
              <a:prstGeom prst="rect">
                <a:avLst/>
              </a:pr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64" name="Rectangle 134">
                <a:extLst>
                  <a:ext uri="{FF2B5EF4-FFF2-40B4-BE49-F238E27FC236}">
                    <a16:creationId xmlns:a16="http://schemas.microsoft.com/office/drawing/2014/main" id="{CBCC6AC2-F636-4C3B-8575-B848FCB3D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666623"/>
                <a:ext cx="405477" cy="6991"/>
              </a:xfrm>
              <a:prstGeom prst="rect">
                <a:avLst/>
              </a:prstGeom>
              <a:solidFill>
                <a:srgbClr val="E7E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65" name="Rectangle 135">
                <a:extLst>
                  <a:ext uri="{FF2B5EF4-FFF2-40B4-BE49-F238E27FC236}">
                    <a16:creationId xmlns:a16="http://schemas.microsoft.com/office/drawing/2014/main" id="{54D5D0EC-B652-445E-AEB7-FE4A0BD85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673614"/>
                <a:ext cx="405477" cy="6991"/>
              </a:xfrm>
              <a:prstGeom prst="rect">
                <a:avLst/>
              </a:prstGeom>
              <a:solidFill>
                <a:srgbClr val="E6ED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66" name="Rectangle 136">
                <a:extLst>
                  <a:ext uri="{FF2B5EF4-FFF2-40B4-BE49-F238E27FC236}">
                    <a16:creationId xmlns:a16="http://schemas.microsoft.com/office/drawing/2014/main" id="{F8718D4B-A5FC-4B63-A521-76C316AA3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680605"/>
                <a:ext cx="405477" cy="6991"/>
              </a:xfrm>
              <a:prstGeom prst="rect">
                <a:avLst/>
              </a:prstGeom>
              <a:solidFill>
                <a:srgbClr val="E6EC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67" name="Rectangle 137">
                <a:extLst>
                  <a:ext uri="{FF2B5EF4-FFF2-40B4-BE49-F238E27FC236}">
                    <a16:creationId xmlns:a16="http://schemas.microsoft.com/office/drawing/2014/main" id="{A9887C8A-4BFC-4CCB-957F-40CF57195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687596"/>
                <a:ext cx="405477" cy="8156"/>
              </a:xfrm>
              <a:prstGeom prst="rect">
                <a:avLst/>
              </a:prstGeom>
              <a:solidFill>
                <a:srgbClr val="E5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68" name="Rectangle 138">
                <a:extLst>
                  <a:ext uri="{FF2B5EF4-FFF2-40B4-BE49-F238E27FC236}">
                    <a16:creationId xmlns:a16="http://schemas.microsoft.com/office/drawing/2014/main" id="{6E5938F1-3945-4C89-8E22-8AC0C6DED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695753"/>
                <a:ext cx="405477" cy="6991"/>
              </a:xfrm>
              <a:prstGeom prst="rect">
                <a:avLst/>
              </a:prstGeom>
              <a:solidFill>
                <a:srgbClr val="E3EA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69" name="Rectangle 139">
                <a:extLst>
                  <a:ext uri="{FF2B5EF4-FFF2-40B4-BE49-F238E27FC236}">
                    <a16:creationId xmlns:a16="http://schemas.microsoft.com/office/drawing/2014/main" id="{B9D482E2-B0B7-4AE7-88C1-8BDA2AEB0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702744"/>
                <a:ext cx="405477" cy="6991"/>
              </a:xfrm>
              <a:prstGeom prst="rect">
                <a:avLst/>
              </a:prstGeom>
              <a:solidFill>
                <a:srgbClr val="E2E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70" name="Rectangle 140">
                <a:extLst>
                  <a:ext uri="{FF2B5EF4-FFF2-40B4-BE49-F238E27FC236}">
                    <a16:creationId xmlns:a16="http://schemas.microsoft.com/office/drawing/2014/main" id="{8BE3A23A-FAE9-43FB-AE71-697165C15B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709735"/>
                <a:ext cx="405477" cy="6991"/>
              </a:xfrm>
              <a:prstGeom prst="rect">
                <a:avLst/>
              </a:prstGeom>
              <a:solidFill>
                <a:srgbClr val="E0E8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71" name="Rectangle 141">
                <a:extLst>
                  <a:ext uri="{FF2B5EF4-FFF2-40B4-BE49-F238E27FC236}">
                    <a16:creationId xmlns:a16="http://schemas.microsoft.com/office/drawing/2014/main" id="{4A62F365-6D8D-4F94-85F3-FAE9AB998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716725"/>
                <a:ext cx="405477" cy="6991"/>
              </a:xfrm>
              <a:prstGeom prst="rect">
                <a:avLst/>
              </a:prstGeom>
              <a:solidFill>
                <a:srgbClr val="DEE6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72" name="Rectangle 142">
                <a:extLst>
                  <a:ext uri="{FF2B5EF4-FFF2-40B4-BE49-F238E27FC236}">
                    <a16:creationId xmlns:a16="http://schemas.microsoft.com/office/drawing/2014/main" id="{BB54FDEA-FE7A-4AAD-A93A-A9768028E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723716"/>
                <a:ext cx="405477" cy="6991"/>
              </a:xfrm>
              <a:prstGeom prst="rect">
                <a:avLst/>
              </a:prstGeom>
              <a:solidFill>
                <a:srgbClr val="DCE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73" name="Rectangle 143">
                <a:extLst>
                  <a:ext uri="{FF2B5EF4-FFF2-40B4-BE49-F238E27FC236}">
                    <a16:creationId xmlns:a16="http://schemas.microsoft.com/office/drawing/2014/main" id="{6BBFC6D6-80DB-43BD-968F-0F461BC65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730707"/>
                <a:ext cx="405477" cy="6991"/>
              </a:xfrm>
              <a:prstGeom prst="rect">
                <a:avLst/>
              </a:prstGeom>
              <a:solidFill>
                <a:srgbClr val="DAE3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74" name="Rectangle 144">
                <a:extLst>
                  <a:ext uri="{FF2B5EF4-FFF2-40B4-BE49-F238E27FC236}">
                    <a16:creationId xmlns:a16="http://schemas.microsoft.com/office/drawing/2014/main" id="{6EF9814F-04B3-4C28-8F42-4907068FF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737698"/>
                <a:ext cx="405477" cy="6991"/>
              </a:xfrm>
              <a:prstGeom prst="rect">
                <a:avLst/>
              </a:prstGeom>
              <a:solidFill>
                <a:srgbClr val="D7E1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75" name="Rectangle 145">
                <a:extLst>
                  <a:ext uri="{FF2B5EF4-FFF2-40B4-BE49-F238E27FC236}">
                    <a16:creationId xmlns:a16="http://schemas.microsoft.com/office/drawing/2014/main" id="{F373C155-9BC3-417E-8D79-5C995EBFA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744689"/>
                <a:ext cx="405477" cy="6991"/>
              </a:xfrm>
              <a:prstGeom prst="rect">
                <a:avLst/>
              </a:prstGeom>
              <a:solidFill>
                <a:srgbClr val="D5D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76" name="Rectangle 146">
                <a:extLst>
                  <a:ext uri="{FF2B5EF4-FFF2-40B4-BE49-F238E27FC236}">
                    <a16:creationId xmlns:a16="http://schemas.microsoft.com/office/drawing/2014/main" id="{BFA8ADD0-A874-4543-9E60-BB89F9E572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751680"/>
                <a:ext cx="405477" cy="8156"/>
              </a:xfrm>
              <a:prstGeom prst="rect">
                <a:avLst/>
              </a:prstGeom>
              <a:solidFill>
                <a:srgbClr val="D2D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77" name="Rectangle 147">
                <a:extLst>
                  <a:ext uri="{FF2B5EF4-FFF2-40B4-BE49-F238E27FC236}">
                    <a16:creationId xmlns:a16="http://schemas.microsoft.com/office/drawing/2014/main" id="{A4EF3504-C6D2-44CF-8510-445D7CDBA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759836"/>
                <a:ext cx="405477" cy="6991"/>
              </a:xfrm>
              <a:prstGeom prst="rect">
                <a:avLst/>
              </a:prstGeom>
              <a:solidFill>
                <a:srgbClr val="CF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78" name="Rectangle 148">
                <a:extLst>
                  <a:ext uri="{FF2B5EF4-FFF2-40B4-BE49-F238E27FC236}">
                    <a16:creationId xmlns:a16="http://schemas.microsoft.com/office/drawing/2014/main" id="{09647DA0-1A7B-472B-B6BF-2D691DD3B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766827"/>
                <a:ext cx="405477" cy="6991"/>
              </a:xfrm>
              <a:prstGeom prst="rect">
                <a:avLst/>
              </a:prstGeom>
              <a:solidFill>
                <a:srgbClr val="CCD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79" name="Rectangle 149">
                <a:extLst>
                  <a:ext uri="{FF2B5EF4-FFF2-40B4-BE49-F238E27FC236}">
                    <a16:creationId xmlns:a16="http://schemas.microsoft.com/office/drawing/2014/main" id="{960749B5-E245-454A-9702-485D7E7F3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773818"/>
                <a:ext cx="405477" cy="6991"/>
              </a:xfrm>
              <a:prstGeom prst="rect">
                <a:avLst/>
              </a:prstGeom>
              <a:solidFill>
                <a:srgbClr val="C9D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80" name="Rectangle 150">
                <a:extLst>
                  <a:ext uri="{FF2B5EF4-FFF2-40B4-BE49-F238E27FC236}">
                    <a16:creationId xmlns:a16="http://schemas.microsoft.com/office/drawing/2014/main" id="{2CE5E858-B2CD-49F4-A92A-FDD9432E4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780809"/>
                <a:ext cx="405477" cy="6991"/>
              </a:xfrm>
              <a:prstGeom prst="rect">
                <a:avLst/>
              </a:prstGeom>
              <a:solidFill>
                <a:srgbClr val="C7D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81" name="Rectangle 151">
                <a:extLst>
                  <a:ext uri="{FF2B5EF4-FFF2-40B4-BE49-F238E27FC236}">
                    <a16:creationId xmlns:a16="http://schemas.microsoft.com/office/drawing/2014/main" id="{F01B3A6E-2F9D-4C22-9792-0072D2AD0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787800"/>
                <a:ext cx="405477" cy="6991"/>
              </a:xfrm>
              <a:prstGeom prst="rect">
                <a:avLst/>
              </a:prstGeom>
              <a:solidFill>
                <a:srgbClr val="C4D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82" name="Rectangle 152">
                <a:extLst>
                  <a:ext uri="{FF2B5EF4-FFF2-40B4-BE49-F238E27FC236}">
                    <a16:creationId xmlns:a16="http://schemas.microsoft.com/office/drawing/2014/main" id="{236E6745-E19C-4472-9F66-A7CFFA6FE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794791"/>
                <a:ext cx="405477" cy="6991"/>
              </a:xfrm>
              <a:prstGeom prst="rect">
                <a:avLst/>
              </a:prstGeom>
              <a:solidFill>
                <a:srgbClr val="C2D1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83" name="Rectangle 153">
                <a:extLst>
                  <a:ext uri="{FF2B5EF4-FFF2-40B4-BE49-F238E27FC236}">
                    <a16:creationId xmlns:a16="http://schemas.microsoft.com/office/drawing/2014/main" id="{CA54E6EA-E156-4D89-9644-C1703929B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801782"/>
                <a:ext cx="405477" cy="6991"/>
              </a:xfrm>
              <a:prstGeom prst="rect">
                <a:avLst/>
              </a:prstGeom>
              <a:solidFill>
                <a:srgbClr val="BFC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84" name="Rectangle 154">
                <a:extLst>
                  <a:ext uri="{FF2B5EF4-FFF2-40B4-BE49-F238E27FC236}">
                    <a16:creationId xmlns:a16="http://schemas.microsoft.com/office/drawing/2014/main" id="{80E0A8AF-7EEB-42FD-BB30-8B48C445E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808773"/>
                <a:ext cx="405477" cy="8156"/>
              </a:xfrm>
              <a:prstGeom prst="rect">
                <a:avLst/>
              </a:prstGeom>
              <a:solidFill>
                <a:srgbClr val="BDC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85" name="Rectangle 155">
                <a:extLst>
                  <a:ext uri="{FF2B5EF4-FFF2-40B4-BE49-F238E27FC236}">
                    <a16:creationId xmlns:a16="http://schemas.microsoft.com/office/drawing/2014/main" id="{B0825BCB-2030-458B-A308-C031CE2F7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816929"/>
                <a:ext cx="405477" cy="6991"/>
              </a:xfrm>
              <a:prstGeom prst="rect">
                <a:avLst/>
              </a:prstGeom>
              <a:solidFill>
                <a:srgbClr val="BC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86" name="Rectangle 156">
                <a:extLst>
                  <a:ext uri="{FF2B5EF4-FFF2-40B4-BE49-F238E27FC236}">
                    <a16:creationId xmlns:a16="http://schemas.microsoft.com/office/drawing/2014/main" id="{8CAF0452-6695-4CDA-89A9-9AE924F2A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823920"/>
                <a:ext cx="405477" cy="6991"/>
              </a:xfrm>
              <a:prstGeom prst="rect">
                <a:avLst/>
              </a:prstGeom>
              <a:solidFill>
                <a:srgbClr val="BA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87" name="Rectangle 157">
                <a:extLst>
                  <a:ext uri="{FF2B5EF4-FFF2-40B4-BE49-F238E27FC236}">
                    <a16:creationId xmlns:a16="http://schemas.microsoft.com/office/drawing/2014/main" id="{934E038D-AEAB-4CC9-BCE8-CBF665501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830911"/>
                <a:ext cx="405477" cy="6991"/>
              </a:xfrm>
              <a:prstGeom prst="rect">
                <a:avLst/>
              </a:prstGeom>
              <a:solidFill>
                <a:srgbClr val="B9CB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88" name="Rectangle 158">
                <a:extLst>
                  <a:ext uri="{FF2B5EF4-FFF2-40B4-BE49-F238E27FC236}">
                    <a16:creationId xmlns:a16="http://schemas.microsoft.com/office/drawing/2014/main" id="{94DA0B67-B30C-4BB0-89E0-CEDFC1C4F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837902"/>
                <a:ext cx="405477" cy="6991"/>
              </a:xfrm>
              <a:prstGeom prst="rect">
                <a:avLst/>
              </a:prstGeom>
              <a:solidFill>
                <a:srgbClr val="B9CA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89" name="Rectangle 159">
                <a:extLst>
                  <a:ext uri="{FF2B5EF4-FFF2-40B4-BE49-F238E27FC236}">
                    <a16:creationId xmlns:a16="http://schemas.microsoft.com/office/drawing/2014/main" id="{8865E874-B252-4350-AED8-83F1A2B6F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844893"/>
                <a:ext cx="405477" cy="6991"/>
              </a:xfrm>
              <a:prstGeom prst="rect">
                <a:avLst/>
              </a:prstGeom>
              <a:solidFill>
                <a:srgbClr val="B8C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90" name="Rectangle 160">
                <a:extLst>
                  <a:ext uri="{FF2B5EF4-FFF2-40B4-BE49-F238E27FC236}">
                    <a16:creationId xmlns:a16="http://schemas.microsoft.com/office/drawing/2014/main" id="{5217266D-2561-4C30-9F19-706A1F2E4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7392" y="2851884"/>
                <a:ext cx="405477" cy="6991"/>
              </a:xfrm>
              <a:prstGeom prst="rect">
                <a:avLst/>
              </a:prstGeom>
              <a:solidFill>
                <a:srgbClr val="B7C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91" name="Rectangle 161">
                <a:extLst>
                  <a:ext uri="{FF2B5EF4-FFF2-40B4-BE49-F238E27FC236}">
                    <a16:creationId xmlns:a16="http://schemas.microsoft.com/office/drawing/2014/main" id="{1F530B59-6A78-4521-85DA-817BD5D351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8557" y="2656137"/>
                <a:ext cx="403147" cy="201573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92" name="Rectangle 162">
                <a:extLst>
                  <a:ext uri="{FF2B5EF4-FFF2-40B4-BE49-F238E27FC236}">
                    <a16:creationId xmlns:a16="http://schemas.microsoft.com/office/drawing/2014/main" id="{16F64775-DD20-4230-9008-9F4FCBFD7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6623" y="2687596"/>
                <a:ext cx="26088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/>
                <a:r>
                  <a:rPr lang="en-US" altLang="en-US" sz="12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APU2</a:t>
                </a:r>
                <a:endParaRPr lang="en-US" altLang="en-US" sz="1467" dirty="0"/>
              </a:p>
            </p:txBody>
          </p:sp>
          <p:sp>
            <p:nvSpPr>
              <p:cNvPr id="193" name="Line 163">
                <a:extLst>
                  <a:ext uri="{FF2B5EF4-FFF2-40B4-BE49-F238E27FC236}">
                    <a16:creationId xmlns:a16="http://schemas.microsoft.com/office/drawing/2014/main" id="{17E9DEFA-FFF0-45ED-A8A3-505E7F9CC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27160" y="2527970"/>
                <a:ext cx="0" cy="229537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94" name="Freeform 164">
                <a:extLst>
                  <a:ext uri="{FF2B5EF4-FFF2-40B4-BE49-F238E27FC236}">
                    <a16:creationId xmlns:a16="http://schemas.microsoft.com/office/drawing/2014/main" id="{569D0238-9606-4300-A001-0B96C6DEB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0800" y="2527970"/>
                <a:ext cx="496360" cy="67579"/>
              </a:xfrm>
              <a:custGeom>
                <a:avLst/>
                <a:gdLst>
                  <a:gd name="T0" fmla="*/ 0 w 426"/>
                  <a:gd name="T1" fmla="*/ 58 h 58"/>
                  <a:gd name="T2" fmla="*/ 0 w 426"/>
                  <a:gd name="T3" fmla="*/ 0 h 58"/>
                  <a:gd name="T4" fmla="*/ 426 w 426"/>
                  <a:gd name="T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" h="58">
                    <a:moveTo>
                      <a:pt x="0" y="58"/>
                    </a:moveTo>
                    <a:lnTo>
                      <a:pt x="0" y="0"/>
                    </a:lnTo>
                    <a:lnTo>
                      <a:pt x="426" y="0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95" name="Freeform 165">
                <a:extLst>
                  <a:ext uri="{FF2B5EF4-FFF2-40B4-BE49-F238E27FC236}">
                    <a16:creationId xmlns:a16="http://schemas.microsoft.com/office/drawing/2014/main" id="{29B34A00-3489-415F-92C6-B2299FF69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1184" y="2585062"/>
                <a:ext cx="79231" cy="117682"/>
              </a:xfrm>
              <a:custGeom>
                <a:avLst/>
                <a:gdLst>
                  <a:gd name="T0" fmla="*/ 68 w 68"/>
                  <a:gd name="T1" fmla="*/ 0 h 101"/>
                  <a:gd name="T2" fmla="*/ 34 w 68"/>
                  <a:gd name="T3" fmla="*/ 101 h 101"/>
                  <a:gd name="T4" fmla="*/ 0 w 68"/>
                  <a:gd name="T5" fmla="*/ 0 h 101"/>
                  <a:gd name="T6" fmla="*/ 68 w 68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01">
                    <a:moveTo>
                      <a:pt x="68" y="0"/>
                    </a:moveTo>
                    <a:lnTo>
                      <a:pt x="34" y="101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96" name="Freeform 166">
                <a:extLst>
                  <a:ext uri="{FF2B5EF4-FFF2-40B4-BE49-F238E27FC236}">
                    <a16:creationId xmlns:a16="http://schemas.microsoft.com/office/drawing/2014/main" id="{B5365935-8E7E-4704-97D8-2FC966AA9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1346" y="2527970"/>
                <a:ext cx="496360" cy="67579"/>
              </a:xfrm>
              <a:custGeom>
                <a:avLst/>
                <a:gdLst>
                  <a:gd name="T0" fmla="*/ 0 w 426"/>
                  <a:gd name="T1" fmla="*/ 58 h 58"/>
                  <a:gd name="T2" fmla="*/ 0 w 426"/>
                  <a:gd name="T3" fmla="*/ 0 h 58"/>
                  <a:gd name="T4" fmla="*/ 426 w 426"/>
                  <a:gd name="T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" h="58">
                    <a:moveTo>
                      <a:pt x="0" y="58"/>
                    </a:moveTo>
                    <a:lnTo>
                      <a:pt x="0" y="0"/>
                    </a:lnTo>
                    <a:lnTo>
                      <a:pt x="426" y="0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97" name="Freeform 167">
                <a:extLst>
                  <a:ext uri="{FF2B5EF4-FFF2-40B4-BE49-F238E27FC236}">
                    <a16:creationId xmlns:a16="http://schemas.microsoft.com/office/drawing/2014/main" id="{D3808702-79EC-4269-B167-3C044E56C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2895" y="2585062"/>
                <a:ext cx="78066" cy="117682"/>
              </a:xfrm>
              <a:custGeom>
                <a:avLst/>
                <a:gdLst>
                  <a:gd name="T0" fmla="*/ 67 w 67"/>
                  <a:gd name="T1" fmla="*/ 0 h 101"/>
                  <a:gd name="T2" fmla="*/ 33 w 67"/>
                  <a:gd name="T3" fmla="*/ 101 h 101"/>
                  <a:gd name="T4" fmla="*/ 0 w 67"/>
                  <a:gd name="T5" fmla="*/ 0 h 101"/>
                  <a:gd name="T6" fmla="*/ 67 w 67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01">
                    <a:moveTo>
                      <a:pt x="67" y="0"/>
                    </a:moveTo>
                    <a:lnTo>
                      <a:pt x="33" y="101"/>
                    </a:lnTo>
                    <a:lnTo>
                      <a:pt x="0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98" name="Line 168">
                <a:extLst>
                  <a:ext uri="{FF2B5EF4-FFF2-40B4-BE49-F238E27FC236}">
                    <a16:creationId xmlns:a16="http://schemas.microsoft.com/office/drawing/2014/main" id="{6FE43A0A-988E-4D34-A20D-7BCA160AC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037705" y="2527970"/>
                <a:ext cx="1166" cy="229537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199" name="Freeform 169">
                <a:extLst>
                  <a:ext uri="{FF2B5EF4-FFF2-40B4-BE49-F238E27FC236}">
                    <a16:creationId xmlns:a16="http://schemas.microsoft.com/office/drawing/2014/main" id="{B30E5D2F-627D-479F-892A-E8A98B520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7231" y="2527970"/>
                <a:ext cx="496360" cy="67579"/>
              </a:xfrm>
              <a:custGeom>
                <a:avLst/>
                <a:gdLst>
                  <a:gd name="T0" fmla="*/ 0 w 426"/>
                  <a:gd name="T1" fmla="*/ 58 h 58"/>
                  <a:gd name="T2" fmla="*/ 0 w 426"/>
                  <a:gd name="T3" fmla="*/ 0 h 58"/>
                  <a:gd name="T4" fmla="*/ 426 w 426"/>
                  <a:gd name="T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" h="58">
                    <a:moveTo>
                      <a:pt x="0" y="58"/>
                    </a:moveTo>
                    <a:lnTo>
                      <a:pt x="0" y="0"/>
                    </a:lnTo>
                    <a:lnTo>
                      <a:pt x="426" y="0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200" name="Freeform 170">
                <a:extLst>
                  <a:ext uri="{FF2B5EF4-FFF2-40B4-BE49-F238E27FC236}">
                    <a16:creationId xmlns:a16="http://schemas.microsoft.com/office/drawing/2014/main" id="{A17E5945-D6F0-4299-8A27-ABF191A22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7615" y="2585062"/>
                <a:ext cx="78066" cy="117682"/>
              </a:xfrm>
              <a:custGeom>
                <a:avLst/>
                <a:gdLst>
                  <a:gd name="T0" fmla="*/ 67 w 67"/>
                  <a:gd name="T1" fmla="*/ 0 h 101"/>
                  <a:gd name="T2" fmla="*/ 34 w 67"/>
                  <a:gd name="T3" fmla="*/ 101 h 101"/>
                  <a:gd name="T4" fmla="*/ 0 w 67"/>
                  <a:gd name="T5" fmla="*/ 0 h 101"/>
                  <a:gd name="T6" fmla="*/ 67 w 67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01">
                    <a:moveTo>
                      <a:pt x="67" y="0"/>
                    </a:moveTo>
                    <a:lnTo>
                      <a:pt x="34" y="101"/>
                    </a:lnTo>
                    <a:lnTo>
                      <a:pt x="0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201" name="Line 171">
                <a:extLst>
                  <a:ext uri="{FF2B5EF4-FFF2-40B4-BE49-F238E27FC236}">
                    <a16:creationId xmlns:a16="http://schemas.microsoft.com/office/drawing/2014/main" id="{7F885376-D436-4FCF-ACD2-B787AD0FEA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43590" y="2527970"/>
                <a:ext cx="0" cy="229537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208" name="Line 178">
                <a:extLst>
                  <a:ext uri="{FF2B5EF4-FFF2-40B4-BE49-F238E27FC236}">
                    <a16:creationId xmlns:a16="http://schemas.microsoft.com/office/drawing/2014/main" id="{C8363412-006E-4F73-BD1F-C53A05A65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89644" y="2252992"/>
                <a:ext cx="0" cy="403145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209" name="Line 179">
                <a:extLst>
                  <a:ext uri="{FF2B5EF4-FFF2-40B4-BE49-F238E27FC236}">
                    <a16:creationId xmlns:a16="http://schemas.microsoft.com/office/drawing/2014/main" id="{F074C5C9-EAB2-4EC3-A016-1377DA8F7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30800" y="2252992"/>
                <a:ext cx="2058844" cy="0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210" name="Line 180">
                <a:extLst>
                  <a:ext uri="{FF2B5EF4-FFF2-40B4-BE49-F238E27FC236}">
                    <a16:creationId xmlns:a16="http://schemas.microsoft.com/office/drawing/2014/main" id="{5416434E-995F-4A71-87A6-FA13CB18C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30800" y="2252992"/>
                <a:ext cx="0" cy="167783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211" name="Freeform 181">
                <a:extLst>
                  <a:ext uri="{FF2B5EF4-FFF2-40B4-BE49-F238E27FC236}">
                    <a16:creationId xmlns:a16="http://schemas.microsoft.com/office/drawing/2014/main" id="{854901F9-9A19-4BBF-97A6-6611BF2D2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1184" y="2410288"/>
                <a:ext cx="79231" cy="117682"/>
              </a:xfrm>
              <a:custGeom>
                <a:avLst/>
                <a:gdLst>
                  <a:gd name="T0" fmla="*/ 68 w 68"/>
                  <a:gd name="T1" fmla="*/ 0 h 101"/>
                  <a:gd name="T2" fmla="*/ 34 w 68"/>
                  <a:gd name="T3" fmla="*/ 101 h 101"/>
                  <a:gd name="T4" fmla="*/ 0 w 68"/>
                  <a:gd name="T5" fmla="*/ 0 h 101"/>
                  <a:gd name="T6" fmla="*/ 68 w 68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01">
                    <a:moveTo>
                      <a:pt x="68" y="0"/>
                    </a:moveTo>
                    <a:lnTo>
                      <a:pt x="34" y="101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7"/>
              </a:p>
            </p:txBody>
          </p:sp>
          <p:sp>
            <p:nvSpPr>
              <p:cNvPr id="212" name="Rectangle 182">
                <a:extLst>
                  <a:ext uri="{FF2B5EF4-FFF2-40B4-BE49-F238E27FC236}">
                    <a16:creationId xmlns:a16="http://schemas.microsoft.com/office/drawing/2014/main" id="{E5B4EADC-031D-4866-B53F-8307145D2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58967" y="2086374"/>
                <a:ext cx="1608662" cy="13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/>
                <a:r>
                  <a:rPr lang="en-US" altLang="en-US" sz="12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Animation pattern playback times </a:t>
                </a:r>
                <a:endParaRPr lang="en-US" altLang="en-US" sz="1467" dirty="0"/>
              </a:p>
            </p:txBody>
          </p:sp>
          <p:sp>
            <p:nvSpPr>
              <p:cNvPr id="213" name="Rectangle 183">
                <a:extLst>
                  <a:ext uri="{FF2B5EF4-FFF2-40B4-BE49-F238E27FC236}">
                    <a16:creationId xmlns:a16="http://schemas.microsoft.com/office/drawing/2014/main" id="{682480E1-37FC-4E95-97C0-D8E218CFF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2912" y="2086374"/>
                <a:ext cx="34866" cy="13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/>
                <a:r>
                  <a:rPr lang="en-US" altLang="en-US" sz="12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-</a:t>
                </a:r>
                <a:endParaRPr lang="en-US" altLang="en-US" sz="1467"/>
              </a:p>
            </p:txBody>
          </p:sp>
          <p:sp>
            <p:nvSpPr>
              <p:cNvPr id="214" name="Rectangle 184">
                <a:extLst>
                  <a:ext uri="{FF2B5EF4-FFF2-40B4-BE49-F238E27FC236}">
                    <a16:creationId xmlns:a16="http://schemas.microsoft.com/office/drawing/2014/main" id="{8DB60B94-B378-48FC-A674-62D740CA9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87867" y="2086374"/>
                <a:ext cx="26449" cy="13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/>
                <a:r>
                  <a:rPr lang="en-US" altLang="en-US" sz="12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endParaRPr lang="en-US" altLang="en-US" sz="1467"/>
              </a:p>
            </p:txBody>
          </p:sp>
          <p:sp>
            <p:nvSpPr>
              <p:cNvPr id="215" name="Rectangle 185">
                <a:extLst>
                  <a:ext uri="{FF2B5EF4-FFF2-40B4-BE49-F238E27FC236}">
                    <a16:creationId xmlns:a16="http://schemas.microsoft.com/office/drawing/2014/main" id="{0553F30D-FEB9-47C8-93E5-CBAD68414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3500" y="2086374"/>
                <a:ext cx="116089" cy="13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/>
                <a:r>
                  <a:rPr lang="en-US" altLang="en-US" sz="12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PT</a:t>
                </a:r>
                <a:endParaRPr lang="en-US" altLang="en-US" sz="1467"/>
              </a:p>
            </p:txBody>
          </p:sp>
          <p:sp>
            <p:nvSpPr>
              <p:cNvPr id="216" name="Rectangle 186">
                <a:extLst>
                  <a:ext uri="{FF2B5EF4-FFF2-40B4-BE49-F238E27FC236}">
                    <a16:creationId xmlns:a16="http://schemas.microsoft.com/office/drawing/2014/main" id="{BE7F59E5-7C9E-404D-83B4-4F7830F56A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02079" y="2391646"/>
                <a:ext cx="175000" cy="13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/>
                <a:r>
                  <a:rPr lang="en-US" altLang="en-US" sz="12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PT1</a:t>
                </a:r>
                <a:endParaRPr lang="en-US" altLang="en-US" sz="1467"/>
              </a:p>
            </p:txBody>
          </p:sp>
          <p:sp>
            <p:nvSpPr>
              <p:cNvPr id="217" name="Rectangle 187">
                <a:extLst>
                  <a:ext uri="{FF2B5EF4-FFF2-40B4-BE49-F238E27FC236}">
                    <a16:creationId xmlns:a16="http://schemas.microsoft.com/office/drawing/2014/main" id="{A9D05C9B-43F8-43B4-BCF0-CCD155D2A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7963" y="2391646"/>
                <a:ext cx="175000" cy="13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/>
                <a:r>
                  <a:rPr lang="en-US" altLang="en-US" sz="12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PT2</a:t>
                </a:r>
                <a:endParaRPr lang="en-US" altLang="en-US" sz="1467"/>
              </a:p>
            </p:txBody>
          </p:sp>
          <p:sp>
            <p:nvSpPr>
              <p:cNvPr id="218" name="Rectangle 188">
                <a:extLst>
                  <a:ext uri="{FF2B5EF4-FFF2-40B4-BE49-F238E27FC236}">
                    <a16:creationId xmlns:a16="http://schemas.microsoft.com/office/drawing/2014/main" id="{58692F61-E121-41ED-A35D-1E3F444EE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12684" y="2391646"/>
                <a:ext cx="175000" cy="13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/>
                <a:r>
                  <a:rPr lang="en-US" altLang="en-US" sz="12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PT3</a:t>
                </a:r>
                <a:endParaRPr lang="en-US" altLang="en-US" sz="1467"/>
              </a:p>
            </p:txBody>
          </p:sp>
        </p:grp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83B42490-9033-4BA9-9F3A-59F275803110}"/>
                </a:ext>
              </a:extLst>
            </p:cNvPr>
            <p:cNvSpPr/>
            <p:nvPr/>
          </p:nvSpPr>
          <p:spPr>
            <a:xfrm>
              <a:off x="9314795" y="2889170"/>
              <a:ext cx="3084750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APU: </a:t>
              </a: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Animation pause unit; </a:t>
              </a:r>
              <a:r>
                <a:rPr lang="en-US" sz="12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AEU: </a:t>
              </a: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Animation engine unit;</a:t>
              </a:r>
            </a:p>
            <a:p>
              <a:r>
                <a:rPr lang="en-US" sz="12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PT: </a:t>
              </a: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Playback times of AEU</a:t>
              </a: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6B4E02A7-B25F-4D07-8DE4-6AE0DC4AB3B6}"/>
                </a:ext>
              </a:extLst>
            </p:cNvPr>
            <p:cNvSpPr/>
            <p:nvPr/>
          </p:nvSpPr>
          <p:spPr>
            <a:xfrm>
              <a:off x="9879522" y="3159599"/>
              <a:ext cx="2790008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Each LED dot has pattern control module</a:t>
              </a:r>
              <a:endParaRPr lang="en-US" altLang="zh-CN" sz="1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3056AA6-F615-407C-B174-46184FFFCCB7}"/>
              </a:ext>
            </a:extLst>
          </p:cNvPr>
          <p:cNvGrpSpPr/>
          <p:nvPr/>
        </p:nvGrpSpPr>
        <p:grpSpPr>
          <a:xfrm>
            <a:off x="2888404" y="943367"/>
            <a:ext cx="2550427" cy="1310091"/>
            <a:chOff x="3528363" y="3916911"/>
            <a:chExt cx="1653237" cy="816567"/>
          </a:xfrm>
        </p:grpSpPr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41E51D2F-A5D7-4DB7-8AFA-928118C7E10E}"/>
                </a:ext>
              </a:extLst>
            </p:cNvPr>
            <p:cNvCxnSpPr/>
            <p:nvPr/>
          </p:nvCxnSpPr>
          <p:spPr bwMode="auto">
            <a:xfrm rot="5400000">
              <a:off x="3555731" y="4244792"/>
              <a:ext cx="655761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1F5AD9CF-9FF9-4A3F-B829-FEE63556CB5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83613" y="4572672"/>
              <a:ext cx="1297987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4" name="TextBox 36">
              <a:extLst>
                <a:ext uri="{FF2B5EF4-FFF2-40B4-BE49-F238E27FC236}">
                  <a16:creationId xmlns:a16="http://schemas.microsoft.com/office/drawing/2014/main" id="{C4587F47-41E0-4969-80EE-EB769774C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6548" y="4560827"/>
              <a:ext cx="437175" cy="1726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eaLnBrk="0" fontAlgn="base" hangingPunct="0">
                <a:spcBef>
                  <a:spcPct val="50000"/>
                </a:spcBef>
                <a:spcAft>
                  <a:spcPct val="0"/>
                </a:spcAft>
                <a:defRPr sz="9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 dirty="0">
                  <a:latin typeface="+mn-lt"/>
                </a:rPr>
                <a:t>time</a:t>
              </a:r>
            </a:p>
          </p:txBody>
        </p: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85CAED92-C37F-45E0-A6A5-64F0B8AB598C}"/>
                </a:ext>
              </a:extLst>
            </p:cNvPr>
            <p:cNvCxnSpPr/>
            <p:nvPr/>
          </p:nvCxnSpPr>
          <p:spPr bwMode="auto">
            <a:xfrm>
              <a:off x="3893047" y="4497189"/>
              <a:ext cx="75483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3E91D630-5190-4F68-86F8-B5B64C473F30}"/>
                </a:ext>
              </a:extLst>
            </p:cNvPr>
            <p:cNvCxnSpPr/>
            <p:nvPr/>
          </p:nvCxnSpPr>
          <p:spPr bwMode="auto">
            <a:xfrm rot="5400000">
              <a:off x="3706698" y="4235356"/>
              <a:ext cx="523665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3DA7C2A-694C-468A-A450-6CA8A0A9AC6B}"/>
                </a:ext>
              </a:extLst>
            </p:cNvPr>
            <p:cNvCxnSpPr/>
            <p:nvPr/>
          </p:nvCxnSpPr>
          <p:spPr bwMode="auto">
            <a:xfrm>
              <a:off x="3964337" y="3973524"/>
              <a:ext cx="75483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E0A5059B-05DE-4ABD-845A-89D29C428BD9}"/>
                </a:ext>
              </a:extLst>
            </p:cNvPr>
            <p:cNvCxnSpPr/>
            <p:nvPr/>
          </p:nvCxnSpPr>
          <p:spPr bwMode="auto">
            <a:xfrm rot="5400000">
              <a:off x="3777988" y="4235356"/>
              <a:ext cx="523665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11AD1EAF-E6E6-4932-BCDC-5559246388D3}"/>
                </a:ext>
              </a:extLst>
            </p:cNvPr>
            <p:cNvCxnSpPr/>
            <p:nvPr/>
          </p:nvCxnSpPr>
          <p:spPr bwMode="auto">
            <a:xfrm>
              <a:off x="4039821" y="4497189"/>
              <a:ext cx="75483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01B2DD97-6FE0-4BFA-AD12-9CAC2A83EA6C}"/>
                </a:ext>
              </a:extLst>
            </p:cNvPr>
            <p:cNvCxnSpPr/>
            <p:nvPr/>
          </p:nvCxnSpPr>
          <p:spPr bwMode="auto">
            <a:xfrm rot="5400000">
              <a:off x="3853471" y="4235356"/>
              <a:ext cx="523665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066FABBF-4CBF-4393-A8C1-AA892FE1FF96}"/>
                </a:ext>
              </a:extLst>
            </p:cNvPr>
            <p:cNvCxnSpPr/>
            <p:nvPr/>
          </p:nvCxnSpPr>
          <p:spPr bwMode="auto">
            <a:xfrm>
              <a:off x="4110062" y="3973524"/>
              <a:ext cx="75483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D3F89597-5839-4617-B421-3AE87DB219C5}"/>
                </a:ext>
              </a:extLst>
            </p:cNvPr>
            <p:cNvCxnSpPr/>
            <p:nvPr/>
          </p:nvCxnSpPr>
          <p:spPr bwMode="auto">
            <a:xfrm rot="5400000">
              <a:off x="3923712" y="4235356"/>
              <a:ext cx="523665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77BABF3E-4FFB-45DC-A960-F70F6DCCC3C6}"/>
                </a:ext>
              </a:extLst>
            </p:cNvPr>
            <p:cNvCxnSpPr/>
            <p:nvPr/>
          </p:nvCxnSpPr>
          <p:spPr bwMode="auto">
            <a:xfrm>
              <a:off x="4190787" y="4497189"/>
              <a:ext cx="75483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B51ED7E0-DAAF-4A95-A8D5-CF75A35F777C}"/>
                </a:ext>
              </a:extLst>
            </p:cNvPr>
            <p:cNvCxnSpPr/>
            <p:nvPr/>
          </p:nvCxnSpPr>
          <p:spPr bwMode="auto">
            <a:xfrm rot="5400000">
              <a:off x="4004438" y="4235356"/>
              <a:ext cx="523665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659BAAA7-288B-402D-ABE9-158683A72C67}"/>
                </a:ext>
              </a:extLst>
            </p:cNvPr>
            <p:cNvCxnSpPr/>
            <p:nvPr/>
          </p:nvCxnSpPr>
          <p:spPr bwMode="auto">
            <a:xfrm>
              <a:off x="4261028" y="3973524"/>
              <a:ext cx="75483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3059AE35-96C2-49AF-AB0C-DAE97FE3B845}"/>
                </a:ext>
              </a:extLst>
            </p:cNvPr>
            <p:cNvCxnSpPr/>
            <p:nvPr/>
          </p:nvCxnSpPr>
          <p:spPr bwMode="auto">
            <a:xfrm rot="5400000">
              <a:off x="4074679" y="4235356"/>
              <a:ext cx="523665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38614DFA-446A-4F88-B884-6F1128507F24}"/>
                </a:ext>
              </a:extLst>
            </p:cNvPr>
            <p:cNvCxnSpPr/>
            <p:nvPr/>
          </p:nvCxnSpPr>
          <p:spPr bwMode="auto">
            <a:xfrm>
              <a:off x="4341754" y="4497189"/>
              <a:ext cx="75483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5E1CE695-BF79-4642-AA04-C15D78052273}"/>
                </a:ext>
              </a:extLst>
            </p:cNvPr>
            <p:cNvCxnSpPr/>
            <p:nvPr/>
          </p:nvCxnSpPr>
          <p:spPr bwMode="auto">
            <a:xfrm rot="5400000">
              <a:off x="4155405" y="4235356"/>
              <a:ext cx="523665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821CE823-07C8-4A19-BDFF-13A07FFC6469}"/>
                </a:ext>
              </a:extLst>
            </p:cNvPr>
            <p:cNvCxnSpPr/>
            <p:nvPr/>
          </p:nvCxnSpPr>
          <p:spPr bwMode="auto">
            <a:xfrm>
              <a:off x="4411995" y="3973524"/>
              <a:ext cx="75483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F3BD717E-798F-4CBD-A2A8-387FB0AE3AF2}"/>
                </a:ext>
              </a:extLst>
            </p:cNvPr>
            <p:cNvCxnSpPr/>
            <p:nvPr/>
          </p:nvCxnSpPr>
          <p:spPr bwMode="auto">
            <a:xfrm rot="5400000">
              <a:off x="4225646" y="4235356"/>
              <a:ext cx="523665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F4EEDA5F-0CD2-423A-81AC-34E5F001203A}"/>
                </a:ext>
              </a:extLst>
            </p:cNvPr>
            <p:cNvCxnSpPr/>
            <p:nvPr/>
          </p:nvCxnSpPr>
          <p:spPr bwMode="auto">
            <a:xfrm>
              <a:off x="4487478" y="4497189"/>
              <a:ext cx="75483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8360083D-89E3-4B75-A11B-D253BF332928}"/>
                </a:ext>
              </a:extLst>
            </p:cNvPr>
            <p:cNvCxnSpPr/>
            <p:nvPr/>
          </p:nvCxnSpPr>
          <p:spPr bwMode="auto">
            <a:xfrm rot="5400000">
              <a:off x="4301129" y="4235356"/>
              <a:ext cx="523665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60DAD3E5-CCA1-4355-BB43-83D92E49220C}"/>
                </a:ext>
              </a:extLst>
            </p:cNvPr>
            <p:cNvCxnSpPr/>
            <p:nvPr/>
          </p:nvCxnSpPr>
          <p:spPr bwMode="auto">
            <a:xfrm>
              <a:off x="4557720" y="3973524"/>
              <a:ext cx="75483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F4885F6E-AADA-4D86-8129-15ABD14E8244}"/>
                </a:ext>
              </a:extLst>
            </p:cNvPr>
            <p:cNvCxnSpPr/>
            <p:nvPr/>
          </p:nvCxnSpPr>
          <p:spPr bwMode="auto">
            <a:xfrm rot="5400000">
              <a:off x="4371371" y="4235356"/>
              <a:ext cx="523665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4CBCD82D-C1B8-4075-A3C1-3C3380F7E356}"/>
                </a:ext>
              </a:extLst>
            </p:cNvPr>
            <p:cNvCxnSpPr/>
            <p:nvPr/>
          </p:nvCxnSpPr>
          <p:spPr bwMode="auto">
            <a:xfrm>
              <a:off x="4638445" y="4497189"/>
              <a:ext cx="75483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F7D94394-F00C-4BB5-9BE0-9BA8293F1A6C}"/>
                </a:ext>
              </a:extLst>
            </p:cNvPr>
            <p:cNvCxnSpPr/>
            <p:nvPr/>
          </p:nvCxnSpPr>
          <p:spPr bwMode="auto">
            <a:xfrm rot="5400000">
              <a:off x="4452096" y="4235356"/>
              <a:ext cx="523665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E2F7B9EC-DD94-4088-BE1D-E5774042EF9C}"/>
                </a:ext>
              </a:extLst>
            </p:cNvPr>
            <p:cNvCxnSpPr/>
            <p:nvPr/>
          </p:nvCxnSpPr>
          <p:spPr bwMode="auto">
            <a:xfrm>
              <a:off x="4708687" y="3973524"/>
              <a:ext cx="75483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0E2B2F13-9A63-49FB-AE26-FDAC3B5C0080}"/>
                </a:ext>
              </a:extLst>
            </p:cNvPr>
            <p:cNvCxnSpPr/>
            <p:nvPr/>
          </p:nvCxnSpPr>
          <p:spPr bwMode="auto">
            <a:xfrm rot="5400000">
              <a:off x="4522338" y="4235356"/>
              <a:ext cx="523665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32AC9314-A77D-46D5-9140-C483400A1E2D}"/>
                </a:ext>
              </a:extLst>
            </p:cNvPr>
            <p:cNvCxnSpPr/>
            <p:nvPr/>
          </p:nvCxnSpPr>
          <p:spPr bwMode="auto">
            <a:xfrm>
              <a:off x="4789412" y="4497189"/>
              <a:ext cx="75483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C1B7EEE4-58B4-4DF7-B4CB-40F186F9A987}"/>
                </a:ext>
              </a:extLst>
            </p:cNvPr>
            <p:cNvCxnSpPr/>
            <p:nvPr/>
          </p:nvCxnSpPr>
          <p:spPr bwMode="auto">
            <a:xfrm rot="5400000">
              <a:off x="4603063" y="4235356"/>
              <a:ext cx="523665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6B9AD8E2-57B6-4267-8553-7B97F48F7347}"/>
                </a:ext>
              </a:extLst>
            </p:cNvPr>
            <p:cNvCxnSpPr/>
            <p:nvPr/>
          </p:nvCxnSpPr>
          <p:spPr bwMode="auto">
            <a:xfrm>
              <a:off x="4859654" y="3973524"/>
              <a:ext cx="75483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75D866E2-1CA5-4C90-A45C-134260A7B321}"/>
                </a:ext>
              </a:extLst>
            </p:cNvPr>
            <p:cNvCxnSpPr/>
            <p:nvPr/>
          </p:nvCxnSpPr>
          <p:spPr bwMode="auto">
            <a:xfrm rot="5400000">
              <a:off x="4673304" y="4235356"/>
              <a:ext cx="523665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2F885008-4E3B-4C0E-A38F-AEEBFAF2BB6E}"/>
                </a:ext>
              </a:extLst>
            </p:cNvPr>
            <p:cNvCxnSpPr/>
            <p:nvPr/>
          </p:nvCxnSpPr>
          <p:spPr bwMode="auto">
            <a:xfrm>
              <a:off x="4935137" y="4497189"/>
              <a:ext cx="75483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3" name="TextBox 305">
              <a:extLst>
                <a:ext uri="{FF2B5EF4-FFF2-40B4-BE49-F238E27FC236}">
                  <a16:creationId xmlns:a16="http://schemas.microsoft.com/office/drawing/2014/main" id="{7CD5308B-50AD-4DFC-AFB7-BE7A22DEBE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8363" y="3929496"/>
              <a:ext cx="332594" cy="38698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vert270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067" b="1" dirty="0">
                  <a:solidFill>
                    <a:srgbClr val="000000"/>
                  </a:solidFill>
                  <a:latin typeface="+mn-lt"/>
                </a:rPr>
                <a:t>MCU loading</a:t>
              </a:r>
            </a:p>
          </p:txBody>
        </p:sp>
      </p:grpSp>
      <p:sp>
        <p:nvSpPr>
          <p:cNvPr id="9" name="Arrow: Left 8">
            <a:extLst>
              <a:ext uri="{FF2B5EF4-FFF2-40B4-BE49-F238E27FC236}">
                <a16:creationId xmlns:a16="http://schemas.microsoft.com/office/drawing/2014/main" id="{57F3205A-02FA-4B0F-B05F-77B9A816F075}"/>
              </a:ext>
            </a:extLst>
          </p:cNvPr>
          <p:cNvSpPr/>
          <p:nvPr/>
        </p:nvSpPr>
        <p:spPr>
          <a:xfrm rot="10800000">
            <a:off x="5623090" y="1384059"/>
            <a:ext cx="686580" cy="40074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ECBB6D-C2EB-4D4A-9909-B465C58A98EC}"/>
              </a:ext>
            </a:extLst>
          </p:cNvPr>
          <p:cNvGrpSpPr/>
          <p:nvPr/>
        </p:nvGrpSpPr>
        <p:grpSpPr>
          <a:xfrm>
            <a:off x="482363" y="382010"/>
            <a:ext cx="2662543" cy="2270509"/>
            <a:chOff x="-1806290" y="553768"/>
            <a:chExt cx="1996907" cy="1702882"/>
          </a:xfrm>
        </p:grpSpPr>
        <p:pic>
          <p:nvPicPr>
            <p:cNvPr id="9535" name="Picture 319" descr="https://gimg2.baidu.com/image_search/src=http%3A%2F%2Fimg2020.cnblogs.com%2Fblog%2F1620194%2F202011%2F1620194-20201109091651779-955929923.gif&amp;refer=http%3A%2F%2Fimg2020.cnblogs.com&amp;app=2002&amp;size=f9999,10000&amp;q=a80&amp;n=0&amp;g=0n&amp;fmt=jpeg?sec=1642041976&amp;t=8d01943e1e520fa39106fbc8051a78ac">
              <a:extLst>
                <a:ext uri="{FF2B5EF4-FFF2-40B4-BE49-F238E27FC236}">
                  <a16:creationId xmlns:a16="http://schemas.microsoft.com/office/drawing/2014/main" id="{1191BFF6-B491-4C8B-9175-F7FFF684BE4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4578">
              <a:off x="-1454013" y="1085985"/>
              <a:ext cx="1414068" cy="606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7D357A5-3BD7-43EB-AC27-68ED3FD75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47" b="97403" l="4908" r="92025">
                          <a14:foregroundMark x1="5521" y1="30519" x2="11043" y2="29870"/>
                          <a14:foregroundMark x1="7975" y1="37662" x2="11043" y2="38312"/>
                          <a14:foregroundMark x1="7975" y1="47403" x2="9816" y2="42857"/>
                          <a14:foregroundMark x1="9816" y1="55844" x2="9816" y2="74026"/>
                          <a14:foregroundMark x1="4908" y1="31169" x2="10429" y2="31818"/>
                          <a14:foregroundMark x1="31902" y1="27922" x2="31902" y2="29870"/>
                          <a14:foregroundMark x1="31288" y1="5195" x2="68712" y2="7792"/>
                          <a14:foregroundMark x1="30675" y1="3247" x2="71166" y2="6494"/>
                          <a14:foregroundMark x1="85890" y1="29870" x2="88344" y2="68182"/>
                          <a14:foregroundMark x1="92025" y1="71429" x2="92025" y2="29221"/>
                          <a14:foregroundMark x1="29448" y1="87013" x2="69325" y2="87662"/>
                          <a14:foregroundMark x1="30061" y1="95455" x2="72393" y2="97403"/>
                          <a14:backgroundMark x1="37423" y1="37013" x2="39264" y2="35714"/>
                          <a14:backgroundMark x1="38650" y1="61688" x2="61350" y2="62338"/>
                          <a14:backgroundMark x1="34969" y1="35065" x2="39264" y2="36364"/>
                          <a14:backgroundMark x1="1840" y1="98052" x2="1840" y2="980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806290" y="553768"/>
              <a:ext cx="1996907" cy="1702882"/>
            </a:xfrm>
            <a:prstGeom prst="rect">
              <a:avLst/>
            </a:prstGeom>
            <a:scene3d>
              <a:camera prst="isometricBottomDown"/>
              <a:lightRig rig="threePt" dir="t"/>
            </a:scene3d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129DA0-BB06-4674-A192-49794DE9F5ED}"/>
                </a:ext>
              </a:extLst>
            </p:cNvPr>
            <p:cNvSpPr txBox="1"/>
            <p:nvPr/>
          </p:nvSpPr>
          <p:spPr>
            <a:xfrm>
              <a:off x="-1633322" y="1282516"/>
              <a:ext cx="524422" cy="684755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haroni" panose="02010803020104030203" pitchFamily="2" charset="-79"/>
                  <a:cs typeface="Aharoni" panose="02010803020104030203" pitchFamily="2" charset="-79"/>
                </a:rPr>
                <a:t>MCU</a:t>
              </a:r>
              <a:endParaRPr lang="en-US" sz="5333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D3449B5-2F66-44FC-BDF2-5E926D763507}"/>
              </a:ext>
            </a:extLst>
          </p:cNvPr>
          <p:cNvSpPr txBox="1"/>
          <p:nvPr/>
        </p:nvSpPr>
        <p:spPr>
          <a:xfrm>
            <a:off x="7576439" y="1232071"/>
            <a:ext cx="67518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b="1" dirty="0">
                <a:solidFill>
                  <a:srgbClr val="0070C0"/>
                </a:solidFill>
                <a:latin typeface="Arial Black" panose="020B0A04020102020204" pitchFamily="34" charset="0"/>
              </a:rPr>
              <a:t>Z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1867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B4DDCA-54CE-4F0F-A55F-B8B24167D4A3}"/>
              </a:ext>
            </a:extLst>
          </p:cNvPr>
          <p:cNvGrpSpPr/>
          <p:nvPr/>
        </p:nvGrpSpPr>
        <p:grpSpPr>
          <a:xfrm>
            <a:off x="551394" y="5000328"/>
            <a:ext cx="3919007" cy="1598293"/>
            <a:chOff x="413545" y="3760041"/>
            <a:chExt cx="2939255" cy="1198720"/>
          </a:xfrm>
        </p:grpSpPr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6F932399-1601-403F-A7E2-384C360C523E}"/>
                </a:ext>
              </a:extLst>
            </p:cNvPr>
            <p:cNvSpPr/>
            <p:nvPr/>
          </p:nvSpPr>
          <p:spPr>
            <a:xfrm>
              <a:off x="1242336" y="4612512"/>
              <a:ext cx="2110464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b="1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Time and start/end PWM of </a:t>
              </a:r>
            </a:p>
            <a:p>
              <a:pPr algn="r"/>
              <a:r>
                <a:rPr lang="en-US" sz="1200" b="1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every </a:t>
              </a:r>
              <a:r>
                <a:rPr lang="en-US" sz="1200" b="1" i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sloper</a:t>
              </a:r>
              <a:r>
                <a:rPr lang="en-US" sz="1200" b="1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can be configured</a:t>
              </a:r>
              <a:endParaRPr lang="en-US" altLang="zh-CN" sz="1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aphicFrame>
          <p:nvGraphicFramePr>
            <p:cNvPr id="227" name="Object 226">
              <a:extLst>
                <a:ext uri="{FF2B5EF4-FFF2-40B4-BE49-F238E27FC236}">
                  <a16:creationId xmlns:a16="http://schemas.microsoft.com/office/drawing/2014/main" id="{EDC657D3-5B5B-4FE7-AD9F-F55A1A0618AA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13545" y="3760041"/>
            <a:ext cx="2762045" cy="994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Visio" r:id="rId12" imgW="1942897" imgH="655375" progId="Visio.Drawing.15">
                    <p:embed/>
                  </p:oleObj>
                </mc:Choice>
                <mc:Fallback>
                  <p:oleObj name="Visio" r:id="rId12" imgW="1942897" imgH="655375" progId="Visio.Drawing.15">
                    <p:embed/>
                    <p:pic>
                      <p:nvPicPr>
                        <p:cNvPr id="227" name="Object 226">
                          <a:extLst>
                            <a:ext uri="{FF2B5EF4-FFF2-40B4-BE49-F238E27FC236}">
                              <a16:creationId xmlns:a16="http://schemas.microsoft.com/office/drawing/2014/main" id="{EDC657D3-5B5B-4FE7-AD9F-F55A1A0618A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545" y="3760041"/>
                          <a:ext cx="2762045" cy="99431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4" name="Text Box 19">
            <a:extLst>
              <a:ext uri="{FF2B5EF4-FFF2-40B4-BE49-F238E27FC236}">
                <a16:creationId xmlns:a16="http://schemas.microsoft.com/office/drawing/2014/main" id="{97E7D942-CFD1-4151-ACD1-0E075B902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03" y="4612733"/>
            <a:ext cx="4269556" cy="36576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121920" bIns="60960" anchor="b" anchorCtr="0">
            <a:no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defTabSz="507807" eaLnBrk="0" hangingPunct="0">
              <a:spcAft>
                <a:spcPts val="267"/>
              </a:spcAft>
              <a:buClr>
                <a:srgbClr val="000000"/>
              </a:buClr>
              <a:defRPr/>
            </a:pPr>
            <a:r>
              <a:rPr lang="en-US" altLang="zh-CN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AEU (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Animation engine unit</a:t>
            </a:r>
            <a:r>
              <a:rPr lang="en-US" altLang="zh-CN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5" name="Text Box 19">
            <a:extLst>
              <a:ext uri="{FF2B5EF4-FFF2-40B4-BE49-F238E27FC236}">
                <a16:creationId xmlns:a16="http://schemas.microsoft.com/office/drawing/2014/main" id="{43D8A651-E01C-4D87-BBB1-3E79425BE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03" y="2364137"/>
            <a:ext cx="4272668" cy="36576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121920" bIns="60960" anchor="b" anchorCtr="0">
            <a:no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defTabSz="507807" eaLnBrk="0" hangingPunct="0">
              <a:spcAft>
                <a:spcPts val="267"/>
              </a:spcAft>
              <a:buClr>
                <a:srgbClr val="000000"/>
              </a:buClr>
              <a:defRPr/>
            </a:pPr>
            <a:r>
              <a:rPr lang="en-US" altLang="zh-CN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Animation pattern 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748BBF3A-1D88-4D3B-8CA3-4F37B7A52003}"/>
              </a:ext>
            </a:extLst>
          </p:cNvPr>
          <p:cNvCxnSpPr/>
          <p:nvPr/>
        </p:nvCxnSpPr>
        <p:spPr bwMode="auto">
          <a:xfrm rot="5400000">
            <a:off x="9071435" y="1475528"/>
            <a:ext cx="1052096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C89AE568-01DB-4F5C-9E1E-004F163D6CA3}"/>
              </a:ext>
            </a:extLst>
          </p:cNvPr>
          <p:cNvCxnSpPr>
            <a:cxnSpLocks/>
          </p:cNvCxnSpPr>
          <p:nvPr/>
        </p:nvCxnSpPr>
        <p:spPr bwMode="auto">
          <a:xfrm flipH="1">
            <a:off x="9597485" y="2001576"/>
            <a:ext cx="2002387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9" name="TextBox 36">
            <a:extLst>
              <a:ext uri="{FF2B5EF4-FFF2-40B4-BE49-F238E27FC236}">
                <a16:creationId xmlns:a16="http://schemas.microsoft.com/office/drawing/2014/main" id="{C4685F51-0998-4FD5-B2AF-28999DE20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2443" y="1982572"/>
            <a:ext cx="674424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dirty="0">
                <a:latin typeface="+mn-lt"/>
              </a:rPr>
              <a:t>time</a:t>
            </a:r>
          </a:p>
        </p:txBody>
      </p: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2D40D8ED-E467-4675-B912-0CD6F4E32C8F}"/>
              </a:ext>
            </a:extLst>
          </p:cNvPr>
          <p:cNvCxnSpPr/>
          <p:nvPr/>
        </p:nvCxnSpPr>
        <p:spPr bwMode="auto">
          <a:xfrm>
            <a:off x="9612039" y="1880472"/>
            <a:ext cx="116447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E91D6CA5-1688-4CFF-B9C1-BAF919FA81CB}"/>
              </a:ext>
            </a:extLst>
          </p:cNvPr>
          <p:cNvCxnSpPr/>
          <p:nvPr/>
        </p:nvCxnSpPr>
        <p:spPr bwMode="auto">
          <a:xfrm rot="5400000">
            <a:off x="9308405" y="1460389"/>
            <a:ext cx="840163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94F044CF-C105-462B-8BE7-B0A693529AB5}"/>
              </a:ext>
            </a:extLst>
          </p:cNvPr>
          <p:cNvCxnSpPr/>
          <p:nvPr/>
        </p:nvCxnSpPr>
        <p:spPr bwMode="auto">
          <a:xfrm>
            <a:off x="9722017" y="1040309"/>
            <a:ext cx="116447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EDFDBFC7-DF63-4153-8CD2-0CF188F2F7BE}"/>
              </a:ext>
            </a:extLst>
          </p:cNvPr>
          <p:cNvCxnSpPr/>
          <p:nvPr/>
        </p:nvCxnSpPr>
        <p:spPr bwMode="auto">
          <a:xfrm rot="5400000">
            <a:off x="9418383" y="1460389"/>
            <a:ext cx="840163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3CC44527-8D28-41E5-8316-B15EA31EC537}"/>
              </a:ext>
            </a:extLst>
          </p:cNvPr>
          <p:cNvCxnSpPr/>
          <p:nvPr/>
        </p:nvCxnSpPr>
        <p:spPr bwMode="auto">
          <a:xfrm>
            <a:off x="9838466" y="1880472"/>
            <a:ext cx="116447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90B9CFDE-0DC7-4CEF-ADC9-149C9E9E062C}"/>
              </a:ext>
            </a:extLst>
          </p:cNvPr>
          <p:cNvCxnSpPr/>
          <p:nvPr/>
        </p:nvCxnSpPr>
        <p:spPr bwMode="auto">
          <a:xfrm rot="5400000">
            <a:off x="9534829" y="1460389"/>
            <a:ext cx="840163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B694B5B-9CD4-4535-8CEF-2266DA286119}"/>
              </a:ext>
            </a:extLst>
          </p:cNvPr>
          <p:cNvCxnSpPr/>
          <p:nvPr/>
        </p:nvCxnSpPr>
        <p:spPr bwMode="auto">
          <a:xfrm>
            <a:off x="9946825" y="1040309"/>
            <a:ext cx="116447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7CF284BA-ACC9-4F8E-ADD0-69333A7B1493}"/>
              </a:ext>
            </a:extLst>
          </p:cNvPr>
          <p:cNvCxnSpPr/>
          <p:nvPr/>
        </p:nvCxnSpPr>
        <p:spPr bwMode="auto">
          <a:xfrm rot="5400000">
            <a:off x="9643189" y="1460389"/>
            <a:ext cx="840163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1B14D6A4-A36D-42C5-8ED3-253B75E94690}"/>
              </a:ext>
            </a:extLst>
          </p:cNvPr>
          <p:cNvCxnSpPr/>
          <p:nvPr/>
        </p:nvCxnSpPr>
        <p:spPr bwMode="auto">
          <a:xfrm>
            <a:off x="10071359" y="1880472"/>
            <a:ext cx="116447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561677F4-7AED-4F0E-A36C-EB693CE1E2EE}"/>
              </a:ext>
            </a:extLst>
          </p:cNvPr>
          <p:cNvCxnSpPr/>
          <p:nvPr/>
        </p:nvCxnSpPr>
        <p:spPr bwMode="auto">
          <a:xfrm rot="5400000">
            <a:off x="9767724" y="1460389"/>
            <a:ext cx="840163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24014462-F201-4F03-80B9-390E06804186}"/>
              </a:ext>
            </a:extLst>
          </p:cNvPr>
          <p:cNvCxnSpPr/>
          <p:nvPr/>
        </p:nvCxnSpPr>
        <p:spPr bwMode="auto">
          <a:xfrm>
            <a:off x="10179718" y="1040309"/>
            <a:ext cx="116447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0F95D3D5-BBE9-4E27-A30F-9167FFE98CC0}"/>
              </a:ext>
            </a:extLst>
          </p:cNvPr>
          <p:cNvCxnSpPr/>
          <p:nvPr/>
        </p:nvCxnSpPr>
        <p:spPr bwMode="auto">
          <a:xfrm rot="5400000">
            <a:off x="9876084" y="1460389"/>
            <a:ext cx="840163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C6AE3D6D-ECA0-4EC4-9E0B-E88EDC40A1D5}"/>
              </a:ext>
            </a:extLst>
          </p:cNvPr>
          <p:cNvCxnSpPr/>
          <p:nvPr/>
        </p:nvCxnSpPr>
        <p:spPr bwMode="auto">
          <a:xfrm>
            <a:off x="10304254" y="1880472"/>
            <a:ext cx="116447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880AB2CE-A80B-4F63-82C0-41BC96B239DF}"/>
              </a:ext>
            </a:extLst>
          </p:cNvPr>
          <p:cNvCxnSpPr/>
          <p:nvPr/>
        </p:nvCxnSpPr>
        <p:spPr bwMode="auto">
          <a:xfrm rot="5400000">
            <a:off x="10000619" y="1460389"/>
            <a:ext cx="840163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6794F9B9-3797-4E19-B4E3-AA14635332BA}"/>
              </a:ext>
            </a:extLst>
          </p:cNvPr>
          <p:cNvCxnSpPr/>
          <p:nvPr/>
        </p:nvCxnSpPr>
        <p:spPr bwMode="auto">
          <a:xfrm>
            <a:off x="10412613" y="1040309"/>
            <a:ext cx="116447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AEF98E3B-FB9A-4249-B3C8-54B4CAD7946A}"/>
              </a:ext>
            </a:extLst>
          </p:cNvPr>
          <p:cNvCxnSpPr/>
          <p:nvPr/>
        </p:nvCxnSpPr>
        <p:spPr bwMode="auto">
          <a:xfrm rot="5400000">
            <a:off x="10108979" y="1460389"/>
            <a:ext cx="840163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C9C3894C-EBC0-4965-A975-D09892E1C484}"/>
              </a:ext>
            </a:extLst>
          </p:cNvPr>
          <p:cNvCxnSpPr/>
          <p:nvPr/>
        </p:nvCxnSpPr>
        <p:spPr bwMode="auto">
          <a:xfrm>
            <a:off x="10529059" y="1880472"/>
            <a:ext cx="116447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9CB3DD91-DED7-43BA-88BD-57DB0F7AE084}"/>
              </a:ext>
            </a:extLst>
          </p:cNvPr>
          <p:cNvCxnSpPr/>
          <p:nvPr/>
        </p:nvCxnSpPr>
        <p:spPr bwMode="auto">
          <a:xfrm rot="5400000">
            <a:off x="10225425" y="1460389"/>
            <a:ext cx="840163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269DB132-D263-4997-8C04-997DF94C19B3}"/>
              </a:ext>
            </a:extLst>
          </p:cNvPr>
          <p:cNvCxnSpPr/>
          <p:nvPr/>
        </p:nvCxnSpPr>
        <p:spPr bwMode="auto">
          <a:xfrm>
            <a:off x="10637421" y="1040309"/>
            <a:ext cx="116447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2ADDC4E9-4D2A-4091-B955-2C579F2790FD}"/>
              </a:ext>
            </a:extLst>
          </p:cNvPr>
          <p:cNvCxnSpPr/>
          <p:nvPr/>
        </p:nvCxnSpPr>
        <p:spPr bwMode="auto">
          <a:xfrm rot="5400000">
            <a:off x="10333787" y="1460389"/>
            <a:ext cx="840163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8C5B477E-54D0-4B44-B0A7-2DA8B202B335}"/>
              </a:ext>
            </a:extLst>
          </p:cNvPr>
          <p:cNvCxnSpPr/>
          <p:nvPr/>
        </p:nvCxnSpPr>
        <p:spPr bwMode="auto">
          <a:xfrm>
            <a:off x="10761955" y="1880472"/>
            <a:ext cx="116447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98981B50-E629-4519-AC6C-2FF27659728C}"/>
              </a:ext>
            </a:extLst>
          </p:cNvPr>
          <p:cNvCxnSpPr/>
          <p:nvPr/>
        </p:nvCxnSpPr>
        <p:spPr bwMode="auto">
          <a:xfrm rot="5400000">
            <a:off x="10458320" y="1460389"/>
            <a:ext cx="840163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984F3CF8-9C89-4CF9-AE31-42D553E0C04C}"/>
              </a:ext>
            </a:extLst>
          </p:cNvPr>
          <p:cNvCxnSpPr/>
          <p:nvPr/>
        </p:nvCxnSpPr>
        <p:spPr bwMode="auto">
          <a:xfrm>
            <a:off x="10870317" y="1040309"/>
            <a:ext cx="116447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B1DD5D3B-F723-4D13-AFF9-186AAF899100}"/>
              </a:ext>
            </a:extLst>
          </p:cNvPr>
          <p:cNvCxnSpPr/>
          <p:nvPr/>
        </p:nvCxnSpPr>
        <p:spPr bwMode="auto">
          <a:xfrm rot="5400000">
            <a:off x="10566681" y="1460389"/>
            <a:ext cx="840163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5D54523B-116D-4CDC-8F49-E1856DEBC226}"/>
              </a:ext>
            </a:extLst>
          </p:cNvPr>
          <p:cNvCxnSpPr/>
          <p:nvPr/>
        </p:nvCxnSpPr>
        <p:spPr bwMode="auto">
          <a:xfrm>
            <a:off x="10994850" y="1880472"/>
            <a:ext cx="116447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14771EF5-2970-4A96-8D32-CA169FCFB275}"/>
              </a:ext>
            </a:extLst>
          </p:cNvPr>
          <p:cNvCxnSpPr/>
          <p:nvPr/>
        </p:nvCxnSpPr>
        <p:spPr bwMode="auto">
          <a:xfrm rot="5400000">
            <a:off x="10691215" y="1460389"/>
            <a:ext cx="840163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B8687733-BF2C-487B-84C2-37E41D1CC3A0}"/>
              </a:ext>
            </a:extLst>
          </p:cNvPr>
          <p:cNvCxnSpPr/>
          <p:nvPr/>
        </p:nvCxnSpPr>
        <p:spPr bwMode="auto">
          <a:xfrm>
            <a:off x="11103211" y="1040309"/>
            <a:ext cx="116447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8D2A1C93-F93E-4AFC-8F0C-2CB022C68663}"/>
              </a:ext>
            </a:extLst>
          </p:cNvPr>
          <p:cNvCxnSpPr/>
          <p:nvPr/>
        </p:nvCxnSpPr>
        <p:spPr bwMode="auto">
          <a:xfrm rot="5400000">
            <a:off x="10799575" y="1460389"/>
            <a:ext cx="840163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AD65EBDB-74E2-428D-AA80-181B6C9E54F7}"/>
              </a:ext>
            </a:extLst>
          </p:cNvPr>
          <p:cNvCxnSpPr/>
          <p:nvPr/>
        </p:nvCxnSpPr>
        <p:spPr bwMode="auto">
          <a:xfrm>
            <a:off x="11219658" y="1880472"/>
            <a:ext cx="116447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9" name="TextBox 305">
            <a:extLst>
              <a:ext uri="{FF2B5EF4-FFF2-40B4-BE49-F238E27FC236}">
                <a16:creationId xmlns:a16="http://schemas.microsoft.com/office/drawing/2014/main" id="{9D9E99A6-F7F0-4649-A730-13D7291E6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9446" y="969672"/>
            <a:ext cx="513089" cy="620873"/>
          </a:xfrm>
          <a:prstGeom prst="rect">
            <a:avLst/>
          </a:prstGeom>
          <a:noFill/>
          <a:ln>
            <a:noFill/>
          </a:ln>
          <a:extLst/>
        </p:spPr>
        <p:txBody>
          <a:bodyPr vert="vert27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067" b="1" dirty="0">
                <a:solidFill>
                  <a:srgbClr val="000000"/>
                </a:solidFill>
                <a:latin typeface="+mn-lt"/>
              </a:rPr>
              <a:t>MCU loading</a:t>
            </a:r>
          </a:p>
        </p:txBody>
      </p: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4C493935-775C-4273-80FF-8ACB53350401}"/>
              </a:ext>
            </a:extLst>
          </p:cNvPr>
          <p:cNvCxnSpPr>
            <a:cxnSpLocks/>
          </p:cNvCxnSpPr>
          <p:nvPr/>
        </p:nvCxnSpPr>
        <p:spPr bwMode="auto">
          <a:xfrm>
            <a:off x="9940331" y="1881131"/>
            <a:ext cx="1395773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32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3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25E20-4F0A-4532-9330-406C59C9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LP5813EVM Key Connector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E204A4-5DE5-46E3-B8CA-E5A9AA49E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957273"/>
            <a:ext cx="7098191" cy="433664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6ECE90-F964-4CDC-BCA2-A7F2BCEB8361}"/>
              </a:ext>
            </a:extLst>
          </p:cNvPr>
          <p:cNvCxnSpPr/>
          <p:nvPr/>
        </p:nvCxnSpPr>
        <p:spPr>
          <a:xfrm>
            <a:off x="9067800" y="3125597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4F238B-AAE2-44FE-87C2-B9A453F8B0F8}"/>
              </a:ext>
            </a:extLst>
          </p:cNvPr>
          <p:cNvSpPr txBox="1"/>
          <p:nvPr/>
        </p:nvSpPr>
        <p:spPr>
          <a:xfrm>
            <a:off x="9677400" y="283320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USB2ANY connector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6B1ED2-BAC8-425E-BE9D-1961695C0656}"/>
              </a:ext>
            </a:extLst>
          </p:cNvPr>
          <p:cNvCxnSpPr/>
          <p:nvPr/>
        </p:nvCxnSpPr>
        <p:spPr>
          <a:xfrm>
            <a:off x="9067800" y="1570961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177F002-B749-43AE-BF96-CA466FEDA18D}"/>
              </a:ext>
            </a:extLst>
          </p:cNvPr>
          <p:cNvSpPr txBox="1"/>
          <p:nvPr/>
        </p:nvSpPr>
        <p:spPr>
          <a:xfrm>
            <a:off x="9677399" y="1278573"/>
            <a:ext cx="2327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External power supply for boost</a:t>
            </a:r>
          </a:p>
          <a:p>
            <a:r>
              <a:rPr lang="en-US" sz="1600" dirty="0"/>
              <a:t>1.8 – 5.5V for soft start</a:t>
            </a:r>
          </a:p>
          <a:p>
            <a:r>
              <a:rPr lang="en-US" sz="1600" dirty="0"/>
              <a:t>0.5 - 5.5V after start up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C3BA4E7-A10B-406A-BF42-8865CCDD61B1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341004" y="4680233"/>
            <a:ext cx="2991091" cy="1060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19123AC-1AA6-47B9-BA00-0C8958C8D4E1}"/>
              </a:ext>
            </a:extLst>
          </p:cNvPr>
          <p:cNvSpPr txBox="1"/>
          <p:nvPr/>
        </p:nvSpPr>
        <p:spPr>
          <a:xfrm>
            <a:off x="9332095" y="5324954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Boost output voltage/</a:t>
            </a:r>
          </a:p>
          <a:p>
            <a:r>
              <a:rPr lang="en-US" sz="1600" dirty="0"/>
              <a:t>Linear power supply</a:t>
            </a:r>
          </a:p>
          <a:p>
            <a:r>
              <a:rPr lang="en-US" sz="1600" dirty="0"/>
              <a:t>3 – 5.5V for power </a:t>
            </a:r>
            <a:r>
              <a:rPr lang="en-US" sz="1600" dirty="0" err="1"/>
              <a:t>suplly</a:t>
            </a:r>
            <a:endParaRPr lang="en-US" sz="16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30711C9-0A9D-4CE6-AE28-2EDF588A6025}"/>
              </a:ext>
            </a:extLst>
          </p:cNvPr>
          <p:cNvCxnSpPr>
            <a:cxnSpLocks/>
          </p:cNvCxnSpPr>
          <p:nvPr/>
        </p:nvCxnSpPr>
        <p:spPr>
          <a:xfrm flipH="1">
            <a:off x="2057400" y="3049397"/>
            <a:ext cx="1676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C6A3A15-FFD5-41C5-AF64-405AB0B08478}"/>
              </a:ext>
            </a:extLst>
          </p:cNvPr>
          <p:cNvSpPr txBox="1"/>
          <p:nvPr/>
        </p:nvSpPr>
        <p:spPr>
          <a:xfrm>
            <a:off x="928396" y="275700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TCM-mode choose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BF2ADEB-C0DF-48A7-B3C6-97281B13A250}"/>
              </a:ext>
            </a:extLst>
          </p:cNvPr>
          <p:cNvSpPr/>
          <p:nvPr/>
        </p:nvSpPr>
        <p:spPr>
          <a:xfrm>
            <a:off x="3733800" y="2648916"/>
            <a:ext cx="1219200" cy="800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DD6B686-218D-4604-B26F-25BF85634295}"/>
              </a:ext>
            </a:extLst>
          </p:cNvPr>
          <p:cNvCxnSpPr>
            <a:cxnSpLocks/>
          </p:cNvCxnSpPr>
          <p:nvPr/>
        </p:nvCxnSpPr>
        <p:spPr>
          <a:xfrm flipH="1">
            <a:off x="2057400" y="3917371"/>
            <a:ext cx="1676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1B7D801-C756-4AA8-B59F-99CB41795BCF}"/>
              </a:ext>
            </a:extLst>
          </p:cNvPr>
          <p:cNvSpPr txBox="1"/>
          <p:nvPr/>
        </p:nvSpPr>
        <p:spPr>
          <a:xfrm>
            <a:off x="928396" y="3624983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Direct-mode choose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39BDCBD-6223-4825-84B7-6AB687585485}"/>
              </a:ext>
            </a:extLst>
          </p:cNvPr>
          <p:cNvSpPr/>
          <p:nvPr/>
        </p:nvSpPr>
        <p:spPr>
          <a:xfrm>
            <a:off x="3733800" y="3516890"/>
            <a:ext cx="1219200" cy="800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CA3F61D-CFAA-44AB-94BC-0646A25162F9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5303258" y="619178"/>
            <a:ext cx="1554742" cy="18743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F077CCC-12A9-4E87-9EB1-5680D6826CAD}"/>
              </a:ext>
            </a:extLst>
          </p:cNvPr>
          <p:cNvSpPr txBox="1"/>
          <p:nvPr/>
        </p:nvSpPr>
        <p:spPr>
          <a:xfrm>
            <a:off x="6858000" y="449901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Boost enable connector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66C3A1-7630-4D1B-B97F-ED7FBC0D2DD0}"/>
              </a:ext>
            </a:extLst>
          </p:cNvPr>
          <p:cNvSpPr/>
          <p:nvPr/>
        </p:nvSpPr>
        <p:spPr>
          <a:xfrm>
            <a:off x="4758718" y="5293920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Figure1. LP5813EVM</a:t>
            </a:r>
          </a:p>
        </p:txBody>
      </p:sp>
    </p:spTree>
    <p:extLst>
      <p:ext uri="{BB962C8B-B14F-4D97-AF65-F5344CB8AC3E}">
        <p14:creationId xmlns:p14="http://schemas.microsoft.com/office/powerpoint/2010/main" val="28960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AF69B-1D02-4A33-B6B7-FA89D6A93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3" y="142885"/>
            <a:ext cx="11277600" cy="814388"/>
          </a:xfrm>
        </p:spPr>
        <p:txBody>
          <a:bodyPr/>
          <a:lstStyle/>
          <a:p>
            <a:r>
              <a:rPr lang="en-US" dirty="0"/>
              <a:t>Hardware set up for GUI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600AD-FB24-4623-9A56-55398F68BB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90004" y="5862961"/>
            <a:ext cx="2844800" cy="206376"/>
          </a:xfrm>
        </p:spPr>
        <p:txBody>
          <a:bodyPr/>
          <a:lstStyle/>
          <a:p>
            <a:fld id="{6A03EC6F-5CE9-4A34-BDF5-02C5C620F6AE}" type="slidenum">
              <a:rPr lang="en-US" smtClean="0"/>
              <a:t>6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5B2BFE8-EA70-4E36-8A0B-FAA792CF7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85800"/>
            <a:ext cx="9601200" cy="49917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00D491-2386-4D15-B93B-72427174FA47}"/>
              </a:ext>
            </a:extLst>
          </p:cNvPr>
          <p:cNvSpPr txBox="1"/>
          <p:nvPr/>
        </p:nvSpPr>
        <p:spPr>
          <a:xfrm>
            <a:off x="8153400" y="4238660"/>
            <a:ext cx="1143000" cy="276999"/>
          </a:xfrm>
          <a:prstGeom prst="rect">
            <a:avLst/>
          </a:prstGeom>
          <a:solidFill>
            <a:srgbClr val="E8EEF7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LP5813EVM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1068C39-79B3-44D4-B371-A0A36B754A21}"/>
              </a:ext>
            </a:extLst>
          </p:cNvPr>
          <p:cNvCxnSpPr>
            <a:cxnSpLocks/>
          </p:cNvCxnSpPr>
          <p:nvPr/>
        </p:nvCxnSpPr>
        <p:spPr>
          <a:xfrm>
            <a:off x="5486400" y="1538300"/>
            <a:ext cx="21336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2BD6AF3-1B92-4395-8182-89AAD23C0637}"/>
              </a:ext>
            </a:extLst>
          </p:cNvPr>
          <p:cNvSpPr txBox="1"/>
          <p:nvPr/>
        </p:nvSpPr>
        <p:spPr>
          <a:xfrm>
            <a:off x="7694083" y="1170479"/>
            <a:ext cx="2061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Connect DC Supply to </a:t>
            </a:r>
            <a:r>
              <a:rPr lang="en-US" sz="1600" dirty="0" err="1"/>
              <a:t>Vout</a:t>
            </a:r>
            <a:r>
              <a:rPr lang="en-US" sz="1600" dirty="0"/>
              <a:t> if don’t use boost function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6464F3-E490-4F44-8D94-F74B05587C19}"/>
              </a:ext>
            </a:extLst>
          </p:cNvPr>
          <p:cNvSpPr/>
          <p:nvPr/>
        </p:nvSpPr>
        <p:spPr>
          <a:xfrm>
            <a:off x="4298072" y="5677559"/>
            <a:ext cx="378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Figure2. Hardware set up for GUI</a:t>
            </a:r>
          </a:p>
        </p:txBody>
      </p:sp>
    </p:spTree>
    <p:extLst>
      <p:ext uri="{BB962C8B-B14F-4D97-AF65-F5344CB8AC3E}">
        <p14:creationId xmlns:p14="http://schemas.microsoft.com/office/powerpoint/2010/main" val="333977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25E20-4F0A-4532-9330-406C59C9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GUI Installation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B5108-F77F-494F-BCB9-9C17601098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C6F-5CE9-4A34-BDF5-02C5C620F6AE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C27E8F-7DF0-471E-9B79-224CB79BB7C1}"/>
              </a:ext>
            </a:extLst>
          </p:cNvPr>
          <p:cNvSpPr txBox="1"/>
          <p:nvPr/>
        </p:nvSpPr>
        <p:spPr>
          <a:xfrm>
            <a:off x="309033" y="957273"/>
            <a:ext cx="10892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Download the GUI from below link:</a:t>
            </a:r>
          </a:p>
          <a:p>
            <a:r>
              <a:rPr lang="en-US" dirty="0">
                <a:hlinkClick r:id="rId3"/>
              </a:rPr>
              <a:t>https://tidrive.ext.ti.com/u/-Ztuy6qbbsjrm27A/e34cfc12-e83d-4b0b-8abb-40e764fdb370?l</a:t>
            </a:r>
            <a:endParaRPr lang="en-US" dirty="0"/>
          </a:p>
          <a:p>
            <a:r>
              <a:rPr lang="en-US" dirty="0"/>
              <a:t>Access code: Jt;ak4A1</a:t>
            </a:r>
          </a:p>
          <a:p>
            <a:endParaRPr lang="en-US" dirty="0"/>
          </a:p>
          <a:p>
            <a:r>
              <a:rPr lang="en-US" dirty="0"/>
              <a:t>2) Click </a:t>
            </a:r>
            <a:r>
              <a:rPr lang="en-US" dirty="0" err="1"/>
              <a:t>Ruri</a:t>
            </a:r>
            <a:r>
              <a:rPr lang="en-US" dirty="0"/>
              <a:t> Installer -&gt; Volume -&gt; setup to install the GUI</a:t>
            </a:r>
          </a:p>
          <a:p>
            <a:endParaRPr lang="en-US" dirty="0"/>
          </a:p>
          <a:p>
            <a:r>
              <a:rPr lang="en-US" dirty="0"/>
              <a:t>3) Click Next -&gt; Next -&gt; Finish during installing.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A1A9A-5725-45AA-91DF-3521FC5E9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064" y="2971800"/>
            <a:ext cx="3292445" cy="25618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6A915F-E20C-4A66-9B98-A8D39C6634D5}"/>
              </a:ext>
            </a:extLst>
          </p:cNvPr>
          <p:cNvSpPr/>
          <p:nvPr/>
        </p:nvSpPr>
        <p:spPr>
          <a:xfrm>
            <a:off x="2286000" y="4176502"/>
            <a:ext cx="3048000" cy="454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205351-B537-46B9-91D9-D34C8244781A}"/>
              </a:ext>
            </a:extLst>
          </p:cNvPr>
          <p:cNvCxnSpPr>
            <a:cxnSpLocks/>
          </p:cNvCxnSpPr>
          <p:nvPr/>
        </p:nvCxnSpPr>
        <p:spPr>
          <a:xfrm flipH="1">
            <a:off x="1676400" y="4402802"/>
            <a:ext cx="533400" cy="11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C3649B8-E00A-45AE-B486-4C26B4AA3100}"/>
              </a:ext>
            </a:extLst>
          </p:cNvPr>
          <p:cNvSpPr txBox="1"/>
          <p:nvPr/>
        </p:nvSpPr>
        <p:spPr>
          <a:xfrm>
            <a:off x="457200" y="3864193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Remember the location where you install the GUI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66F65C-A43E-4242-B84A-D6E5364BEF2F}"/>
              </a:ext>
            </a:extLst>
          </p:cNvPr>
          <p:cNvSpPr txBox="1"/>
          <p:nvPr/>
        </p:nvSpPr>
        <p:spPr>
          <a:xfrm>
            <a:off x="309033" y="5602279"/>
            <a:ext cx="1089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4) Find Ruri.exe in the document, double click to open the LP5813 GUI.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05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8F103-E646-437F-88EC-B9D1B9A6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 LP5813 GUI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38357-CBF9-45A7-9350-84A5B30FC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EC6F-5CE9-4A34-BDF5-02C5C620F6AE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4C0464-94BC-4123-A85C-EEE055AF4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58652"/>
            <a:ext cx="9421277" cy="4520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FDE5B7-58EF-4417-9360-F1C71EFD7BF4}"/>
              </a:ext>
            </a:extLst>
          </p:cNvPr>
          <p:cNvSpPr txBox="1"/>
          <p:nvPr/>
        </p:nvSpPr>
        <p:spPr>
          <a:xfrm>
            <a:off x="838200" y="835314"/>
            <a:ext cx="97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Step1: Click </a:t>
            </a:r>
            <a:r>
              <a:rPr lang="en-US" b="1" dirty="0"/>
              <a:t>Connect</a:t>
            </a:r>
            <a:r>
              <a:rPr lang="en-US" dirty="0"/>
              <a:t> to USB2ANY, if the connection is ready, the bar behind will turn green.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55E108-F09E-448C-A6BD-35E43B308A89}"/>
              </a:ext>
            </a:extLst>
          </p:cNvPr>
          <p:cNvSpPr/>
          <p:nvPr/>
        </p:nvSpPr>
        <p:spPr>
          <a:xfrm>
            <a:off x="625620" y="5184402"/>
            <a:ext cx="1584180" cy="800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BA306C-73FF-4D5B-9A27-D973D3EAF522}"/>
              </a:ext>
            </a:extLst>
          </p:cNvPr>
          <p:cNvSpPr/>
          <p:nvPr/>
        </p:nvSpPr>
        <p:spPr>
          <a:xfrm>
            <a:off x="838200" y="2105473"/>
            <a:ext cx="1844820" cy="5922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223324B-33C1-468A-8FDE-1BD04C19B7F6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2412852" y="2610965"/>
            <a:ext cx="422568" cy="4111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98C845C-EAA2-4616-9EDE-1B6922693732}"/>
              </a:ext>
            </a:extLst>
          </p:cNvPr>
          <p:cNvSpPr txBox="1"/>
          <p:nvPr/>
        </p:nvSpPr>
        <p:spPr>
          <a:xfrm>
            <a:off x="2835420" y="2829193"/>
            <a:ext cx="3412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Check </a:t>
            </a:r>
            <a:r>
              <a:rPr lang="en-US" sz="1600" b="1" dirty="0"/>
              <a:t>Chip Address</a:t>
            </a:r>
            <a:r>
              <a:rPr lang="en-US" sz="1600" dirty="0"/>
              <a:t>, it will be better to turn on broadcast.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D38179-F070-4AD1-B40F-54B08A4E2009}"/>
              </a:ext>
            </a:extLst>
          </p:cNvPr>
          <p:cNvSpPr txBox="1"/>
          <p:nvPr/>
        </p:nvSpPr>
        <p:spPr>
          <a:xfrm>
            <a:off x="3469051" y="5739057"/>
            <a:ext cx="449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Figure3. Register Write and Read page</a:t>
            </a:r>
          </a:p>
        </p:txBody>
      </p:sp>
    </p:spTree>
    <p:extLst>
      <p:ext uri="{BB962C8B-B14F-4D97-AF65-F5344CB8AC3E}">
        <p14:creationId xmlns:p14="http://schemas.microsoft.com/office/powerpoint/2010/main" val="404728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8F103-E646-437F-88EC-B9D1B9A6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 LP5813 GUI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38357-CBF9-45A7-9350-84A5B30FC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8882" y="5791653"/>
            <a:ext cx="2844800" cy="206376"/>
          </a:xfrm>
        </p:spPr>
        <p:txBody>
          <a:bodyPr/>
          <a:lstStyle/>
          <a:p>
            <a:fld id="{6A03EC6F-5CE9-4A34-BDF5-02C5C620F6AE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7B0354-6791-4AD0-A0D8-6E5E024F0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33" y="1273027"/>
            <a:ext cx="9711267" cy="4464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10DE48-9820-40AF-B065-754203A3A25D}"/>
              </a:ext>
            </a:extLst>
          </p:cNvPr>
          <p:cNvSpPr txBox="1"/>
          <p:nvPr/>
        </p:nvSpPr>
        <p:spPr>
          <a:xfrm>
            <a:off x="762000" y="8061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Step2: </a:t>
            </a:r>
            <a:r>
              <a:rPr lang="en-US" b="1" dirty="0"/>
              <a:t>Enable</a:t>
            </a:r>
            <a:r>
              <a:rPr lang="en-US" dirty="0"/>
              <a:t> the chip and configure the parameters, then click </a:t>
            </a:r>
            <a:r>
              <a:rPr lang="en-US" b="1" dirty="0"/>
              <a:t>Update CMD</a:t>
            </a:r>
            <a:r>
              <a:rPr lang="en-US" dirty="0"/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ECF7B5-2827-4102-84D4-BCD23CCE7746}"/>
              </a:ext>
            </a:extLst>
          </p:cNvPr>
          <p:cNvSpPr/>
          <p:nvPr/>
        </p:nvSpPr>
        <p:spPr>
          <a:xfrm>
            <a:off x="1578035" y="1884546"/>
            <a:ext cx="1211424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C20E44-304D-43F7-832E-E9E4ABD0F357}"/>
              </a:ext>
            </a:extLst>
          </p:cNvPr>
          <p:cNvSpPr/>
          <p:nvPr/>
        </p:nvSpPr>
        <p:spPr>
          <a:xfrm>
            <a:off x="4129845" y="2006330"/>
            <a:ext cx="15240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6FB76B-A1D5-4FAD-A9B3-B4104036F38B}"/>
              </a:ext>
            </a:extLst>
          </p:cNvPr>
          <p:cNvCxnSpPr>
            <a:cxnSpLocks/>
          </p:cNvCxnSpPr>
          <p:nvPr/>
        </p:nvCxnSpPr>
        <p:spPr>
          <a:xfrm>
            <a:off x="5757408" y="1490505"/>
            <a:ext cx="422568" cy="4111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7FE601D-2C99-427D-94BC-E701B2C9AAEC}"/>
              </a:ext>
            </a:extLst>
          </p:cNvPr>
          <p:cNvSpPr txBox="1"/>
          <p:nvPr/>
        </p:nvSpPr>
        <p:spPr>
          <a:xfrm>
            <a:off x="6179976" y="1708733"/>
            <a:ext cx="3573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 will better to </a:t>
            </a:r>
            <a:r>
              <a:rPr lang="en-US" sz="1600" b="1" dirty="0"/>
              <a:t>Read and Refresh all</a:t>
            </a:r>
            <a:r>
              <a:rPr lang="en-US" sz="1600" dirty="0"/>
              <a:t> registers before the following steps.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26E332-5430-44C9-99F9-129C6365DE2F}"/>
              </a:ext>
            </a:extLst>
          </p:cNvPr>
          <p:cNvSpPr txBox="1"/>
          <p:nvPr/>
        </p:nvSpPr>
        <p:spPr>
          <a:xfrm>
            <a:off x="3969922" y="5770882"/>
            <a:ext cx="425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Figure4. Chip EN and Configure page</a:t>
            </a:r>
          </a:p>
        </p:txBody>
      </p:sp>
    </p:spTree>
    <p:extLst>
      <p:ext uri="{BB962C8B-B14F-4D97-AF65-F5344CB8AC3E}">
        <p14:creationId xmlns:p14="http://schemas.microsoft.com/office/powerpoint/2010/main" val="2641118299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21DEEB12-3F7F-4BE3-B768-E7C36D2DAFC2}" vid="{F211C862-33B5-4D62-9C83-03F82420E1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290974F800B4C94BA4BF3855E02E1" ma:contentTypeVersion="2" ma:contentTypeDescription="Create a new document." ma:contentTypeScope="" ma:versionID="a71e84d01d6c6b3df94bcd816420917f">
  <xsd:schema xmlns:xsd="http://www.w3.org/2001/XMLSchema" xmlns:xs="http://www.w3.org/2001/XMLSchema" xmlns:p="http://schemas.microsoft.com/office/2006/metadata/properties" xmlns:ns1="http://schemas.microsoft.com/sharepoint/v3" xmlns:ns2="1c01bbb9-3b02-42aa-84cd-b2b9b65068f8" targetNamespace="http://schemas.microsoft.com/office/2006/metadata/properties" ma:root="true" ma:fieldsID="13a43b9583b1eed65f945210988fd84f" ns1:_="" ns2:_="">
    <xsd:import namespace="http://schemas.microsoft.com/sharepoint/v3"/>
    <xsd:import namespace="1c01bbb9-3b02-42aa-84cd-b2b9b65068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1bbb9-3b02-42aa-84cd-b2b9b65068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3B18410-FE41-47F3-A7A9-03BB9BA224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c01bbb9-3b02-42aa-84cd-b2b9b65068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56373A-115E-493E-8B2F-F913D9974A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E34FE5-8A84-438A-A753-73B415484307}">
  <ds:schemaRefs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1c01bbb9-3b02-42aa-84cd-b2b9b65068f8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 Selective Disclosure</Template>
  <TotalTime>30060</TotalTime>
  <Words>941</Words>
  <Application>Microsoft Office PowerPoint</Application>
  <PresentationFormat>Widescreen</PresentationFormat>
  <Paragraphs>161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等线</vt:lpstr>
      <vt:lpstr>MS PGothic</vt:lpstr>
      <vt:lpstr>Aharoni</vt:lpstr>
      <vt:lpstr>Arial</vt:lpstr>
      <vt:lpstr>Arial Black</vt:lpstr>
      <vt:lpstr>Calibri</vt:lpstr>
      <vt:lpstr>Courier New</vt:lpstr>
      <vt:lpstr>Wingdings</vt:lpstr>
      <vt:lpstr>FinalPowerpoint</vt:lpstr>
      <vt:lpstr>Visio</vt:lpstr>
      <vt:lpstr>LP5813EVM User’s Guide</vt:lpstr>
      <vt:lpstr>Overview</vt:lpstr>
      <vt:lpstr>LP5811/3 Introduction</vt:lpstr>
      <vt:lpstr>Autonomous Animation Control</vt:lpstr>
      <vt:lpstr>LP5813EVM Key Connector</vt:lpstr>
      <vt:lpstr>Hardware set up for GUI</vt:lpstr>
      <vt:lpstr>GUI Installation</vt:lpstr>
      <vt:lpstr>How to use the LP5813 GUI</vt:lpstr>
      <vt:lpstr>How to use the LP5813 GUI</vt:lpstr>
      <vt:lpstr>How to use the LP5813 GUI</vt:lpstr>
      <vt:lpstr>How to use the LP5813 GUI</vt:lpstr>
      <vt:lpstr>How to use the LP5813 GUI</vt:lpstr>
      <vt:lpstr>How to use the LP5813 GUI</vt:lpstr>
      <vt:lpstr>Thank You</vt:lpstr>
    </vt:vector>
  </TitlesOfParts>
  <Company>Texas Instruments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Tear down: Power Window Unit Ford – Bosch - Brose</dc:title>
  <dc:creator>Kinnaird, Clark</dc:creator>
  <cp:lastModifiedBy>Li, Ives</cp:lastModifiedBy>
  <cp:revision>184</cp:revision>
  <dcterms:created xsi:type="dcterms:W3CDTF">2016-11-21T17:14:55Z</dcterms:created>
  <dcterms:modified xsi:type="dcterms:W3CDTF">2023-04-13T06:45:11Z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0x0101002D3290974F800B4C94BA4BF3855E02E1</vt:lpwstr>
  </property>
</Properties>
</file>