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0" r:id="rId4"/>
    <p:sldId id="258" r:id="rId5"/>
    <p:sldId id="261" r:id="rId6"/>
    <p:sldId id="262" r:id="rId7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F0FA"/>
    <a:srgbClr val="CC0099"/>
    <a:srgbClr val="572DF3"/>
    <a:srgbClr val="808080"/>
    <a:srgbClr val="A6A6A6"/>
    <a:srgbClr val="D9D9D9"/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8" autoAdjust="0"/>
  </p:normalViewPr>
  <p:slideViewPr>
    <p:cSldViewPr snapToGrid="0">
      <p:cViewPr varScale="1">
        <p:scale>
          <a:sx n="150" d="100"/>
          <a:sy n="150" d="100"/>
        </p:scale>
        <p:origin x="456" y="114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46685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00" dirty="0">
                <a:cs typeface="+mn-cs"/>
              </a:rPr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ti.com/tool/LP-MSPM0L1306?keyMatch=MSPM0L1306&amp;tisearch=universal_search" TargetMode="External"/><Relationship Id="rId4" Type="http://schemas.openxmlformats.org/officeDocument/2006/relationships/hyperlink" Target="https://www.ti.com/tool/LP5860EVM?keyMatch=LP5860&amp;tisearch=universal_search&amp;usecase=partmatch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1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3696-8A88-4FB2-ADCE-F2C031A16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Hardware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1ECC8-AD8B-4E2E-A612-3DDF6A4362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C52F08-588C-488E-A5AB-DF69250DE86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DF4FD-C076-4CA7-83C9-E624808AD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63747" y="1921981"/>
            <a:ext cx="3160717" cy="2133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AA570B-1FA7-4EDE-94AB-7E2DE7962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68569" y="2036263"/>
            <a:ext cx="3217580" cy="189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3C2502-14CF-4166-8FDF-CC0B858A5012}"/>
              </a:ext>
            </a:extLst>
          </p:cNvPr>
          <p:cNvSpPr txBox="1"/>
          <p:nvPr/>
        </p:nvSpPr>
        <p:spPr>
          <a:xfrm>
            <a:off x="1477305" y="545926"/>
            <a:ext cx="2413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LP5860EVM</a:t>
            </a:r>
          </a:p>
          <a:p>
            <a:r>
              <a:rPr lang="en-US" sz="1000" dirty="0">
                <a:hlinkClick r:id="rId4"/>
              </a:rPr>
              <a:t>https://www.ti.com/tool/LP5860EVM?keyMatch=LP5860&amp;tisearch=universal_search&amp;usecase=partmatches</a:t>
            </a:r>
            <a:r>
              <a:rPr lang="en-US" sz="10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CEFA3B-A6EC-4EFC-B182-448BB712AE7D}"/>
              </a:ext>
            </a:extLst>
          </p:cNvPr>
          <p:cNvSpPr txBox="1"/>
          <p:nvPr/>
        </p:nvSpPr>
        <p:spPr>
          <a:xfrm>
            <a:off x="4412850" y="545926"/>
            <a:ext cx="2986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MSPM0L1306 </a:t>
            </a:r>
            <a:r>
              <a:rPr lang="en-US" b="1" dirty="0" err="1"/>
              <a:t>LaunchPad</a:t>
            </a:r>
            <a:endParaRPr lang="en-US" b="1" dirty="0"/>
          </a:p>
          <a:p>
            <a:r>
              <a:rPr lang="en-US" sz="1000" dirty="0">
                <a:hlinkClick r:id="rId5"/>
              </a:rPr>
              <a:t>https://www.ti.com/tool/LP-MSPM0L1306?keyMatch=MSPM0L1306&amp;tisearch=universal_search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46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4825-34FD-45CF-90E6-92805DFC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CCS Codes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7EACE-B645-4E77-9E6C-86D0DE1678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AFCD6D-E7BF-4943-A2A0-FF02C99B6269}"/>
              </a:ext>
            </a:extLst>
          </p:cNvPr>
          <p:cNvSpPr txBox="1"/>
          <p:nvPr/>
        </p:nvSpPr>
        <p:spPr>
          <a:xfrm>
            <a:off x="3514511" y="491588"/>
            <a:ext cx="5068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3 patterns demonstrated in the code based on I2C and SPI protocol.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99EF5-8887-402C-88CA-06D4CD372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505" y="1188337"/>
            <a:ext cx="4726812" cy="1200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9F04B6-156C-4009-81F5-DC2CC6D93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505" y="2434412"/>
            <a:ext cx="4782217" cy="971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C59F67-7CCB-4AA0-BD54-85CFBE9AB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1680" y="3468895"/>
            <a:ext cx="4448796" cy="819264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4336E5-3D67-45EB-A586-FE1F0B3890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460952"/>
              </p:ext>
            </p:extLst>
          </p:nvPr>
        </p:nvGraphicFramePr>
        <p:xfrm>
          <a:off x="462148" y="2076272"/>
          <a:ext cx="2682240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6" imgW="1257078" imgH="514350" progId="Package">
                  <p:embed/>
                </p:oleObj>
              </mc:Choice>
              <mc:Fallback>
                <p:oleObj name="Packager Shell Object" showAsIcon="1" r:id="rId6" imgW="1257078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148" y="2076272"/>
                        <a:ext cx="2682240" cy="109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6DB09CB-1668-4A8D-9E9E-55FBAE766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487679"/>
              </p:ext>
            </p:extLst>
          </p:nvPr>
        </p:nvGraphicFramePr>
        <p:xfrm>
          <a:off x="441828" y="863558"/>
          <a:ext cx="2702560" cy="109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8" imgW="1266548" imgH="514350" progId="Package">
                  <p:embed/>
                </p:oleObj>
              </mc:Choice>
              <mc:Fallback>
                <p:oleObj name="Packager Shell Object" showAsIcon="1" r:id="rId8" imgW="1266548" imgH="51435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1828" y="863558"/>
                        <a:ext cx="2702560" cy="109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61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7B41-FD53-43AE-95EA-CF79CE5D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2C185-3C96-402F-8774-3AFCB1A12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A75D8-6B6C-46B3-A4E1-2973109DC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8421" y="1697936"/>
            <a:ext cx="2173153" cy="1466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B0DBA6-7665-416C-A6B9-0E386CEC1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588" y="1630923"/>
            <a:ext cx="2599230" cy="1533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D22BA0-57BA-4787-AAED-23083F7BE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5" y="1231997"/>
            <a:ext cx="1868836" cy="1840233"/>
          </a:xfrm>
          <a:prstGeom prst="rect">
            <a:avLst/>
          </a:prstGeom>
        </p:spPr>
      </p:pic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05B06C26-0AB1-4247-B18E-7601585216D2}"/>
              </a:ext>
            </a:extLst>
          </p:cNvPr>
          <p:cNvSpPr/>
          <p:nvPr/>
        </p:nvSpPr>
        <p:spPr>
          <a:xfrm>
            <a:off x="2515808" y="2202816"/>
            <a:ext cx="714376" cy="26670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E269D4BB-5CD4-46B2-8F8B-F892403DB298}"/>
              </a:ext>
            </a:extLst>
          </p:cNvPr>
          <p:cNvSpPr/>
          <p:nvPr/>
        </p:nvSpPr>
        <p:spPr>
          <a:xfrm>
            <a:off x="5953127" y="1821816"/>
            <a:ext cx="714376" cy="26670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ECEBF7-00C8-4B22-9380-B1E195A7985E}"/>
              </a:ext>
            </a:extLst>
          </p:cNvPr>
          <p:cNvSpPr/>
          <p:nvPr/>
        </p:nvSpPr>
        <p:spPr>
          <a:xfrm>
            <a:off x="3164242" y="1231997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MSPM0L1306 </a:t>
            </a:r>
            <a:r>
              <a:rPr lang="en-US" b="1" dirty="0" err="1"/>
              <a:t>LaunchPad</a:t>
            </a:r>
            <a:endParaRPr 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7D7018-A9D7-4129-80B7-2DAC77A272B7}"/>
              </a:ext>
            </a:extLst>
          </p:cNvPr>
          <p:cNvSpPr/>
          <p:nvPr/>
        </p:nvSpPr>
        <p:spPr>
          <a:xfrm>
            <a:off x="506046" y="1243338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LP5860/TEVM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64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F48D-1635-4DE9-BDD7-B28262B5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Connection – I2C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67457-B5AF-454B-B121-99CBC27F2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77028" y="4420751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2EBB2-A830-4A03-AF63-A1D26F25B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9589" y="801344"/>
            <a:ext cx="5245360" cy="35408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A2185-FFF2-4F04-890C-FD4C3333F1C5}"/>
              </a:ext>
            </a:extLst>
          </p:cNvPr>
          <p:cNvSpPr/>
          <p:nvPr/>
        </p:nvSpPr>
        <p:spPr>
          <a:xfrm>
            <a:off x="2026412" y="4420751"/>
            <a:ext cx="288925" cy="153987"/>
          </a:xfrm>
          <a:prstGeom prst="rect">
            <a:avLst/>
          </a:prstGeom>
          <a:solidFill>
            <a:srgbClr val="808080">
              <a:alpha val="3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1E56C-DF9D-46C2-A906-C82D75E98B27}"/>
              </a:ext>
            </a:extLst>
          </p:cNvPr>
          <p:cNvSpPr txBox="1"/>
          <p:nvPr/>
        </p:nvSpPr>
        <p:spPr>
          <a:xfrm>
            <a:off x="69588" y="4354664"/>
            <a:ext cx="5512062" cy="27699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Only keep these jumpers          and remove all other jumpers on the board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F80FB6-872F-4295-8620-F76993E3A22B}"/>
              </a:ext>
            </a:extLst>
          </p:cNvPr>
          <p:cNvSpPr/>
          <p:nvPr/>
        </p:nvSpPr>
        <p:spPr>
          <a:xfrm rot="16200000">
            <a:off x="2253839" y="678573"/>
            <a:ext cx="288925" cy="1023178"/>
          </a:xfrm>
          <a:prstGeom prst="rect">
            <a:avLst/>
          </a:prstGeom>
          <a:solidFill>
            <a:srgbClr val="A6A6A6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F27BB0-8F40-4BEA-8826-7261C1F02443}"/>
              </a:ext>
            </a:extLst>
          </p:cNvPr>
          <p:cNvSpPr/>
          <p:nvPr/>
        </p:nvSpPr>
        <p:spPr>
          <a:xfrm>
            <a:off x="3077900" y="1535906"/>
            <a:ext cx="288925" cy="366266"/>
          </a:xfrm>
          <a:prstGeom prst="rect">
            <a:avLst/>
          </a:prstGeom>
          <a:solidFill>
            <a:srgbClr val="808080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F8C5B3-FA64-4D06-B933-819227D1F789}"/>
              </a:ext>
            </a:extLst>
          </p:cNvPr>
          <p:cNvSpPr/>
          <p:nvPr/>
        </p:nvSpPr>
        <p:spPr>
          <a:xfrm>
            <a:off x="3254907" y="1943099"/>
            <a:ext cx="288925" cy="1228726"/>
          </a:xfrm>
          <a:prstGeom prst="rect">
            <a:avLst/>
          </a:prstGeom>
          <a:solidFill>
            <a:srgbClr val="808080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0ADC77-817B-40AB-A798-E34A3AFBDEC9}"/>
              </a:ext>
            </a:extLst>
          </p:cNvPr>
          <p:cNvSpPr/>
          <p:nvPr/>
        </p:nvSpPr>
        <p:spPr>
          <a:xfrm>
            <a:off x="4427538" y="3662363"/>
            <a:ext cx="218282" cy="142876"/>
          </a:xfrm>
          <a:prstGeom prst="rect">
            <a:avLst/>
          </a:prstGeom>
          <a:solidFill>
            <a:srgbClr val="808080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FCE4AD-D6C5-43C1-A61A-6B2D61A04BD4}"/>
              </a:ext>
            </a:extLst>
          </p:cNvPr>
          <p:cNvSpPr/>
          <p:nvPr/>
        </p:nvSpPr>
        <p:spPr>
          <a:xfrm>
            <a:off x="4427538" y="3871290"/>
            <a:ext cx="218282" cy="142876"/>
          </a:xfrm>
          <a:prstGeom prst="rect">
            <a:avLst/>
          </a:prstGeom>
          <a:solidFill>
            <a:srgbClr val="808080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3FAF6-8EBA-414F-BD77-C7282683B2B7}"/>
              </a:ext>
            </a:extLst>
          </p:cNvPr>
          <p:cNvSpPr/>
          <p:nvPr/>
        </p:nvSpPr>
        <p:spPr>
          <a:xfrm>
            <a:off x="4427538" y="4101961"/>
            <a:ext cx="218282" cy="142876"/>
          </a:xfrm>
          <a:prstGeom prst="rect">
            <a:avLst/>
          </a:prstGeom>
          <a:solidFill>
            <a:srgbClr val="808080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DA9040-6CE4-4EDC-AA0C-6F67AD4D486D}"/>
              </a:ext>
            </a:extLst>
          </p:cNvPr>
          <p:cNvSpPr/>
          <p:nvPr/>
        </p:nvSpPr>
        <p:spPr>
          <a:xfrm rot="16200000">
            <a:off x="2253839" y="3431138"/>
            <a:ext cx="288925" cy="1023178"/>
          </a:xfrm>
          <a:prstGeom prst="rect">
            <a:avLst/>
          </a:prstGeom>
          <a:solidFill>
            <a:srgbClr val="A6A6A6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577353-939B-457A-B83F-1ECE821DFC40}"/>
              </a:ext>
            </a:extLst>
          </p:cNvPr>
          <p:cNvSpPr/>
          <p:nvPr/>
        </p:nvSpPr>
        <p:spPr>
          <a:xfrm>
            <a:off x="4338739" y="1810906"/>
            <a:ext cx="218282" cy="142876"/>
          </a:xfrm>
          <a:prstGeom prst="rect">
            <a:avLst/>
          </a:prstGeom>
          <a:solidFill>
            <a:srgbClr val="808080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261A09-FCC2-416F-BA9F-198D065FA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26" y="819737"/>
            <a:ext cx="3309025" cy="333259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4B80273-BBD7-4D45-83A3-D303E9AA355A}"/>
              </a:ext>
            </a:extLst>
          </p:cNvPr>
          <p:cNvSpPr/>
          <p:nvPr/>
        </p:nvSpPr>
        <p:spPr>
          <a:xfrm>
            <a:off x="4019550" y="1334625"/>
            <a:ext cx="171450" cy="1004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50238E-C786-43B5-A779-810BD62A6EE9}"/>
              </a:ext>
            </a:extLst>
          </p:cNvPr>
          <p:cNvSpPr/>
          <p:nvPr/>
        </p:nvSpPr>
        <p:spPr>
          <a:xfrm>
            <a:off x="4253014" y="1334625"/>
            <a:ext cx="171450" cy="1004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00653E-9821-4CCA-BEE5-AB474FCA4882}"/>
              </a:ext>
            </a:extLst>
          </p:cNvPr>
          <p:cNvSpPr/>
          <p:nvPr/>
        </p:nvSpPr>
        <p:spPr>
          <a:xfrm>
            <a:off x="4471296" y="1334625"/>
            <a:ext cx="171450" cy="1004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1CEC7D0-B63A-4209-9C6D-3FEC1C3380A2}"/>
              </a:ext>
            </a:extLst>
          </p:cNvPr>
          <p:cNvSpPr/>
          <p:nvPr/>
        </p:nvSpPr>
        <p:spPr>
          <a:xfrm>
            <a:off x="6031836" y="1618564"/>
            <a:ext cx="171450" cy="1004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EBE451-3A2A-4CD7-B67B-E91FB63B696D}"/>
              </a:ext>
            </a:extLst>
          </p:cNvPr>
          <p:cNvSpPr/>
          <p:nvPr/>
        </p:nvSpPr>
        <p:spPr>
          <a:xfrm>
            <a:off x="6031836" y="3733801"/>
            <a:ext cx="171450" cy="1004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491FAC-DC85-4BC8-BC6D-FD9867218575}"/>
              </a:ext>
            </a:extLst>
          </p:cNvPr>
          <p:cNvSpPr/>
          <p:nvPr/>
        </p:nvSpPr>
        <p:spPr>
          <a:xfrm>
            <a:off x="8604250" y="3712716"/>
            <a:ext cx="171450" cy="1004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357B3B-E37B-4A4F-91C0-641B4C315785}"/>
              </a:ext>
            </a:extLst>
          </p:cNvPr>
          <p:cNvCxnSpPr>
            <a:cxnSpLocks/>
          </p:cNvCxnSpPr>
          <p:nvPr/>
        </p:nvCxnSpPr>
        <p:spPr>
          <a:xfrm>
            <a:off x="4141366" y="1424624"/>
            <a:ext cx="182526" cy="32709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D75F63-DA43-4025-B6FB-025A2696C001}"/>
              </a:ext>
            </a:extLst>
          </p:cNvPr>
          <p:cNvCxnSpPr>
            <a:cxnSpLocks/>
          </p:cNvCxnSpPr>
          <p:nvPr/>
        </p:nvCxnSpPr>
        <p:spPr>
          <a:xfrm>
            <a:off x="4385906" y="1416584"/>
            <a:ext cx="100572" cy="16581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B082E2-EDE7-4C66-A401-2D587B66828B}"/>
              </a:ext>
            </a:extLst>
          </p:cNvPr>
          <p:cNvCxnSpPr>
            <a:cxnSpLocks/>
          </p:cNvCxnSpPr>
          <p:nvPr/>
        </p:nvCxnSpPr>
        <p:spPr>
          <a:xfrm>
            <a:off x="4310112" y="1739208"/>
            <a:ext cx="82151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68762A-2B7D-4484-B7CC-05188A5F64EB}"/>
              </a:ext>
            </a:extLst>
          </p:cNvPr>
          <p:cNvCxnSpPr>
            <a:cxnSpLocks/>
          </p:cNvCxnSpPr>
          <p:nvPr/>
        </p:nvCxnSpPr>
        <p:spPr>
          <a:xfrm flipV="1">
            <a:off x="4476917" y="1561445"/>
            <a:ext cx="787313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BE90297-04F3-4B42-AE23-723636427A18}"/>
              </a:ext>
            </a:extLst>
          </p:cNvPr>
          <p:cNvCxnSpPr>
            <a:cxnSpLocks/>
          </p:cNvCxnSpPr>
          <p:nvPr/>
        </p:nvCxnSpPr>
        <p:spPr>
          <a:xfrm flipV="1">
            <a:off x="4644968" y="1377528"/>
            <a:ext cx="619262" cy="37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82028BF-DCB9-4419-8B7B-F64C6C051BF2}"/>
              </a:ext>
            </a:extLst>
          </p:cNvPr>
          <p:cNvSpPr txBox="1"/>
          <p:nvPr/>
        </p:nvSpPr>
        <p:spPr>
          <a:xfrm>
            <a:off x="4845498" y="114762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3.3V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013D4A-3AAB-4459-AD7B-D8FA506A06A5}"/>
              </a:ext>
            </a:extLst>
          </p:cNvPr>
          <p:cNvSpPr txBox="1"/>
          <p:nvPr/>
        </p:nvSpPr>
        <p:spPr>
          <a:xfrm>
            <a:off x="4845498" y="134156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3.3V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124681-5278-4CC2-85E1-CA5FBA90EF87}"/>
              </a:ext>
            </a:extLst>
          </p:cNvPr>
          <p:cNvSpPr txBox="1"/>
          <p:nvPr/>
        </p:nvSpPr>
        <p:spPr>
          <a:xfrm>
            <a:off x="4839851" y="151854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5V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E9D389-CC63-413E-9456-4A2814745DC3}"/>
              </a:ext>
            </a:extLst>
          </p:cNvPr>
          <p:cNvSpPr txBox="1"/>
          <p:nvPr/>
        </p:nvSpPr>
        <p:spPr>
          <a:xfrm>
            <a:off x="8503866" y="377647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5V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073230E-EB3D-484C-A21E-F80FE568A8D5}"/>
              </a:ext>
            </a:extLst>
          </p:cNvPr>
          <p:cNvSpPr txBox="1"/>
          <p:nvPr/>
        </p:nvSpPr>
        <p:spPr>
          <a:xfrm>
            <a:off x="5626558" y="1460323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3.3V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282023-B9F0-486A-B9B9-8765462BEB0D}"/>
              </a:ext>
            </a:extLst>
          </p:cNvPr>
          <p:cNvSpPr txBox="1"/>
          <p:nvPr/>
        </p:nvSpPr>
        <p:spPr>
          <a:xfrm>
            <a:off x="5692296" y="378403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3.3V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496EAD-A4FE-4243-A1DB-E9D194161C5E}"/>
              </a:ext>
            </a:extLst>
          </p:cNvPr>
          <p:cNvCxnSpPr>
            <a:cxnSpLocks/>
          </p:cNvCxnSpPr>
          <p:nvPr/>
        </p:nvCxnSpPr>
        <p:spPr>
          <a:xfrm>
            <a:off x="5581650" y="1668801"/>
            <a:ext cx="45018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9B4A9DF-B1DE-4A8D-AC9B-FC9627837600}"/>
              </a:ext>
            </a:extLst>
          </p:cNvPr>
          <p:cNvCxnSpPr>
            <a:cxnSpLocks/>
          </p:cNvCxnSpPr>
          <p:nvPr/>
        </p:nvCxnSpPr>
        <p:spPr>
          <a:xfrm>
            <a:off x="5247082" y="1371178"/>
            <a:ext cx="351182" cy="30345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C51EE8D-E18B-4E70-8E2C-BCE39FAE39C7}"/>
              </a:ext>
            </a:extLst>
          </p:cNvPr>
          <p:cNvCxnSpPr>
            <a:cxnSpLocks/>
          </p:cNvCxnSpPr>
          <p:nvPr/>
        </p:nvCxnSpPr>
        <p:spPr>
          <a:xfrm>
            <a:off x="5251534" y="1550224"/>
            <a:ext cx="351182" cy="30345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53E13C-5FF8-47BF-9191-3BC9AC0BEB41}"/>
              </a:ext>
            </a:extLst>
          </p:cNvPr>
          <p:cNvCxnSpPr>
            <a:cxnSpLocks/>
          </p:cNvCxnSpPr>
          <p:nvPr/>
        </p:nvCxnSpPr>
        <p:spPr>
          <a:xfrm>
            <a:off x="5581650" y="3776474"/>
            <a:ext cx="45018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8F576A8-2446-41CF-BA66-B4CB9C26DC06}"/>
              </a:ext>
            </a:extLst>
          </p:cNvPr>
          <p:cNvCxnSpPr>
            <a:cxnSpLocks/>
          </p:cNvCxnSpPr>
          <p:nvPr/>
        </p:nvCxnSpPr>
        <p:spPr>
          <a:xfrm>
            <a:off x="5598908" y="1842498"/>
            <a:ext cx="0" cy="193981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9CD53A9-5508-4F19-9C3C-18A9A0C23313}"/>
              </a:ext>
            </a:extLst>
          </p:cNvPr>
          <p:cNvCxnSpPr>
            <a:cxnSpLocks/>
          </p:cNvCxnSpPr>
          <p:nvPr/>
        </p:nvCxnSpPr>
        <p:spPr>
          <a:xfrm>
            <a:off x="5115672" y="1734686"/>
            <a:ext cx="351182" cy="30345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BE6AD78-DAF2-4265-BC26-5FE8D1BCD9E3}"/>
              </a:ext>
            </a:extLst>
          </p:cNvPr>
          <p:cNvCxnSpPr>
            <a:cxnSpLocks/>
          </p:cNvCxnSpPr>
          <p:nvPr/>
        </p:nvCxnSpPr>
        <p:spPr>
          <a:xfrm flipH="1">
            <a:off x="5448299" y="2032729"/>
            <a:ext cx="7627" cy="20283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A72910C-446F-4DA9-B0D0-D1C5305EBE21}"/>
              </a:ext>
            </a:extLst>
          </p:cNvPr>
          <p:cNvCxnSpPr>
            <a:cxnSpLocks/>
          </p:cNvCxnSpPr>
          <p:nvPr/>
        </p:nvCxnSpPr>
        <p:spPr>
          <a:xfrm>
            <a:off x="5448299" y="4061037"/>
            <a:ext cx="26842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3BD02E2-AD17-4C24-BF81-91F8F4350B88}"/>
              </a:ext>
            </a:extLst>
          </p:cNvPr>
          <p:cNvCxnSpPr>
            <a:cxnSpLocks/>
          </p:cNvCxnSpPr>
          <p:nvPr/>
        </p:nvCxnSpPr>
        <p:spPr>
          <a:xfrm flipV="1">
            <a:off x="8121887" y="3762955"/>
            <a:ext cx="482363" cy="29808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5E79D7B3-1FC9-4F50-9DA1-857A35B33FFD}"/>
              </a:ext>
            </a:extLst>
          </p:cNvPr>
          <p:cNvSpPr/>
          <p:nvPr/>
        </p:nvSpPr>
        <p:spPr>
          <a:xfrm>
            <a:off x="6015144" y="2756409"/>
            <a:ext cx="171450" cy="1004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31E8D62-1F00-42AA-86EB-4B77474F9B40}"/>
              </a:ext>
            </a:extLst>
          </p:cNvPr>
          <p:cNvSpPr/>
          <p:nvPr/>
        </p:nvSpPr>
        <p:spPr>
          <a:xfrm>
            <a:off x="6015144" y="2908429"/>
            <a:ext cx="171450" cy="10047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D5D2744-6870-4DF4-ACFB-D3A5B588A92C}"/>
              </a:ext>
            </a:extLst>
          </p:cNvPr>
          <p:cNvSpPr/>
          <p:nvPr/>
        </p:nvSpPr>
        <p:spPr>
          <a:xfrm>
            <a:off x="4087986" y="3481343"/>
            <a:ext cx="171450" cy="1004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E5BBB1F-9EE7-4E33-B260-3A6F62A84687}"/>
              </a:ext>
            </a:extLst>
          </p:cNvPr>
          <p:cNvSpPr/>
          <p:nvPr/>
        </p:nvSpPr>
        <p:spPr>
          <a:xfrm>
            <a:off x="4085862" y="3613251"/>
            <a:ext cx="171450" cy="10047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79ACE04-D14A-495B-AB57-5C681418CAB2}"/>
              </a:ext>
            </a:extLst>
          </p:cNvPr>
          <p:cNvCxnSpPr>
            <a:cxnSpLocks/>
            <a:endCxn id="88" idx="3"/>
          </p:cNvCxnSpPr>
          <p:nvPr/>
        </p:nvCxnSpPr>
        <p:spPr>
          <a:xfrm flipV="1">
            <a:off x="5942525" y="2842170"/>
            <a:ext cx="97727" cy="2227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E0B32560-EEC8-47C1-A916-E538684DE9D1}"/>
              </a:ext>
            </a:extLst>
          </p:cNvPr>
          <p:cNvSpPr txBox="1"/>
          <p:nvPr/>
        </p:nvSpPr>
        <p:spPr>
          <a:xfrm>
            <a:off x="5950077" y="2496651"/>
            <a:ext cx="471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PA1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E30976F-C7CD-4E30-87E8-F04305CDC619}"/>
              </a:ext>
            </a:extLst>
          </p:cNvPr>
          <p:cNvCxnSpPr>
            <a:cxnSpLocks/>
          </p:cNvCxnSpPr>
          <p:nvPr/>
        </p:nvCxnSpPr>
        <p:spPr>
          <a:xfrm>
            <a:off x="5730253" y="2864448"/>
            <a:ext cx="2198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rc 105">
            <a:extLst>
              <a:ext uri="{FF2B5EF4-FFF2-40B4-BE49-F238E27FC236}">
                <a16:creationId xmlns:a16="http://schemas.microsoft.com/office/drawing/2014/main" id="{456D166C-3650-4170-8738-2AEDAB5DF8DD}"/>
              </a:ext>
            </a:extLst>
          </p:cNvPr>
          <p:cNvSpPr/>
          <p:nvPr/>
        </p:nvSpPr>
        <p:spPr>
          <a:xfrm>
            <a:off x="5317356" y="2742776"/>
            <a:ext cx="423738" cy="257630"/>
          </a:xfrm>
          <a:prstGeom prst="arc">
            <a:avLst>
              <a:gd name="adj1" fmla="val 11137827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AD25F94-36A9-47A9-AF40-E33778EFFD09}"/>
              </a:ext>
            </a:extLst>
          </p:cNvPr>
          <p:cNvCxnSpPr>
            <a:cxnSpLocks/>
          </p:cNvCxnSpPr>
          <p:nvPr/>
        </p:nvCxnSpPr>
        <p:spPr>
          <a:xfrm>
            <a:off x="4247531" y="3531580"/>
            <a:ext cx="10865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4C6D5C2-EBAA-4FEE-ABDD-787B453F6647}"/>
              </a:ext>
            </a:extLst>
          </p:cNvPr>
          <p:cNvCxnSpPr>
            <a:cxnSpLocks/>
            <a:endCxn id="106" idx="0"/>
          </p:cNvCxnSpPr>
          <p:nvPr/>
        </p:nvCxnSpPr>
        <p:spPr>
          <a:xfrm flipV="1">
            <a:off x="5320088" y="2850973"/>
            <a:ext cx="0" cy="6806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69B63D4-1AE3-4774-8ADA-BFBD8CC9D7CA}"/>
              </a:ext>
            </a:extLst>
          </p:cNvPr>
          <p:cNvCxnSpPr>
            <a:cxnSpLocks/>
          </p:cNvCxnSpPr>
          <p:nvPr/>
        </p:nvCxnSpPr>
        <p:spPr>
          <a:xfrm flipV="1">
            <a:off x="5940852" y="2987448"/>
            <a:ext cx="97727" cy="22278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24BC24E-DE6C-47B5-8C0A-72B9AA3A3993}"/>
              </a:ext>
            </a:extLst>
          </p:cNvPr>
          <p:cNvCxnSpPr>
            <a:cxnSpLocks/>
          </p:cNvCxnSpPr>
          <p:nvPr/>
        </p:nvCxnSpPr>
        <p:spPr>
          <a:xfrm>
            <a:off x="5765803" y="3009726"/>
            <a:ext cx="18260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rc 115">
            <a:extLst>
              <a:ext uri="{FF2B5EF4-FFF2-40B4-BE49-F238E27FC236}">
                <a16:creationId xmlns:a16="http://schemas.microsoft.com/office/drawing/2014/main" id="{DAD0579A-7FDF-402D-A514-FD00C76E2AC2}"/>
              </a:ext>
            </a:extLst>
          </p:cNvPr>
          <p:cNvSpPr/>
          <p:nvPr/>
        </p:nvSpPr>
        <p:spPr>
          <a:xfrm>
            <a:off x="5387433" y="2888054"/>
            <a:ext cx="351987" cy="257630"/>
          </a:xfrm>
          <a:prstGeom prst="arc">
            <a:avLst>
              <a:gd name="adj1" fmla="val 11137827"/>
              <a:gd name="adj2" fmla="val 0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6AB3EA1-2930-44C4-999C-8E71EBEEE0F9}"/>
              </a:ext>
            </a:extLst>
          </p:cNvPr>
          <p:cNvSpPr txBox="1"/>
          <p:nvPr/>
        </p:nvSpPr>
        <p:spPr>
          <a:xfrm>
            <a:off x="3630021" y="331973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SCL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919372E-3644-49D5-A6E8-5B9B4FFAEE8F}"/>
              </a:ext>
            </a:extLst>
          </p:cNvPr>
          <p:cNvCxnSpPr>
            <a:cxnSpLocks/>
          </p:cNvCxnSpPr>
          <p:nvPr/>
        </p:nvCxnSpPr>
        <p:spPr>
          <a:xfrm>
            <a:off x="4236966" y="3635108"/>
            <a:ext cx="115761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6DA0916-F810-46F7-BBCB-BB735A991570}"/>
              </a:ext>
            </a:extLst>
          </p:cNvPr>
          <p:cNvCxnSpPr>
            <a:cxnSpLocks/>
          </p:cNvCxnSpPr>
          <p:nvPr/>
        </p:nvCxnSpPr>
        <p:spPr>
          <a:xfrm flipV="1">
            <a:off x="5390189" y="2970036"/>
            <a:ext cx="0" cy="680607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2FD50093-3E46-4429-9324-0FE29E91FFAE}"/>
              </a:ext>
            </a:extLst>
          </p:cNvPr>
          <p:cNvSpPr txBox="1"/>
          <p:nvPr/>
        </p:nvSpPr>
        <p:spPr>
          <a:xfrm>
            <a:off x="3612788" y="3514369"/>
            <a:ext cx="508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</a:rPr>
              <a:t>SDA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1EBB7C2-8FDF-4F52-90CD-093B5A9613A4}"/>
              </a:ext>
            </a:extLst>
          </p:cNvPr>
          <p:cNvSpPr txBox="1"/>
          <p:nvPr/>
        </p:nvSpPr>
        <p:spPr>
          <a:xfrm>
            <a:off x="4225531" y="1943099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EN pull high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9C7DA25-129E-460D-BF8C-7352A0C2991B}"/>
              </a:ext>
            </a:extLst>
          </p:cNvPr>
          <p:cNvSpPr txBox="1"/>
          <p:nvPr/>
        </p:nvSpPr>
        <p:spPr>
          <a:xfrm>
            <a:off x="4616838" y="4055710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IFS pull low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C10D784-DC7A-4749-8BAC-2FB0619D338E}"/>
              </a:ext>
            </a:extLst>
          </p:cNvPr>
          <p:cNvSpPr txBox="1"/>
          <p:nvPr/>
        </p:nvSpPr>
        <p:spPr>
          <a:xfrm>
            <a:off x="5974845" y="2972942"/>
            <a:ext cx="471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</a:rPr>
              <a:t>PA0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05A9490-390A-489C-BD5B-74065F809FBA}"/>
              </a:ext>
            </a:extLst>
          </p:cNvPr>
          <p:cNvSpPr/>
          <p:nvPr/>
        </p:nvSpPr>
        <p:spPr>
          <a:xfrm>
            <a:off x="4085862" y="3834276"/>
            <a:ext cx="171450" cy="1004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E141AED-E648-4741-8DEC-F93DB34ABC78}"/>
              </a:ext>
            </a:extLst>
          </p:cNvPr>
          <p:cNvSpPr txBox="1"/>
          <p:nvPr/>
        </p:nvSpPr>
        <p:spPr>
          <a:xfrm>
            <a:off x="3607401" y="3758342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GND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8DD52D9-4082-4A6F-99A2-5A90A8A82F8A}"/>
              </a:ext>
            </a:extLst>
          </p:cNvPr>
          <p:cNvCxnSpPr>
            <a:cxnSpLocks/>
          </p:cNvCxnSpPr>
          <p:nvPr/>
        </p:nvCxnSpPr>
        <p:spPr>
          <a:xfrm flipV="1">
            <a:off x="4171587" y="3922538"/>
            <a:ext cx="0" cy="37958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2ECF4B6-AA50-4DBF-A53D-8D29C01AA40E}"/>
              </a:ext>
            </a:extLst>
          </p:cNvPr>
          <p:cNvCxnSpPr>
            <a:cxnSpLocks/>
            <a:stCxn id="139" idx="0"/>
          </p:cNvCxnSpPr>
          <p:nvPr/>
        </p:nvCxnSpPr>
        <p:spPr>
          <a:xfrm flipH="1" flipV="1">
            <a:off x="4154895" y="4285153"/>
            <a:ext cx="2123530" cy="1129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938A2C3E-2670-4C58-9938-214D5B1A4AF5}"/>
              </a:ext>
            </a:extLst>
          </p:cNvPr>
          <p:cNvSpPr/>
          <p:nvPr/>
        </p:nvSpPr>
        <p:spPr>
          <a:xfrm>
            <a:off x="6015144" y="3422330"/>
            <a:ext cx="171450" cy="1004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70744E9-EFA6-4F16-B985-4432D55B07B8}"/>
              </a:ext>
            </a:extLst>
          </p:cNvPr>
          <p:cNvSpPr txBox="1"/>
          <p:nvPr/>
        </p:nvSpPr>
        <p:spPr>
          <a:xfrm>
            <a:off x="5880447" y="318408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GND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0511DAF-D17A-4784-ADA5-C3F5CE5A0914}"/>
              </a:ext>
            </a:extLst>
          </p:cNvPr>
          <p:cNvCxnSpPr>
            <a:cxnSpLocks/>
          </p:cNvCxnSpPr>
          <p:nvPr/>
        </p:nvCxnSpPr>
        <p:spPr>
          <a:xfrm flipH="1" flipV="1">
            <a:off x="6268206" y="3581818"/>
            <a:ext cx="6902" cy="35912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Arc 138">
            <a:extLst>
              <a:ext uri="{FF2B5EF4-FFF2-40B4-BE49-F238E27FC236}">
                <a16:creationId xmlns:a16="http://schemas.microsoft.com/office/drawing/2014/main" id="{FFFBBDDD-2345-46EC-BA2B-D6D31FB2D641}"/>
              </a:ext>
            </a:extLst>
          </p:cNvPr>
          <p:cNvSpPr/>
          <p:nvPr/>
        </p:nvSpPr>
        <p:spPr>
          <a:xfrm rot="16200000" flipV="1">
            <a:off x="6074780" y="3952638"/>
            <a:ext cx="370955" cy="319074"/>
          </a:xfrm>
          <a:prstGeom prst="arc">
            <a:avLst>
              <a:gd name="adj1" fmla="val 11137827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2F78DBD-613D-4B9A-9164-3C6128913966}"/>
              </a:ext>
            </a:extLst>
          </p:cNvPr>
          <p:cNvCxnSpPr>
            <a:cxnSpLocks/>
          </p:cNvCxnSpPr>
          <p:nvPr/>
        </p:nvCxnSpPr>
        <p:spPr>
          <a:xfrm flipH="1" flipV="1">
            <a:off x="6185782" y="3514370"/>
            <a:ext cx="82424" cy="7662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65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F48D-1635-4DE9-BDD7-B28262B5E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Connection – SPI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67457-B5AF-454B-B121-99CBC27F24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677028" y="4420751"/>
            <a:ext cx="2133600" cy="154782"/>
          </a:xfrm>
        </p:spPr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2EBB2-A830-4A03-AF63-A1D26F25B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9589" y="801344"/>
            <a:ext cx="5245360" cy="35408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A2185-FFF2-4F04-890C-FD4C3333F1C5}"/>
              </a:ext>
            </a:extLst>
          </p:cNvPr>
          <p:cNvSpPr/>
          <p:nvPr/>
        </p:nvSpPr>
        <p:spPr>
          <a:xfrm>
            <a:off x="2026412" y="4420751"/>
            <a:ext cx="288925" cy="153987"/>
          </a:xfrm>
          <a:prstGeom prst="rect">
            <a:avLst/>
          </a:prstGeom>
          <a:solidFill>
            <a:srgbClr val="808080">
              <a:alpha val="3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D1E56C-DF9D-46C2-A906-C82D75E98B27}"/>
              </a:ext>
            </a:extLst>
          </p:cNvPr>
          <p:cNvSpPr txBox="1"/>
          <p:nvPr/>
        </p:nvSpPr>
        <p:spPr>
          <a:xfrm>
            <a:off x="69588" y="4354664"/>
            <a:ext cx="5512062" cy="27699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Only keep these jumpers          and remove all other jumpers on the board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F80FB6-872F-4295-8620-F76993E3A22B}"/>
              </a:ext>
            </a:extLst>
          </p:cNvPr>
          <p:cNvSpPr/>
          <p:nvPr/>
        </p:nvSpPr>
        <p:spPr>
          <a:xfrm rot="16200000">
            <a:off x="2253839" y="678573"/>
            <a:ext cx="288925" cy="1023178"/>
          </a:xfrm>
          <a:prstGeom prst="rect">
            <a:avLst/>
          </a:prstGeom>
          <a:solidFill>
            <a:srgbClr val="A6A6A6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F27BB0-8F40-4BEA-8826-7261C1F02443}"/>
              </a:ext>
            </a:extLst>
          </p:cNvPr>
          <p:cNvSpPr/>
          <p:nvPr/>
        </p:nvSpPr>
        <p:spPr>
          <a:xfrm>
            <a:off x="3077900" y="1535906"/>
            <a:ext cx="288925" cy="366266"/>
          </a:xfrm>
          <a:prstGeom prst="rect">
            <a:avLst/>
          </a:prstGeom>
          <a:solidFill>
            <a:srgbClr val="808080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F8C5B3-FA64-4D06-B933-819227D1F789}"/>
              </a:ext>
            </a:extLst>
          </p:cNvPr>
          <p:cNvSpPr/>
          <p:nvPr/>
        </p:nvSpPr>
        <p:spPr>
          <a:xfrm>
            <a:off x="3254907" y="1943099"/>
            <a:ext cx="288925" cy="1228726"/>
          </a:xfrm>
          <a:prstGeom prst="rect">
            <a:avLst/>
          </a:prstGeom>
          <a:solidFill>
            <a:srgbClr val="808080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E3FAF6-8EBA-414F-BD77-C7282683B2B7}"/>
              </a:ext>
            </a:extLst>
          </p:cNvPr>
          <p:cNvSpPr/>
          <p:nvPr/>
        </p:nvSpPr>
        <p:spPr>
          <a:xfrm>
            <a:off x="4291498" y="4099363"/>
            <a:ext cx="218282" cy="142876"/>
          </a:xfrm>
          <a:prstGeom prst="rect">
            <a:avLst/>
          </a:prstGeom>
          <a:solidFill>
            <a:srgbClr val="808080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DA9040-6CE4-4EDC-AA0C-6F67AD4D486D}"/>
              </a:ext>
            </a:extLst>
          </p:cNvPr>
          <p:cNvSpPr/>
          <p:nvPr/>
        </p:nvSpPr>
        <p:spPr>
          <a:xfrm rot="16200000">
            <a:off x="2253839" y="3431138"/>
            <a:ext cx="288925" cy="1023178"/>
          </a:xfrm>
          <a:prstGeom prst="rect">
            <a:avLst/>
          </a:prstGeom>
          <a:solidFill>
            <a:srgbClr val="A6A6A6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577353-939B-457A-B83F-1ECE821DFC40}"/>
              </a:ext>
            </a:extLst>
          </p:cNvPr>
          <p:cNvSpPr/>
          <p:nvPr/>
        </p:nvSpPr>
        <p:spPr>
          <a:xfrm>
            <a:off x="4338739" y="1810906"/>
            <a:ext cx="218282" cy="142876"/>
          </a:xfrm>
          <a:prstGeom prst="rect">
            <a:avLst/>
          </a:prstGeom>
          <a:solidFill>
            <a:srgbClr val="808080">
              <a:alpha val="3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261A09-FCC2-416F-BA9F-198D065FA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625" y="810375"/>
            <a:ext cx="3309025" cy="333259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4B80273-BBD7-4D45-83A3-D303E9AA355A}"/>
              </a:ext>
            </a:extLst>
          </p:cNvPr>
          <p:cNvSpPr/>
          <p:nvPr/>
        </p:nvSpPr>
        <p:spPr>
          <a:xfrm>
            <a:off x="4019550" y="1334625"/>
            <a:ext cx="171450" cy="1004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50238E-C786-43B5-A779-810BD62A6EE9}"/>
              </a:ext>
            </a:extLst>
          </p:cNvPr>
          <p:cNvSpPr/>
          <p:nvPr/>
        </p:nvSpPr>
        <p:spPr>
          <a:xfrm>
            <a:off x="4253014" y="1334625"/>
            <a:ext cx="171450" cy="1004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00653E-9821-4CCA-BEE5-AB474FCA4882}"/>
              </a:ext>
            </a:extLst>
          </p:cNvPr>
          <p:cNvSpPr/>
          <p:nvPr/>
        </p:nvSpPr>
        <p:spPr>
          <a:xfrm>
            <a:off x="4471296" y="1334625"/>
            <a:ext cx="171450" cy="1004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1CEC7D0-B63A-4209-9C6D-3FEC1C3380A2}"/>
              </a:ext>
            </a:extLst>
          </p:cNvPr>
          <p:cNvSpPr/>
          <p:nvPr/>
        </p:nvSpPr>
        <p:spPr>
          <a:xfrm>
            <a:off x="6031836" y="1618564"/>
            <a:ext cx="171450" cy="1004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EBE451-3A2A-4CD7-B67B-E91FB63B696D}"/>
              </a:ext>
            </a:extLst>
          </p:cNvPr>
          <p:cNvSpPr/>
          <p:nvPr/>
        </p:nvSpPr>
        <p:spPr>
          <a:xfrm>
            <a:off x="6031836" y="3733801"/>
            <a:ext cx="171450" cy="10047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491FAC-DC85-4BC8-BC6D-FD9867218575}"/>
              </a:ext>
            </a:extLst>
          </p:cNvPr>
          <p:cNvSpPr/>
          <p:nvPr/>
        </p:nvSpPr>
        <p:spPr>
          <a:xfrm>
            <a:off x="8604250" y="3712716"/>
            <a:ext cx="171450" cy="10047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357B3B-E37B-4A4F-91C0-641B4C315785}"/>
              </a:ext>
            </a:extLst>
          </p:cNvPr>
          <p:cNvCxnSpPr>
            <a:cxnSpLocks/>
          </p:cNvCxnSpPr>
          <p:nvPr/>
        </p:nvCxnSpPr>
        <p:spPr>
          <a:xfrm>
            <a:off x="4141366" y="1424624"/>
            <a:ext cx="182526" cy="32709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D75F63-DA43-4025-B6FB-025A2696C001}"/>
              </a:ext>
            </a:extLst>
          </p:cNvPr>
          <p:cNvCxnSpPr>
            <a:cxnSpLocks/>
          </p:cNvCxnSpPr>
          <p:nvPr/>
        </p:nvCxnSpPr>
        <p:spPr>
          <a:xfrm>
            <a:off x="4385906" y="1416584"/>
            <a:ext cx="100572" cy="16581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B082E2-EDE7-4C66-A401-2D587B66828B}"/>
              </a:ext>
            </a:extLst>
          </p:cNvPr>
          <p:cNvCxnSpPr>
            <a:cxnSpLocks/>
          </p:cNvCxnSpPr>
          <p:nvPr/>
        </p:nvCxnSpPr>
        <p:spPr>
          <a:xfrm>
            <a:off x="4310112" y="1739208"/>
            <a:ext cx="82151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068762A-2B7D-4484-B7CC-05188A5F64EB}"/>
              </a:ext>
            </a:extLst>
          </p:cNvPr>
          <p:cNvCxnSpPr>
            <a:cxnSpLocks/>
          </p:cNvCxnSpPr>
          <p:nvPr/>
        </p:nvCxnSpPr>
        <p:spPr>
          <a:xfrm flipV="1">
            <a:off x="4476917" y="1561445"/>
            <a:ext cx="787313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BE90297-04F3-4B42-AE23-723636427A18}"/>
              </a:ext>
            </a:extLst>
          </p:cNvPr>
          <p:cNvCxnSpPr>
            <a:cxnSpLocks/>
          </p:cNvCxnSpPr>
          <p:nvPr/>
        </p:nvCxnSpPr>
        <p:spPr>
          <a:xfrm flipV="1">
            <a:off x="4644968" y="1377528"/>
            <a:ext cx="619262" cy="378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82028BF-DCB9-4419-8B7B-F64C6C051BF2}"/>
              </a:ext>
            </a:extLst>
          </p:cNvPr>
          <p:cNvSpPr txBox="1"/>
          <p:nvPr/>
        </p:nvSpPr>
        <p:spPr>
          <a:xfrm>
            <a:off x="4845498" y="114762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3.3V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013D4A-3AAB-4459-AD7B-D8FA506A06A5}"/>
              </a:ext>
            </a:extLst>
          </p:cNvPr>
          <p:cNvSpPr txBox="1"/>
          <p:nvPr/>
        </p:nvSpPr>
        <p:spPr>
          <a:xfrm>
            <a:off x="4845498" y="1341565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3.3V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124681-5278-4CC2-85E1-CA5FBA90EF87}"/>
              </a:ext>
            </a:extLst>
          </p:cNvPr>
          <p:cNvSpPr txBox="1"/>
          <p:nvPr/>
        </p:nvSpPr>
        <p:spPr>
          <a:xfrm>
            <a:off x="4839851" y="151854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5V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DE9D389-CC63-413E-9456-4A2814745DC3}"/>
              </a:ext>
            </a:extLst>
          </p:cNvPr>
          <p:cNvSpPr txBox="1"/>
          <p:nvPr/>
        </p:nvSpPr>
        <p:spPr>
          <a:xfrm>
            <a:off x="8503866" y="377647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FF00"/>
                </a:solidFill>
              </a:rPr>
              <a:t>5V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073230E-EB3D-484C-A21E-F80FE568A8D5}"/>
              </a:ext>
            </a:extLst>
          </p:cNvPr>
          <p:cNvSpPr txBox="1"/>
          <p:nvPr/>
        </p:nvSpPr>
        <p:spPr>
          <a:xfrm>
            <a:off x="5626558" y="1460323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3.3V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3282023-B9F0-486A-B9B9-8765462BEB0D}"/>
              </a:ext>
            </a:extLst>
          </p:cNvPr>
          <p:cNvSpPr txBox="1"/>
          <p:nvPr/>
        </p:nvSpPr>
        <p:spPr>
          <a:xfrm>
            <a:off x="5692296" y="3784038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3.3V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6496EAD-A4FE-4243-A1DB-E9D194161C5E}"/>
              </a:ext>
            </a:extLst>
          </p:cNvPr>
          <p:cNvCxnSpPr>
            <a:cxnSpLocks/>
          </p:cNvCxnSpPr>
          <p:nvPr/>
        </p:nvCxnSpPr>
        <p:spPr>
          <a:xfrm>
            <a:off x="5581650" y="1668801"/>
            <a:ext cx="45018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9B4A9DF-B1DE-4A8D-AC9B-FC9627837600}"/>
              </a:ext>
            </a:extLst>
          </p:cNvPr>
          <p:cNvCxnSpPr>
            <a:cxnSpLocks/>
          </p:cNvCxnSpPr>
          <p:nvPr/>
        </p:nvCxnSpPr>
        <p:spPr>
          <a:xfrm>
            <a:off x="5247082" y="1371178"/>
            <a:ext cx="351182" cy="30345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C51EE8D-E18B-4E70-8E2C-BCE39FAE39C7}"/>
              </a:ext>
            </a:extLst>
          </p:cNvPr>
          <p:cNvCxnSpPr>
            <a:cxnSpLocks/>
          </p:cNvCxnSpPr>
          <p:nvPr/>
        </p:nvCxnSpPr>
        <p:spPr>
          <a:xfrm>
            <a:off x="5251534" y="1550224"/>
            <a:ext cx="351182" cy="30345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53E13C-5FF8-47BF-9191-3BC9AC0BEB41}"/>
              </a:ext>
            </a:extLst>
          </p:cNvPr>
          <p:cNvCxnSpPr>
            <a:cxnSpLocks/>
          </p:cNvCxnSpPr>
          <p:nvPr/>
        </p:nvCxnSpPr>
        <p:spPr>
          <a:xfrm>
            <a:off x="5581650" y="3776474"/>
            <a:ext cx="45018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8F576A8-2446-41CF-BA66-B4CB9C26DC06}"/>
              </a:ext>
            </a:extLst>
          </p:cNvPr>
          <p:cNvCxnSpPr>
            <a:cxnSpLocks/>
          </p:cNvCxnSpPr>
          <p:nvPr/>
        </p:nvCxnSpPr>
        <p:spPr>
          <a:xfrm>
            <a:off x="5598908" y="1842498"/>
            <a:ext cx="0" cy="193981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9CD53A9-5508-4F19-9C3C-18A9A0C23313}"/>
              </a:ext>
            </a:extLst>
          </p:cNvPr>
          <p:cNvCxnSpPr>
            <a:cxnSpLocks/>
          </p:cNvCxnSpPr>
          <p:nvPr/>
        </p:nvCxnSpPr>
        <p:spPr>
          <a:xfrm>
            <a:off x="5115672" y="1734686"/>
            <a:ext cx="351182" cy="303459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BE6AD78-DAF2-4265-BC26-5FE8D1BCD9E3}"/>
              </a:ext>
            </a:extLst>
          </p:cNvPr>
          <p:cNvCxnSpPr>
            <a:cxnSpLocks/>
          </p:cNvCxnSpPr>
          <p:nvPr/>
        </p:nvCxnSpPr>
        <p:spPr>
          <a:xfrm flipH="1">
            <a:off x="5448299" y="2032729"/>
            <a:ext cx="7627" cy="20283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A72910C-446F-4DA9-B0D0-D1C5305EBE21}"/>
              </a:ext>
            </a:extLst>
          </p:cNvPr>
          <p:cNvCxnSpPr>
            <a:cxnSpLocks/>
          </p:cNvCxnSpPr>
          <p:nvPr/>
        </p:nvCxnSpPr>
        <p:spPr>
          <a:xfrm>
            <a:off x="5448299" y="4061037"/>
            <a:ext cx="26842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3BD02E2-AD17-4C24-BF81-91F8F4350B88}"/>
              </a:ext>
            </a:extLst>
          </p:cNvPr>
          <p:cNvCxnSpPr>
            <a:cxnSpLocks/>
          </p:cNvCxnSpPr>
          <p:nvPr/>
        </p:nvCxnSpPr>
        <p:spPr>
          <a:xfrm flipV="1">
            <a:off x="8121887" y="3762955"/>
            <a:ext cx="482363" cy="29808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D31E8D62-1F00-42AA-86EB-4B77474F9B40}"/>
              </a:ext>
            </a:extLst>
          </p:cNvPr>
          <p:cNvSpPr/>
          <p:nvPr/>
        </p:nvSpPr>
        <p:spPr>
          <a:xfrm>
            <a:off x="8629926" y="2321420"/>
            <a:ext cx="171450" cy="100475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D5D2744-6870-4DF4-ACFB-D3A5B588A92C}"/>
              </a:ext>
            </a:extLst>
          </p:cNvPr>
          <p:cNvSpPr/>
          <p:nvPr/>
        </p:nvSpPr>
        <p:spPr>
          <a:xfrm>
            <a:off x="4087986" y="3481343"/>
            <a:ext cx="171450" cy="1004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E5BBB1F-9EE7-4E33-B260-3A6F62A84687}"/>
              </a:ext>
            </a:extLst>
          </p:cNvPr>
          <p:cNvSpPr/>
          <p:nvPr/>
        </p:nvSpPr>
        <p:spPr>
          <a:xfrm>
            <a:off x="4085862" y="3613252"/>
            <a:ext cx="171450" cy="939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79ACE04-D14A-495B-AB57-5C681418CAB2}"/>
              </a:ext>
            </a:extLst>
          </p:cNvPr>
          <p:cNvCxnSpPr>
            <a:cxnSpLocks/>
          </p:cNvCxnSpPr>
          <p:nvPr/>
        </p:nvCxnSpPr>
        <p:spPr>
          <a:xfrm flipV="1">
            <a:off x="5932953" y="2534507"/>
            <a:ext cx="97727" cy="2227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3E30976F-C7CD-4E30-87E8-F04305CDC619}"/>
              </a:ext>
            </a:extLst>
          </p:cNvPr>
          <p:cNvCxnSpPr>
            <a:cxnSpLocks/>
          </p:cNvCxnSpPr>
          <p:nvPr/>
        </p:nvCxnSpPr>
        <p:spPr>
          <a:xfrm>
            <a:off x="5720681" y="2556785"/>
            <a:ext cx="21982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rc 105">
            <a:extLst>
              <a:ext uri="{FF2B5EF4-FFF2-40B4-BE49-F238E27FC236}">
                <a16:creationId xmlns:a16="http://schemas.microsoft.com/office/drawing/2014/main" id="{456D166C-3650-4170-8738-2AEDAB5DF8DD}"/>
              </a:ext>
            </a:extLst>
          </p:cNvPr>
          <p:cNvSpPr/>
          <p:nvPr/>
        </p:nvSpPr>
        <p:spPr>
          <a:xfrm>
            <a:off x="5005258" y="2435112"/>
            <a:ext cx="726265" cy="310301"/>
          </a:xfrm>
          <a:prstGeom prst="arc">
            <a:avLst>
              <a:gd name="adj1" fmla="val 11137827"/>
              <a:gd name="adj2" fmla="val 21295893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AD25F94-36A9-47A9-AF40-E33778EFFD09}"/>
              </a:ext>
            </a:extLst>
          </p:cNvPr>
          <p:cNvCxnSpPr>
            <a:cxnSpLocks/>
          </p:cNvCxnSpPr>
          <p:nvPr/>
        </p:nvCxnSpPr>
        <p:spPr>
          <a:xfrm flipV="1">
            <a:off x="4247531" y="3522805"/>
            <a:ext cx="77842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4C6D5C2-EBAA-4FEE-ABDD-787B453F6647}"/>
              </a:ext>
            </a:extLst>
          </p:cNvPr>
          <p:cNvCxnSpPr>
            <a:cxnSpLocks/>
          </p:cNvCxnSpPr>
          <p:nvPr/>
        </p:nvCxnSpPr>
        <p:spPr>
          <a:xfrm flipH="1" flipV="1">
            <a:off x="5019166" y="2532382"/>
            <a:ext cx="0" cy="98827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69B63D4-1AE3-4774-8ADA-BFBD8CC9D7CA}"/>
              </a:ext>
            </a:extLst>
          </p:cNvPr>
          <p:cNvCxnSpPr>
            <a:cxnSpLocks/>
            <a:stCxn id="116" idx="2"/>
          </p:cNvCxnSpPr>
          <p:nvPr/>
        </p:nvCxnSpPr>
        <p:spPr>
          <a:xfrm>
            <a:off x="5748712" y="2730561"/>
            <a:ext cx="2228476" cy="97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24BC24E-DE6C-47B5-8C0A-72B9AA3A3993}"/>
              </a:ext>
            </a:extLst>
          </p:cNvPr>
          <p:cNvCxnSpPr>
            <a:cxnSpLocks/>
          </p:cNvCxnSpPr>
          <p:nvPr/>
        </p:nvCxnSpPr>
        <p:spPr>
          <a:xfrm>
            <a:off x="8001000" y="2443479"/>
            <a:ext cx="55543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rc 115">
            <a:extLst>
              <a:ext uri="{FF2B5EF4-FFF2-40B4-BE49-F238E27FC236}">
                <a16:creationId xmlns:a16="http://schemas.microsoft.com/office/drawing/2014/main" id="{DAD0579A-7FDF-402D-A514-FD00C76E2AC2}"/>
              </a:ext>
            </a:extLst>
          </p:cNvPr>
          <p:cNvSpPr/>
          <p:nvPr/>
        </p:nvSpPr>
        <p:spPr>
          <a:xfrm>
            <a:off x="5115090" y="2601746"/>
            <a:ext cx="633622" cy="257630"/>
          </a:xfrm>
          <a:prstGeom prst="arc">
            <a:avLst>
              <a:gd name="adj1" fmla="val 11135250"/>
              <a:gd name="adj2" fmla="val 0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6AB3EA1-2930-44C4-999C-8E71EBEEE0F9}"/>
              </a:ext>
            </a:extLst>
          </p:cNvPr>
          <p:cNvSpPr txBox="1"/>
          <p:nvPr/>
        </p:nvSpPr>
        <p:spPr>
          <a:xfrm>
            <a:off x="3519674" y="3346762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SCLK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919372E-3644-49D5-A6E8-5B9B4FFAEE8F}"/>
              </a:ext>
            </a:extLst>
          </p:cNvPr>
          <p:cNvCxnSpPr>
            <a:cxnSpLocks/>
          </p:cNvCxnSpPr>
          <p:nvPr/>
        </p:nvCxnSpPr>
        <p:spPr>
          <a:xfrm>
            <a:off x="4236966" y="3635109"/>
            <a:ext cx="89465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6DA0916-F810-46F7-BBCB-BB735A991570}"/>
              </a:ext>
            </a:extLst>
          </p:cNvPr>
          <p:cNvCxnSpPr>
            <a:cxnSpLocks/>
            <a:endCxn id="116" idx="0"/>
          </p:cNvCxnSpPr>
          <p:nvPr/>
        </p:nvCxnSpPr>
        <p:spPr>
          <a:xfrm flipV="1">
            <a:off x="5121868" y="2700427"/>
            <a:ext cx="2012" cy="93268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2FD50093-3E46-4429-9324-0FE29E91FFAE}"/>
              </a:ext>
            </a:extLst>
          </p:cNvPr>
          <p:cNvSpPr txBox="1"/>
          <p:nvPr/>
        </p:nvSpPr>
        <p:spPr>
          <a:xfrm>
            <a:off x="3529751" y="3496608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</a:rPr>
              <a:t>SIMO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1EBB7C2-8FDF-4F52-90CD-093B5A9613A4}"/>
              </a:ext>
            </a:extLst>
          </p:cNvPr>
          <p:cNvSpPr txBox="1"/>
          <p:nvPr/>
        </p:nvSpPr>
        <p:spPr>
          <a:xfrm>
            <a:off x="4225531" y="1943099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EN pull high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9C7DA25-129E-460D-BF8C-7352A0C2991B}"/>
              </a:ext>
            </a:extLst>
          </p:cNvPr>
          <p:cNvSpPr txBox="1"/>
          <p:nvPr/>
        </p:nvSpPr>
        <p:spPr>
          <a:xfrm>
            <a:off x="3254907" y="4016393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IFS pull high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C10D784-DC7A-4749-8BAC-2FB0619D338E}"/>
              </a:ext>
            </a:extLst>
          </p:cNvPr>
          <p:cNvSpPr txBox="1"/>
          <p:nvPr/>
        </p:nvSpPr>
        <p:spPr>
          <a:xfrm>
            <a:off x="8519569" y="2072729"/>
            <a:ext cx="471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92D050"/>
                </a:solidFill>
              </a:rPr>
              <a:t>PA5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05A9490-390A-489C-BD5B-74065F809FBA}"/>
              </a:ext>
            </a:extLst>
          </p:cNvPr>
          <p:cNvSpPr/>
          <p:nvPr/>
        </p:nvSpPr>
        <p:spPr>
          <a:xfrm>
            <a:off x="4516295" y="3894453"/>
            <a:ext cx="171450" cy="1004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E141AED-E648-4741-8DEC-F93DB34ABC78}"/>
              </a:ext>
            </a:extLst>
          </p:cNvPr>
          <p:cNvSpPr txBox="1"/>
          <p:nvPr/>
        </p:nvSpPr>
        <p:spPr>
          <a:xfrm>
            <a:off x="4661336" y="3847534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GND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8DD52D9-4082-4A6F-99A2-5A90A8A82F8A}"/>
              </a:ext>
            </a:extLst>
          </p:cNvPr>
          <p:cNvCxnSpPr>
            <a:cxnSpLocks/>
          </p:cNvCxnSpPr>
          <p:nvPr/>
        </p:nvCxnSpPr>
        <p:spPr>
          <a:xfrm flipH="1" flipV="1">
            <a:off x="4642748" y="3987807"/>
            <a:ext cx="307293" cy="31601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2ECF4B6-AA50-4DBF-A53D-8D29C01AA40E}"/>
              </a:ext>
            </a:extLst>
          </p:cNvPr>
          <p:cNvCxnSpPr>
            <a:cxnSpLocks/>
            <a:stCxn id="139" idx="0"/>
          </p:cNvCxnSpPr>
          <p:nvPr/>
        </p:nvCxnSpPr>
        <p:spPr>
          <a:xfrm flipH="1">
            <a:off x="4921250" y="4296447"/>
            <a:ext cx="135717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>
            <a:extLst>
              <a:ext uri="{FF2B5EF4-FFF2-40B4-BE49-F238E27FC236}">
                <a16:creationId xmlns:a16="http://schemas.microsoft.com/office/drawing/2014/main" id="{938A2C3E-2670-4C58-9938-214D5B1A4AF5}"/>
              </a:ext>
            </a:extLst>
          </p:cNvPr>
          <p:cNvSpPr/>
          <p:nvPr/>
        </p:nvSpPr>
        <p:spPr>
          <a:xfrm>
            <a:off x="6015144" y="3422330"/>
            <a:ext cx="171450" cy="1004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70744E9-EFA6-4F16-B985-4432D55B07B8}"/>
              </a:ext>
            </a:extLst>
          </p:cNvPr>
          <p:cNvSpPr txBox="1"/>
          <p:nvPr/>
        </p:nvSpPr>
        <p:spPr>
          <a:xfrm>
            <a:off x="5880447" y="3184080"/>
            <a:ext cx="5261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</a:rPr>
              <a:t>GND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0511DAF-D17A-4784-ADA5-C3F5CE5A0914}"/>
              </a:ext>
            </a:extLst>
          </p:cNvPr>
          <p:cNvCxnSpPr>
            <a:cxnSpLocks/>
          </p:cNvCxnSpPr>
          <p:nvPr/>
        </p:nvCxnSpPr>
        <p:spPr>
          <a:xfrm flipH="1" flipV="1">
            <a:off x="6268206" y="3581818"/>
            <a:ext cx="6902" cy="35912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Arc 138">
            <a:extLst>
              <a:ext uri="{FF2B5EF4-FFF2-40B4-BE49-F238E27FC236}">
                <a16:creationId xmlns:a16="http://schemas.microsoft.com/office/drawing/2014/main" id="{FFFBBDDD-2345-46EC-BA2B-D6D31FB2D641}"/>
              </a:ext>
            </a:extLst>
          </p:cNvPr>
          <p:cNvSpPr/>
          <p:nvPr/>
        </p:nvSpPr>
        <p:spPr>
          <a:xfrm rot="16200000" flipV="1">
            <a:off x="6074780" y="3952638"/>
            <a:ext cx="370955" cy="319074"/>
          </a:xfrm>
          <a:prstGeom prst="arc">
            <a:avLst>
              <a:gd name="adj1" fmla="val 11137827"/>
              <a:gd name="adj2" fmla="val 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2F78DBD-613D-4B9A-9164-3C6128913966}"/>
              </a:ext>
            </a:extLst>
          </p:cNvPr>
          <p:cNvCxnSpPr>
            <a:cxnSpLocks/>
          </p:cNvCxnSpPr>
          <p:nvPr/>
        </p:nvCxnSpPr>
        <p:spPr>
          <a:xfrm flipH="1" flipV="1">
            <a:off x="6185782" y="3514370"/>
            <a:ext cx="82424" cy="7662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5271A5F8-CFD3-4885-81DE-984DF2B98975}"/>
              </a:ext>
            </a:extLst>
          </p:cNvPr>
          <p:cNvSpPr txBox="1"/>
          <p:nvPr/>
        </p:nvSpPr>
        <p:spPr>
          <a:xfrm>
            <a:off x="3524722" y="3643809"/>
            <a:ext cx="57900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C0099"/>
                </a:solidFill>
              </a:rPr>
              <a:t>SOMI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FA7C73-8659-4E20-AED1-E813FEC1DF30}"/>
              </a:ext>
            </a:extLst>
          </p:cNvPr>
          <p:cNvSpPr txBox="1"/>
          <p:nvPr/>
        </p:nvSpPr>
        <p:spPr>
          <a:xfrm>
            <a:off x="3696001" y="3790727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6F0FA"/>
                </a:solidFill>
              </a:rPr>
              <a:t>CS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63819B6-6FB1-4383-93EA-5D0CD6665CF7}"/>
              </a:ext>
            </a:extLst>
          </p:cNvPr>
          <p:cNvSpPr/>
          <p:nvPr/>
        </p:nvSpPr>
        <p:spPr>
          <a:xfrm>
            <a:off x="4093955" y="3731493"/>
            <a:ext cx="171450" cy="84497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95556549-97AD-4F61-A8A2-16168672BC9F}"/>
              </a:ext>
            </a:extLst>
          </p:cNvPr>
          <p:cNvSpPr/>
          <p:nvPr/>
        </p:nvSpPr>
        <p:spPr>
          <a:xfrm>
            <a:off x="4101433" y="3838144"/>
            <a:ext cx="171450" cy="93900"/>
          </a:xfrm>
          <a:prstGeom prst="ellipse">
            <a:avLst/>
          </a:prstGeom>
          <a:noFill/>
          <a:ln>
            <a:solidFill>
              <a:srgbClr val="26F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C3075C67-F36A-4B63-99F8-2DCF483D63AF}"/>
              </a:ext>
            </a:extLst>
          </p:cNvPr>
          <p:cNvSpPr/>
          <p:nvPr/>
        </p:nvSpPr>
        <p:spPr>
          <a:xfrm>
            <a:off x="6021304" y="2465685"/>
            <a:ext cx="171450" cy="1004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F47480E-3830-43B1-87F1-0A6B87DC60BE}"/>
              </a:ext>
            </a:extLst>
          </p:cNvPr>
          <p:cNvSpPr txBox="1"/>
          <p:nvPr/>
        </p:nvSpPr>
        <p:spPr>
          <a:xfrm>
            <a:off x="5956237" y="2205927"/>
            <a:ext cx="471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PA6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8B9BA78-CCAB-4CBE-A05D-25873BE1F4BA}"/>
              </a:ext>
            </a:extLst>
          </p:cNvPr>
          <p:cNvCxnSpPr>
            <a:cxnSpLocks/>
            <a:endCxn id="89" idx="2"/>
          </p:cNvCxnSpPr>
          <p:nvPr/>
        </p:nvCxnSpPr>
        <p:spPr>
          <a:xfrm flipV="1">
            <a:off x="8556432" y="2371658"/>
            <a:ext cx="73494" cy="71821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CBC4CCB-81E6-460E-A64E-D66BA27744E5}"/>
              </a:ext>
            </a:extLst>
          </p:cNvPr>
          <p:cNvCxnSpPr>
            <a:cxnSpLocks/>
          </p:cNvCxnSpPr>
          <p:nvPr/>
        </p:nvCxnSpPr>
        <p:spPr>
          <a:xfrm flipH="1">
            <a:off x="7959243" y="2438288"/>
            <a:ext cx="56361" cy="29537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D06F4F7-543D-40C6-91A0-D79D5A7378D2}"/>
              </a:ext>
            </a:extLst>
          </p:cNvPr>
          <p:cNvCxnSpPr>
            <a:cxnSpLocks/>
          </p:cNvCxnSpPr>
          <p:nvPr/>
        </p:nvCxnSpPr>
        <p:spPr>
          <a:xfrm>
            <a:off x="4257312" y="3762955"/>
            <a:ext cx="962279" cy="10652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46C2D8C-3C02-48E9-B7A7-D473D40F4068}"/>
              </a:ext>
            </a:extLst>
          </p:cNvPr>
          <p:cNvCxnSpPr>
            <a:cxnSpLocks/>
          </p:cNvCxnSpPr>
          <p:nvPr/>
        </p:nvCxnSpPr>
        <p:spPr>
          <a:xfrm>
            <a:off x="4265405" y="3865349"/>
            <a:ext cx="1085617" cy="0"/>
          </a:xfrm>
          <a:prstGeom prst="line">
            <a:avLst/>
          </a:prstGeom>
          <a:ln w="28575">
            <a:solidFill>
              <a:srgbClr val="26F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Arc 117">
            <a:extLst>
              <a:ext uri="{FF2B5EF4-FFF2-40B4-BE49-F238E27FC236}">
                <a16:creationId xmlns:a16="http://schemas.microsoft.com/office/drawing/2014/main" id="{F68E34E4-35FF-4BE4-AC90-F236A553F878}"/>
              </a:ext>
            </a:extLst>
          </p:cNvPr>
          <p:cNvSpPr/>
          <p:nvPr/>
        </p:nvSpPr>
        <p:spPr>
          <a:xfrm>
            <a:off x="5210801" y="2819251"/>
            <a:ext cx="633622" cy="257630"/>
          </a:xfrm>
          <a:prstGeom prst="arc">
            <a:avLst>
              <a:gd name="adj1" fmla="val 11135250"/>
              <a:gd name="adj2" fmla="val 0"/>
            </a:avLst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2D705F6-5D22-4A9C-85E2-23B885D5005A}"/>
              </a:ext>
            </a:extLst>
          </p:cNvPr>
          <p:cNvCxnSpPr>
            <a:cxnSpLocks/>
            <a:endCxn id="118" idx="0"/>
          </p:cNvCxnSpPr>
          <p:nvPr/>
        </p:nvCxnSpPr>
        <p:spPr>
          <a:xfrm flipV="1">
            <a:off x="5213627" y="2917932"/>
            <a:ext cx="0" cy="855675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Arc 122">
            <a:extLst>
              <a:ext uri="{FF2B5EF4-FFF2-40B4-BE49-F238E27FC236}">
                <a16:creationId xmlns:a16="http://schemas.microsoft.com/office/drawing/2014/main" id="{8BC0AD22-8F9C-426F-B94D-7CEFFCB8F1D3}"/>
              </a:ext>
            </a:extLst>
          </p:cNvPr>
          <p:cNvSpPr/>
          <p:nvPr/>
        </p:nvSpPr>
        <p:spPr>
          <a:xfrm>
            <a:off x="5338448" y="3037954"/>
            <a:ext cx="633622" cy="257630"/>
          </a:xfrm>
          <a:prstGeom prst="arc">
            <a:avLst>
              <a:gd name="adj1" fmla="val 11135250"/>
              <a:gd name="adj2" fmla="val 0"/>
            </a:avLst>
          </a:prstGeom>
          <a:ln w="28575">
            <a:solidFill>
              <a:srgbClr val="26F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7E06C2E4-B6CA-41F5-B9A4-0A78E8C09D04}"/>
              </a:ext>
            </a:extLst>
          </p:cNvPr>
          <p:cNvCxnSpPr>
            <a:cxnSpLocks/>
          </p:cNvCxnSpPr>
          <p:nvPr/>
        </p:nvCxnSpPr>
        <p:spPr>
          <a:xfrm flipH="1" flipV="1">
            <a:off x="5344244" y="3131123"/>
            <a:ext cx="278" cy="734227"/>
          </a:xfrm>
          <a:prstGeom prst="line">
            <a:avLst/>
          </a:prstGeom>
          <a:ln w="28575">
            <a:solidFill>
              <a:srgbClr val="26F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38477625-BEA2-49E1-8809-5077E4F53778}"/>
              </a:ext>
            </a:extLst>
          </p:cNvPr>
          <p:cNvSpPr/>
          <p:nvPr/>
        </p:nvSpPr>
        <p:spPr>
          <a:xfrm>
            <a:off x="8636443" y="2463877"/>
            <a:ext cx="171450" cy="100475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68DC3E5A-184B-4E72-95F4-088E9C70C2C9}"/>
              </a:ext>
            </a:extLst>
          </p:cNvPr>
          <p:cNvCxnSpPr>
            <a:cxnSpLocks/>
          </p:cNvCxnSpPr>
          <p:nvPr/>
        </p:nvCxnSpPr>
        <p:spPr>
          <a:xfrm>
            <a:off x="8121887" y="2585936"/>
            <a:ext cx="441062" cy="0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AB90B42-0A7C-4B47-AF3E-E1A519C0E4BE}"/>
              </a:ext>
            </a:extLst>
          </p:cNvPr>
          <p:cNvCxnSpPr>
            <a:cxnSpLocks/>
            <a:endCxn id="134" idx="2"/>
          </p:cNvCxnSpPr>
          <p:nvPr/>
        </p:nvCxnSpPr>
        <p:spPr>
          <a:xfrm flipV="1">
            <a:off x="8562949" y="2514115"/>
            <a:ext cx="73494" cy="71821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1490ABB-B701-43F4-AC9C-7697E0B3D52D}"/>
              </a:ext>
            </a:extLst>
          </p:cNvPr>
          <p:cNvCxnSpPr>
            <a:cxnSpLocks/>
          </p:cNvCxnSpPr>
          <p:nvPr/>
        </p:nvCxnSpPr>
        <p:spPr>
          <a:xfrm flipH="1">
            <a:off x="8054954" y="2564001"/>
            <a:ext cx="77626" cy="363404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DD0EFB9-358E-4C1A-8FB0-AE111B55E1F1}"/>
              </a:ext>
            </a:extLst>
          </p:cNvPr>
          <p:cNvCxnSpPr>
            <a:cxnSpLocks/>
          </p:cNvCxnSpPr>
          <p:nvPr/>
        </p:nvCxnSpPr>
        <p:spPr>
          <a:xfrm>
            <a:off x="5830593" y="2927405"/>
            <a:ext cx="2228476" cy="974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064B5CC3-AE6B-44DC-ABC4-B787A92A27EA}"/>
              </a:ext>
            </a:extLst>
          </p:cNvPr>
          <p:cNvSpPr/>
          <p:nvPr/>
        </p:nvSpPr>
        <p:spPr>
          <a:xfrm>
            <a:off x="8646690" y="2743371"/>
            <a:ext cx="171450" cy="100475"/>
          </a:xfrm>
          <a:prstGeom prst="ellipse">
            <a:avLst/>
          </a:prstGeom>
          <a:noFill/>
          <a:ln>
            <a:solidFill>
              <a:srgbClr val="26F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033C667-2478-412E-8548-FADC5F397272}"/>
              </a:ext>
            </a:extLst>
          </p:cNvPr>
          <p:cNvCxnSpPr>
            <a:cxnSpLocks/>
          </p:cNvCxnSpPr>
          <p:nvPr/>
        </p:nvCxnSpPr>
        <p:spPr>
          <a:xfrm>
            <a:off x="8265862" y="2865430"/>
            <a:ext cx="307334" cy="0"/>
          </a:xfrm>
          <a:prstGeom prst="line">
            <a:avLst/>
          </a:prstGeom>
          <a:ln w="28575">
            <a:solidFill>
              <a:srgbClr val="26F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C623CFA-91F7-4CBD-AF6C-23CE4BBDD0AD}"/>
              </a:ext>
            </a:extLst>
          </p:cNvPr>
          <p:cNvCxnSpPr>
            <a:cxnSpLocks/>
            <a:endCxn id="143" idx="2"/>
          </p:cNvCxnSpPr>
          <p:nvPr/>
        </p:nvCxnSpPr>
        <p:spPr>
          <a:xfrm flipV="1">
            <a:off x="8573196" y="2793609"/>
            <a:ext cx="73494" cy="71821"/>
          </a:xfrm>
          <a:prstGeom prst="line">
            <a:avLst/>
          </a:prstGeom>
          <a:ln w="28575">
            <a:solidFill>
              <a:srgbClr val="26F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EA02E9E-9316-477C-9787-1CB121F61EFB}"/>
              </a:ext>
            </a:extLst>
          </p:cNvPr>
          <p:cNvCxnSpPr>
            <a:cxnSpLocks/>
          </p:cNvCxnSpPr>
          <p:nvPr/>
        </p:nvCxnSpPr>
        <p:spPr>
          <a:xfrm flipH="1">
            <a:off x="8200044" y="2855307"/>
            <a:ext cx="65818" cy="310517"/>
          </a:xfrm>
          <a:prstGeom prst="line">
            <a:avLst/>
          </a:prstGeom>
          <a:ln w="28575">
            <a:solidFill>
              <a:srgbClr val="26F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2B7DFC2B-76FF-4D3E-BE6B-F49E3139E8E7}"/>
              </a:ext>
            </a:extLst>
          </p:cNvPr>
          <p:cNvCxnSpPr>
            <a:cxnSpLocks/>
          </p:cNvCxnSpPr>
          <p:nvPr/>
        </p:nvCxnSpPr>
        <p:spPr>
          <a:xfrm>
            <a:off x="5967389" y="3149860"/>
            <a:ext cx="2242957" cy="974"/>
          </a:xfrm>
          <a:prstGeom prst="line">
            <a:avLst/>
          </a:prstGeom>
          <a:ln w="28575">
            <a:solidFill>
              <a:srgbClr val="26F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>
            <a:extLst>
              <a:ext uri="{FF2B5EF4-FFF2-40B4-BE49-F238E27FC236}">
                <a16:creationId xmlns:a16="http://schemas.microsoft.com/office/drawing/2014/main" id="{52BC43BC-D50B-4CE5-9D65-7E55DE9771D2}"/>
              </a:ext>
            </a:extLst>
          </p:cNvPr>
          <p:cNvSpPr txBox="1"/>
          <p:nvPr/>
        </p:nvSpPr>
        <p:spPr>
          <a:xfrm>
            <a:off x="8732415" y="2304671"/>
            <a:ext cx="471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C0099"/>
                </a:solidFill>
              </a:rPr>
              <a:t>PA4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1F7B21A-190A-4C89-8891-32E5F82825E0}"/>
              </a:ext>
            </a:extLst>
          </p:cNvPr>
          <p:cNvSpPr txBox="1"/>
          <p:nvPr/>
        </p:nvSpPr>
        <p:spPr>
          <a:xfrm>
            <a:off x="8650415" y="2506928"/>
            <a:ext cx="556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6F0FA"/>
                </a:solidFill>
              </a:rPr>
              <a:t>PA23</a:t>
            </a:r>
          </a:p>
        </p:txBody>
      </p:sp>
    </p:spTree>
    <p:extLst>
      <p:ext uri="{BB962C8B-B14F-4D97-AF65-F5344CB8AC3E}">
        <p14:creationId xmlns:p14="http://schemas.microsoft.com/office/powerpoint/2010/main" val="303279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7B41-FD53-43AE-95EA-CF79CE5D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62C185-3C96-402F-8774-3AFCB1A12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A75D8-6B6C-46B3-A4E1-2973109DC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584819" y="1235331"/>
            <a:ext cx="3959542" cy="26728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7D7018-A9D7-4129-80B7-2DAC77A272B7}"/>
              </a:ext>
            </a:extLst>
          </p:cNvPr>
          <p:cNvSpPr/>
          <p:nvPr/>
        </p:nvSpPr>
        <p:spPr>
          <a:xfrm>
            <a:off x="2831605" y="4412908"/>
            <a:ext cx="149271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LP5860EVM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6E5A3F-0F09-43A1-B5AD-84A68EA40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469" y="1150131"/>
            <a:ext cx="3674282" cy="221972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D70F00-65FB-440E-98E0-8C973A639EED}"/>
              </a:ext>
            </a:extLst>
          </p:cNvPr>
          <p:cNvSpPr/>
          <p:nvPr/>
        </p:nvSpPr>
        <p:spPr>
          <a:xfrm>
            <a:off x="3019164" y="1960959"/>
            <a:ext cx="1013086" cy="773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4D3BAFB5-7CE6-478C-82CB-62FC39A26705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4032250" y="1999655"/>
            <a:ext cx="1342219" cy="260341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75AB2FF-29B2-4ADE-A26E-EFFD30F311D8}"/>
              </a:ext>
            </a:extLst>
          </p:cNvPr>
          <p:cNvSpPr/>
          <p:nvPr/>
        </p:nvSpPr>
        <p:spPr>
          <a:xfrm flipH="1">
            <a:off x="2387600" y="2374900"/>
            <a:ext cx="129939" cy="8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7026CB-4E7A-4DD0-816D-14DEEDE19269}"/>
              </a:ext>
            </a:extLst>
          </p:cNvPr>
          <p:cNvSpPr txBox="1"/>
          <p:nvPr/>
        </p:nvSpPr>
        <p:spPr>
          <a:xfrm>
            <a:off x="2919307" y="1633834"/>
            <a:ext cx="13260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SW0 to SW11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F75E67-BAA4-488B-9844-3E95E18FE7A6}"/>
              </a:ext>
            </a:extLst>
          </p:cNvPr>
          <p:cNvSpPr/>
          <p:nvPr/>
        </p:nvSpPr>
        <p:spPr>
          <a:xfrm flipH="1">
            <a:off x="4638389" y="2395047"/>
            <a:ext cx="129939" cy="8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E6CAAE-15DB-49DA-8387-EE675A8D7DBB}"/>
              </a:ext>
            </a:extLst>
          </p:cNvPr>
          <p:cNvSpPr txBox="1"/>
          <p:nvPr/>
        </p:nvSpPr>
        <p:spPr>
          <a:xfrm>
            <a:off x="2636748" y="2448849"/>
            <a:ext cx="6208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CS0 to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CS8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B5F98-F2BD-4762-A76B-D223717E5F45}"/>
              </a:ext>
            </a:extLst>
          </p:cNvPr>
          <p:cNvSpPr txBox="1"/>
          <p:nvPr/>
        </p:nvSpPr>
        <p:spPr>
          <a:xfrm>
            <a:off x="3898353" y="2421803"/>
            <a:ext cx="65737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CS9 to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CS17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818E5056-E3D0-41F5-9940-4FC6AAD7B311}"/>
              </a:ext>
            </a:extLst>
          </p:cNvPr>
          <p:cNvCxnSpPr>
            <a:stCxn id="17" idx="2"/>
            <a:endCxn id="27" idx="2"/>
          </p:cNvCxnSpPr>
          <p:nvPr/>
        </p:nvCxnSpPr>
        <p:spPr>
          <a:xfrm rot="16200000" flipH="1">
            <a:off x="3567890" y="2099340"/>
            <a:ext cx="20147" cy="2250789"/>
          </a:xfrm>
          <a:prstGeom prst="bentConnector3">
            <a:avLst>
              <a:gd name="adj1" fmla="val 123466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A4731CD0-3797-47A4-AD88-0ACFF77F5628}"/>
              </a:ext>
            </a:extLst>
          </p:cNvPr>
          <p:cNvCxnSpPr>
            <a:cxnSpLocks/>
            <a:endCxn id="9" idx="0"/>
          </p:cNvCxnSpPr>
          <p:nvPr/>
        </p:nvCxnSpPr>
        <p:spPr>
          <a:xfrm flipV="1">
            <a:off x="3610444" y="1150131"/>
            <a:ext cx="3601166" cy="2526520"/>
          </a:xfrm>
          <a:prstGeom prst="bentConnector4">
            <a:avLst>
              <a:gd name="adj1" fmla="val 41773"/>
              <a:gd name="adj2" fmla="val 10904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40A8BCB-37E8-442C-AD68-5C75AD85C284}"/>
              </a:ext>
            </a:extLst>
          </p:cNvPr>
          <p:cNvCxnSpPr/>
          <p:nvPr/>
        </p:nvCxnSpPr>
        <p:spPr>
          <a:xfrm flipV="1">
            <a:off x="3610444" y="3473450"/>
            <a:ext cx="0" cy="1830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94BD0B83-4C2C-4F17-9E3A-CC8FABD2DA88}"/>
              </a:ext>
            </a:extLst>
          </p:cNvPr>
          <p:cNvSpPr/>
          <p:nvPr/>
        </p:nvSpPr>
        <p:spPr>
          <a:xfrm>
            <a:off x="6283284" y="3432705"/>
            <a:ext cx="185178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7x9 LED matrix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C2538E2-DCD0-4363-915C-D43B7A3148C0}"/>
              </a:ext>
            </a:extLst>
          </p:cNvPr>
          <p:cNvSpPr/>
          <p:nvPr/>
        </p:nvSpPr>
        <p:spPr>
          <a:xfrm>
            <a:off x="82108" y="1572279"/>
            <a:ext cx="1800493" cy="369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BOOST Circuit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C7891476-9726-4423-A626-72B2FBE39163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1882601" y="1606687"/>
            <a:ext cx="473459" cy="15025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7F752AE-05EA-494E-A197-BD445AA29B4A}"/>
              </a:ext>
            </a:extLst>
          </p:cNvPr>
          <p:cNvSpPr txBox="1"/>
          <p:nvPr/>
        </p:nvSpPr>
        <p:spPr>
          <a:xfrm>
            <a:off x="1488904" y="123274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VLED</a:t>
            </a:r>
          </a:p>
        </p:txBody>
      </p:sp>
    </p:spTree>
    <p:extLst>
      <p:ext uri="{BB962C8B-B14F-4D97-AF65-F5344CB8AC3E}">
        <p14:creationId xmlns:p14="http://schemas.microsoft.com/office/powerpoint/2010/main" val="893316646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8631CA30-24D9-4364-9488-FDB07E7FECF5}" vid="{48BA85CE-0C6B-49C4-A166-2FCF3F2F44D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NDA Restrictions</Template>
  <TotalTime>174</TotalTime>
  <Words>171</Words>
  <Application>Microsoft Office PowerPoint</Application>
  <PresentationFormat>On-screen Show (16:9)</PresentationFormat>
  <Paragraphs>62</Paragraphs>
  <Slides>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FinalPowerpoint</vt:lpstr>
      <vt:lpstr>Packager Shell Object</vt:lpstr>
      <vt:lpstr>Required Hardware</vt:lpstr>
      <vt:lpstr>CCS Codes</vt:lpstr>
      <vt:lpstr>Hardware Setup</vt:lpstr>
      <vt:lpstr>Hardware Connection – I2C</vt:lpstr>
      <vt:lpstr>Hardware Connection – SPI</vt:lpstr>
      <vt:lpstr>Hardware Setup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Wang, Felix</dc:creator>
  <cp:keywords>NDA Restrictions</cp:keywords>
  <cp:lastModifiedBy>Wang, Felix</cp:lastModifiedBy>
  <cp:revision>33</cp:revision>
  <dcterms:created xsi:type="dcterms:W3CDTF">2025-03-13T06:12:09Z</dcterms:created>
  <dcterms:modified xsi:type="dcterms:W3CDTF">2025-04-10T05:22:22Z</dcterms:modified>
</cp:coreProperties>
</file>