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B978-F3EA-17D4-6BA3-74D51E5BE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EACB2-21DA-55B2-9B2F-777DAB177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A2055-E82F-6227-16A2-14DA6A33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73ECA-889D-640A-51B2-44F4570B4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8A2FD-C214-2D11-4516-B3E28BEC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57608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D9FB-39AE-DEFC-C482-2EEA5F2E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42726-75AD-77C1-CFEC-81FE3CBBB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051C9-346A-DF0E-067F-3E6431D5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97F5C-DE9B-351F-53D6-A7DE4594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1C148-BFD6-EFC9-3A3B-4E685952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71467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9A7CE-02F4-D4B4-5C6F-F23F49A33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13C56-A253-80F9-A36F-286735988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6D743-13E8-A379-B82E-339327B5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7DD54-D379-71D8-4129-32CE3DBB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A8510-8B4A-CA31-1055-3594A856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49066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4C54-1D13-322F-7813-8778628EE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E702B-0529-DA8B-3A5F-4635D509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BA35-C6BE-D994-9457-17E371FAB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08CAA-D6DB-9B13-CE42-C7B1528D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730DE-B45F-A278-41FF-DAA89BA3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0411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8D50-C8B8-383E-2D1B-1AED6E39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D9063-88B7-EC25-7EBE-B259C50F5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B21B6-1805-5762-68F0-7E04E986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D86C3-DF1D-8C71-B0B4-904CD3805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CBE92-D95C-C20B-0AB5-3DC643AC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92111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8BBDA-9F20-A34D-2C61-B763EAA3A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5CD78-F6D8-7C61-F965-3A263836A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6A31A-57A2-8362-6A77-F33781267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502F9-531E-0E47-5116-1104DDB6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E96D4-AFCB-B509-0F4D-AA32A663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8569E-3F54-B1BE-9FC4-1361FB0A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19159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D3771-4FCE-46F9-9215-6401AEC58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2BFF1-C350-2EA0-DA82-A9FE90142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D7DD2-A81C-F95E-B11E-2C8D15CDD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30495D-90F8-E13B-9519-C59FB23C07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E1AEC-3774-B6BE-D37A-E2AEE00A9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F29D33-D39A-3580-28A9-C27DDFE2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E62F7-5E65-510B-CE7B-1C945022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42F38-A4D9-DADD-4D07-9C4A9542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80070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4EF1A-E1C6-A4F0-D21E-65596BC8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B4BCE-8C3A-C53B-8EAD-A4F67C82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8CD25-013E-49C4-0A4C-8F739A34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FBE9E-A27A-D282-DF9D-ABAE7E06C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47732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FC4FAD-1706-9B11-51AF-FBBE8363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3920F1-29EC-BA7E-13AF-4BD489D64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2C52C-F533-48D2-AB9D-48B3A250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05571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36D4-7731-E687-B68E-AC3607225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50D0A-74C6-C4C5-C3B9-5AC4F844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027A3-AE1C-64C1-3435-BB2D903E8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3E6B9-0731-CBBA-FC4B-EF0A5918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D8C8CF-950E-C081-FD22-9BE39AD5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81C7C-74CD-B3E0-962F-05DAD2F1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8884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25A7E-D577-FC1D-789A-692F65820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52A86-2A41-D381-7B22-A915C7D6F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A8042-EA11-5C02-F5E8-2808CDDFC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3E4EF-5B44-C158-2EB2-8060AA17E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4F3AD-43FD-27D4-9C68-569EEC64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BD8FD-E3B7-FDD4-8607-EFE8EBC3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48952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0AA20-E35B-A387-C9E1-0E45A971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EE638-952E-258D-A969-F59A72B56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22066-76EC-9567-AD1B-7C53E8809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7F0E99-41F3-C448-A67B-25E3F103768B}" type="datetimeFigureOut">
              <a:rPr lang="en-KR" smtClean="0"/>
              <a:t>7/24/24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70DD5-6946-7694-978D-3860E9B20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5A5FE-656A-3658-EBB9-7024AA3D6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AFCC25-D131-434E-97A3-F5EF8363C88E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55014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19FA7-AA99-A764-F433-F74163A65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KR" dirty="0"/>
              <a:t>LP8868-Q1 ( SEMCO)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2A85F-DF57-706B-2F87-77AC85DA07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KR" dirty="0"/>
              <a:t>July/24</a:t>
            </a:r>
          </a:p>
        </p:txBody>
      </p:sp>
    </p:spTree>
    <p:extLst>
      <p:ext uri="{BB962C8B-B14F-4D97-AF65-F5344CB8AC3E}">
        <p14:creationId xmlns:p14="http://schemas.microsoft.com/office/powerpoint/2010/main" val="319511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6FA261-D645-58D3-660B-C09957327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51" y="2353461"/>
            <a:ext cx="7772400" cy="21510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A692B9-1A05-21DF-8A13-D17ABEF65CEC}"/>
              </a:ext>
            </a:extLst>
          </p:cNvPr>
          <p:cNvSpPr txBox="1"/>
          <p:nvPr/>
        </p:nvSpPr>
        <p:spPr>
          <a:xfrm>
            <a:off x="669751" y="815545"/>
            <a:ext cx="6289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KR" dirty="0"/>
              <a:t>Input : 12V battery direct.</a:t>
            </a:r>
          </a:p>
          <a:p>
            <a:r>
              <a:rPr lang="en-KR" dirty="0"/>
              <a:t>2 IR LED 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0BFA9-84FB-1846-83C4-D65A769FD1CA}"/>
              </a:ext>
            </a:extLst>
          </p:cNvPr>
          <p:cNvSpPr txBox="1"/>
          <p:nvPr/>
        </p:nvSpPr>
        <p:spPr>
          <a:xfrm>
            <a:off x="765517" y="1984129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IR LED : SFH47267AS A01 (Osram)</a:t>
            </a:r>
            <a:endParaRPr lang="en-KR" dirty="0"/>
          </a:p>
        </p:txBody>
      </p:sp>
    </p:spTree>
    <p:extLst>
      <p:ext uri="{BB962C8B-B14F-4D97-AF65-F5344CB8AC3E}">
        <p14:creationId xmlns:p14="http://schemas.microsoft.com/office/powerpoint/2010/main" val="416922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C62EA9-AC58-3B83-B17B-17669667D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70374"/>
              </p:ext>
            </p:extLst>
          </p:nvPr>
        </p:nvGraphicFramePr>
        <p:xfrm>
          <a:off x="3315236" y="1008875"/>
          <a:ext cx="5783950" cy="4526741"/>
        </p:xfrm>
        <a:graphic>
          <a:graphicData uri="http://schemas.openxmlformats.org/drawingml/2006/table">
            <a:tbl>
              <a:tblPr/>
              <a:tblGrid>
                <a:gridCol w="1555443">
                  <a:extLst>
                    <a:ext uri="{9D8B030D-6E8A-4147-A177-3AD203B41FA5}">
                      <a16:colId xmlns:a16="http://schemas.microsoft.com/office/drawing/2014/main" val="1114625553"/>
                    </a:ext>
                  </a:extLst>
                </a:gridCol>
                <a:gridCol w="718919">
                  <a:extLst>
                    <a:ext uri="{9D8B030D-6E8A-4147-A177-3AD203B41FA5}">
                      <a16:colId xmlns:a16="http://schemas.microsoft.com/office/drawing/2014/main" val="982517654"/>
                    </a:ext>
                  </a:extLst>
                </a:gridCol>
                <a:gridCol w="555526">
                  <a:extLst>
                    <a:ext uri="{9D8B030D-6E8A-4147-A177-3AD203B41FA5}">
                      <a16:colId xmlns:a16="http://schemas.microsoft.com/office/drawing/2014/main" val="2218564451"/>
                    </a:ext>
                  </a:extLst>
                </a:gridCol>
                <a:gridCol w="346345">
                  <a:extLst>
                    <a:ext uri="{9D8B030D-6E8A-4147-A177-3AD203B41FA5}">
                      <a16:colId xmlns:a16="http://schemas.microsoft.com/office/drawing/2014/main" val="1377108147"/>
                    </a:ext>
                  </a:extLst>
                </a:gridCol>
                <a:gridCol w="2607717">
                  <a:extLst>
                    <a:ext uri="{9D8B030D-6E8A-4147-A177-3AD203B41FA5}">
                      <a16:colId xmlns:a16="http://schemas.microsoft.com/office/drawing/2014/main" val="665918260"/>
                    </a:ext>
                  </a:extLst>
                </a:gridCol>
              </a:tblGrid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Comment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44229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Input voltage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Vin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변경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4560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Max current per channel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Iout_Full Scale/string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320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mA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47808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channel count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66724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Max output current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Iout_Full Scale total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320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mA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52245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PWM dimming duty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Dpwm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77439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Analog dimming duty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Dadim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37798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Actual output current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Iout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320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mA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44675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LED number #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LED count/string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변경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60183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 LED forward voltage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LED Vf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4.2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변경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8961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Total LED Voltage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Vled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8.40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39494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Diode forward voltage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VD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0.74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7747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Switching frequency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Fsw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MHz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47419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switching frequency resistor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RFET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21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k</a:t>
                      </a: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10222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Suggested power Inductor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L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uH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12478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Actual power Inductor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Lact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22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uH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12759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Actual power Inductor ESR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RL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0.01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52779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Inductor peak current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IL_peak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0.38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73764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Inductor ripple current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IL_rip_pp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0.12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89993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recommended inductor saturation current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IL_sat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0.67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04947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Sense resistor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Rse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625.00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</a:t>
                      </a: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6491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Actual sense resistor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Rse_actual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625.00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m</a:t>
                      </a: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51309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Power rating of sense resistor min.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0.06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W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37950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UVP upper resistor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Rup1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50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k</a:t>
                      </a: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84793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UVP lower resistor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Rup2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40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k</a:t>
                      </a: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81705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UVP verification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PASS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22933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Device package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VSON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39991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Device power loss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Ploss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0.16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W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240350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Device thermal rise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Trise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4.71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deg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401635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Thermal foldback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Ttemp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105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deg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TI recommended at least 25deg margin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62393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Thermal foldback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Rtemp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46.1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k</a:t>
                      </a: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Ω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79958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Efficiency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34" charset="-127"/>
                        </a:rPr>
                        <a:t>η</a:t>
                      </a:r>
                      <a:endParaRPr lang="el-GR" sz="60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34" charset="-127"/>
                        <a:ea typeface="맑은 고딕" panose="020B0503020000020004" pitchFamily="34" charset="-127"/>
                      </a:endParaRP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0.9012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system efficiency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94318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Input capacitance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Cin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15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uF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TI recommended at least 15uF MLCC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83098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Output caps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Cout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5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uF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42386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Output caps ESR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ESR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0.01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symbol" pitchFamily="2" charset="2"/>
                          <a:ea typeface="맑은 고딕" panose="020B0503020000020004" pitchFamily="34" charset="-127"/>
                        </a:rPr>
                        <a:t>W</a:t>
                      </a:r>
                      <a:endParaRPr lang="en-US" sz="60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34" charset="-127"/>
                        <a:ea typeface="맑은 고딕" panose="020B0503020000020004" pitchFamily="34" charset="-127"/>
                      </a:endParaRP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6506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desired output ripple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Vrip_d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0.1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　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19714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calculated output ripple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Vrip_c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R" sz="60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0.00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V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calculated output ripple </a:t>
                      </a:r>
                      <a:r>
                        <a:rPr lang="en-US" sz="60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shuold</a:t>
                      </a:r>
                      <a:r>
                        <a:rPr lang="en-US" sz="60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34" charset="-127"/>
                          <a:ea typeface="맑은 고딕" panose="020B0503020000020004" pitchFamily="34" charset="-127"/>
                        </a:rPr>
                        <a:t> be smaller than desired output ripple</a:t>
                      </a:r>
                    </a:p>
                  </a:txBody>
                  <a:tcPr marL="4902" marR="4902" marT="4902" marB="23531" anchor="b">
                    <a:lnL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0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6308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D589421-67A3-1C1E-192A-2D9AF41DF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1738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KR" altLang="en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n-KR" altLang="en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KR" altLang="en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11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0979C5-94AE-6669-7749-652396AAF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18" y="971989"/>
            <a:ext cx="11818964" cy="439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4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333</Words>
  <Application>Microsoft Macintosh PowerPoint</Application>
  <PresentationFormat>Widescreen</PresentationFormat>
  <Paragraphs>191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맑은 고딕</vt:lpstr>
      <vt:lpstr>Aptos</vt:lpstr>
      <vt:lpstr>Aptos Display</vt:lpstr>
      <vt:lpstr>Arial</vt:lpstr>
      <vt:lpstr>calibri</vt:lpstr>
      <vt:lpstr>symbol</vt:lpstr>
      <vt:lpstr>Office Theme</vt:lpstr>
      <vt:lpstr>LP8868-Q1 ( SEMCO)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김재형</dc:creator>
  <cp:lastModifiedBy>김재형</cp:lastModifiedBy>
  <cp:revision>1</cp:revision>
  <dcterms:created xsi:type="dcterms:W3CDTF">2024-07-24T09:34:13Z</dcterms:created>
  <dcterms:modified xsi:type="dcterms:W3CDTF">2024-07-24T09:38:08Z</dcterms:modified>
</cp:coreProperties>
</file>