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>
        <p:scale>
          <a:sx n="100" d="100"/>
          <a:sy n="100" d="100"/>
        </p:scale>
        <p:origin x="4140" y="1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69FF1A1-9777-35DF-E8F2-62B2C82431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7D7F01D-00B4-A481-F92E-B2F157856F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2D26427-69BD-66FC-091A-F172C78B3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FFFC-D8D9-42DB-806A-3CD38E303F56}" type="datetimeFigureOut">
              <a:rPr lang="zh-TW" altLang="en-US" smtClean="0"/>
              <a:t>2024/3/5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8E5B0D9-EB2A-12BA-71C4-4A7F67C1A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30228B0-45EE-F327-F46F-8B061B05B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3EF44-5E94-4AFE-869D-F9183E1D7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446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CF29D5C-C7BE-EB2B-6C20-7E382AA60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1106D0B-20D4-2599-E057-57BA45F9A3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D7F7141-E3B0-3514-39E8-40FAF8825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FFFC-D8D9-42DB-806A-3CD38E303F56}" type="datetimeFigureOut">
              <a:rPr lang="zh-TW" altLang="en-US" smtClean="0"/>
              <a:t>2024/3/5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FC21539-0B05-2F51-0E00-E8E227FFE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4DE5073-2885-16BA-AB2F-3A0E42CB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3EF44-5E94-4AFE-869D-F9183E1D7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5641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D530252-16F1-BEA1-AE9F-31803CFC98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3BF2F80-9E59-729C-F4AA-3DB78A0A8C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0FB8319-5B88-03FE-4A97-269829B03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FFFC-D8D9-42DB-806A-3CD38E303F56}" type="datetimeFigureOut">
              <a:rPr lang="zh-TW" altLang="en-US" smtClean="0"/>
              <a:t>2024/3/5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DEE8D3D-7256-00CC-16EE-5ED7B4C22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8FA4A19-7663-B902-D4CB-3C3F6F4F6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3EF44-5E94-4AFE-869D-F9183E1D7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8572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FB88EB1-1888-39A9-90BF-7C213442E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EDCC179-2D0C-7AF5-36D3-00327FA65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500C56B-C262-8F9A-52B2-255E1A7BF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FFFC-D8D9-42DB-806A-3CD38E303F56}" type="datetimeFigureOut">
              <a:rPr lang="zh-TW" altLang="en-US" smtClean="0"/>
              <a:t>2024/3/5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C97E8C3-3CC9-08CC-CA9E-FFA9785FC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B6A5032-4FD9-7619-0BEE-0E5400037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3EF44-5E94-4AFE-869D-F9183E1D7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2371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8462553-C8E7-87A0-5941-4524A548B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2C4806F-F1CF-DEFC-9B8B-710B07B46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17CCDB2-099A-2814-D111-E81BDEE2A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FFFC-D8D9-42DB-806A-3CD38E303F56}" type="datetimeFigureOut">
              <a:rPr lang="zh-TW" altLang="en-US" smtClean="0"/>
              <a:t>2024/3/5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DA291D6-0975-2DE4-D26A-F982A9FAE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8410E41-3100-2186-1290-B53E14303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3EF44-5E94-4AFE-869D-F9183E1D7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7966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DD9DA96-79F7-56A6-03C7-050A93BFC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A7031CD-C70B-3B61-B346-31493A4330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58D02C0-749C-157E-9301-A189D68FD7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290D350-F298-A7FB-7E55-A16181D1F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FFFC-D8D9-42DB-806A-3CD38E303F56}" type="datetimeFigureOut">
              <a:rPr lang="zh-TW" altLang="en-US" smtClean="0"/>
              <a:t>2024/3/5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F9DDA03-6083-EEEE-3943-3A7F55FD1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1A723BD-1982-93BA-361D-25354E577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3EF44-5E94-4AFE-869D-F9183E1D7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9019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4CCFC3-26C9-942A-1058-FAC4E4B9B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143F8D5-81C5-4193-8FF0-C721CA2E67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A9B1754-B1DA-94B3-3338-C133D50673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8E1B7912-AC90-38C3-6610-508BEDC3C5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CD22A537-D1EE-5C72-CD64-63E877CB6C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70876F0-E82B-7936-1E89-88A1E981A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FFFC-D8D9-42DB-806A-3CD38E303F56}" type="datetimeFigureOut">
              <a:rPr lang="zh-TW" altLang="en-US" smtClean="0"/>
              <a:t>2024/3/5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791665F-0807-DED6-9D1F-C82DB8892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98F5B38A-0D62-BC0C-8AF8-1345E8D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3EF44-5E94-4AFE-869D-F9183E1D7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8474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3B0C78-0070-F4BB-4C87-0BD749DCA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FFFD978-1A7F-25FA-0778-B9A572F0B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FFFC-D8D9-42DB-806A-3CD38E303F56}" type="datetimeFigureOut">
              <a:rPr lang="zh-TW" altLang="en-US" smtClean="0"/>
              <a:t>2024/3/5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6A58D3A-342C-D33B-955F-FEFA22AF6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33A88B4-17FD-9563-7EB9-5F37D5C61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3EF44-5E94-4AFE-869D-F9183E1D7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5099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CCA2821-1C64-EEA4-51A1-4336F169A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FFFC-D8D9-42DB-806A-3CD38E303F56}" type="datetimeFigureOut">
              <a:rPr lang="zh-TW" altLang="en-US" smtClean="0"/>
              <a:t>2024/3/5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0D9F9DA4-35C3-30CC-692D-3FCDF55F1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744430E-3A34-AA9E-D206-524343FAE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3EF44-5E94-4AFE-869D-F9183E1D7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2607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CCAD11-55EE-7760-7D16-D4804E058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0F2F425-0B6C-E465-C2A9-C491215A6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6EB292B-138E-97BB-3CF6-8CC5602136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B876AE9-651E-A5D0-C387-C0ECE6DAD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FFFC-D8D9-42DB-806A-3CD38E303F56}" type="datetimeFigureOut">
              <a:rPr lang="zh-TW" altLang="en-US" smtClean="0"/>
              <a:t>2024/3/5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5C44543-2975-21B7-179A-BF03088FF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6506E7-2885-0AB0-12CF-7AD0ED84D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3EF44-5E94-4AFE-869D-F9183E1D7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0318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09FC41-6970-645E-BE2A-B105CB724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A7B3938E-7A96-9408-864F-CAD91EDD74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BFD2E97-4133-E150-0283-73C4516703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43BC271-8E1A-691F-E132-237D632EC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FFFC-D8D9-42DB-806A-3CD38E303F56}" type="datetimeFigureOut">
              <a:rPr lang="zh-TW" altLang="en-US" smtClean="0"/>
              <a:t>2024/3/5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EA481D9-EACA-CAF1-946B-4EB29C185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B698323-55F1-9452-2234-AA1CE2E5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3EF44-5E94-4AFE-869D-F9183E1D7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6144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63FDBE5-F44D-F0FC-3CC3-EAE6B73DA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906F4C7-2B2E-2A59-E0BB-5248472F0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F195D63-1293-C3E5-BF0C-91576516BE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9FFFFC-D8D9-42DB-806A-3CD38E303F56}" type="datetimeFigureOut">
              <a:rPr lang="zh-TW" altLang="en-US" smtClean="0"/>
              <a:t>2024/3/5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1F9E57-9784-94A5-DA01-08E7EEC48A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2A51EDB-1BFF-8928-4EA7-74890721D3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23EF44-5E94-4AFE-869D-F9183E1D7D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4996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D89DE81F-322F-F1CE-08C1-9B4F3C937C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8887" y="381000"/>
            <a:ext cx="7134225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6823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FF2B5EF4-FFF2-40B4-BE49-F238E27FC236}">
                <a16:creationId xmlns:a16="http://schemas.microsoft.com/office/drawing/2014/main" id="{C7F8FA5D-275A-8AC9-D55F-74C793D16D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" y="1128712"/>
            <a:ext cx="11801475" cy="460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3704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C414E77B-5AD8-28FD-F59A-263D48E8FD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288" y="738663"/>
            <a:ext cx="11381423" cy="5380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6713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寬螢幕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Statham Su</dc:creator>
  <cp:lastModifiedBy>Statham Su</cp:lastModifiedBy>
  <cp:revision>1</cp:revision>
  <dcterms:created xsi:type="dcterms:W3CDTF">2024-03-05T15:33:32Z</dcterms:created>
  <dcterms:modified xsi:type="dcterms:W3CDTF">2024-03-05T15:59:26Z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79e395e-e3b5-421f-8616-70a10f9451af_Enabled">
    <vt:lpwstr>true</vt:lpwstr>
  </property>
  <property fmtid="{D5CDD505-2E9C-101B-9397-08002B2CF9AE}" pid="3" name="MSIP_Label_879e395e-e3b5-421f-8616-70a10f9451af_SetDate">
    <vt:lpwstr>2024-03-05T15:58:51Z</vt:lpwstr>
  </property>
  <property fmtid="{D5CDD505-2E9C-101B-9397-08002B2CF9AE}" pid="4" name="MSIP_Label_879e395e-e3b5-421f-8616-70a10f9451af_Method">
    <vt:lpwstr>Standard</vt:lpwstr>
  </property>
  <property fmtid="{D5CDD505-2E9C-101B-9397-08002B2CF9AE}" pid="5" name="MSIP_Label_879e395e-e3b5-421f-8616-70a10f9451af_Name">
    <vt:lpwstr>879e395e-e3b5-421f-8616-70a10f9451af</vt:lpwstr>
  </property>
  <property fmtid="{D5CDD505-2E9C-101B-9397-08002B2CF9AE}" pid="6" name="MSIP_Label_879e395e-e3b5-421f-8616-70a10f9451af_SiteId">
    <vt:lpwstr>0beb0c35-9cbb-4feb-99e5-589e415c7944</vt:lpwstr>
  </property>
  <property fmtid="{D5CDD505-2E9C-101B-9397-08002B2CF9AE}" pid="7" name="MSIP_Label_879e395e-e3b5-421f-8616-70a10f9451af_ActionId">
    <vt:lpwstr>d7977c9f-d7a8-42d1-b60e-8ed75e31c3d8</vt:lpwstr>
  </property>
  <property fmtid="{D5CDD505-2E9C-101B-9397-08002B2CF9AE}" pid="8" name="MSIP_Label_879e395e-e3b5-421f-8616-70a10f9451af_ContentBits">
    <vt:lpwstr>0</vt:lpwstr>
  </property>
</Properties>
</file>