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C2AE-65B6-4A27-813F-E28AA9DDC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549CC-D5EF-4FEB-894F-7DF86AB06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EAC20-3055-478B-8587-A42E64FA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B6DDD-78B9-488C-9221-EC6CEC48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A8D6-4834-47D0-8740-123418EA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1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0C72-5D80-4327-B2E2-B1975F9B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14707-BAC0-4D90-BD5D-67E66E3C6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9A3E8-3BAF-4D1B-9339-3A1F0DDA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80954-5D14-4D69-985C-5A0C1495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2B598-A91B-4B1C-9969-FA88ECF1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11048-B7CC-4C23-ADC3-5D18C3E4D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599B9-CFC2-49FB-9AA3-EF3AB696A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7E8C5-3939-4E9B-8CA3-80D859F3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7806D-C47C-45EB-9E7B-4A05DB39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338EA-58A7-4691-A786-8D4A7D7C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15B3-CEAB-4296-BE3A-51BE57CE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96D89-9BB7-43B9-9FF4-9BD8C800E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15401-4249-4333-BEA7-C3C6F50C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00E3-BCF2-451F-AEBD-F924F4A3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077BB-BB0A-46D5-B1C5-965B2FF4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3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4ED6-3B8B-450C-AA70-9F59C310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B6082-6B05-43B5-A10C-45E2D02C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769DB-6428-4965-A013-B69EA032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D8ED9-1867-4169-8D02-6276634A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F68BF-AD4F-4CB8-B02E-369C7506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8D33-5398-44B1-905F-BEB1944A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5BC0-792D-413A-AC0F-73AF6D057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F92AC-40E6-46DF-88A3-CF4D99A4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DECF1-C677-4F8B-B2EC-AE8E4E6F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B9C09-6877-4C28-9E34-A2BE9C4A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ECBFA-77DF-474E-AFEC-3BD8CD47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833E-A118-4DA2-B39F-B458B329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5E454-65B8-44CF-BA90-E54B33AB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DB3E8-A876-410E-946D-56D54A613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05046-0C46-49C0-B2A0-990DE61EF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A8DDE-02D5-45C9-8A01-413FCB806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38413-C0BD-4017-AA42-10BFCFA1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7EB8-3621-47A2-B66A-3492EBA1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B7CA6-29E6-411B-ACDB-8EDBCA0A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7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EAD1-6103-49DB-9BBD-0599449B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7AB90-405B-437C-9608-07E7A838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45173-DC9F-4E67-9E4D-B8F8B2F6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CB1-53A2-41F1-9174-3B6DB6A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3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E6F12E-972A-4178-997A-A91145AC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D87D3-A026-4EEB-9476-6F96DA7A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0E4B8-02DD-48F3-81A3-B2332B0B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9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9A56-518B-4C77-8A16-F37D85BA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FC0CC-1BEE-4204-B36B-94E5C4D6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5638A-1822-4C81-A8E6-5B8493E76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B747D-5FC2-4A48-AC49-34D41D56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A75E6-D7BC-4E24-9554-F760C5B4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2EE2-8E69-4872-9C46-C816120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6D44-2423-4703-B64A-AA00B8AF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AB920-1323-41E6-8561-A55AFAEE1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6F940-42B7-40FC-858D-8E622CCD1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3FDFD-051D-430A-9105-F44F200C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1A89-F057-46F9-B2BC-75799730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460E1-C7EB-436D-894E-1EDC0519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258A3-1EF2-4040-B1EA-395C63A4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FD7F-D4C9-465A-B4F8-BDAD0D652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DCF0-37B1-4A81-91E3-7978CEC3F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F4D0C-D4ED-4296-9CFD-D9023E9154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74179-0F97-4D81-B616-B092B109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518E5-BE72-4976-85BE-BEC26F876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E332-FF6A-4E90-BBAC-EB4FBDFD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0D40AD-531D-4885-8C6E-77D5CF978E7E}"/>
              </a:ext>
            </a:extLst>
          </p:cNvPr>
          <p:cNvSpPr txBox="1"/>
          <p:nvPr/>
        </p:nvSpPr>
        <p:spPr>
          <a:xfrm>
            <a:off x="411061" y="151002"/>
            <a:ext cx="1098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Buck-side FETs and input Capacitors: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0EB43-BFF9-45B5-9403-9277EBD75F99}"/>
              </a:ext>
            </a:extLst>
          </p:cNvPr>
          <p:cNvSpPr txBox="1"/>
          <p:nvPr/>
        </p:nvSpPr>
        <p:spPr>
          <a:xfrm>
            <a:off x="411061" y="830510"/>
            <a:ext cx="270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EVM: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FF52EC-A9CA-4CE1-A5C6-C735E91E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22" y="1153675"/>
            <a:ext cx="3381375" cy="5410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F8BDCB-5F63-4880-BB64-30FA25B0D833}"/>
              </a:ext>
            </a:extLst>
          </p:cNvPr>
          <p:cNvSpPr/>
          <p:nvPr/>
        </p:nvSpPr>
        <p:spPr>
          <a:xfrm>
            <a:off x="300584" y="6379209"/>
            <a:ext cx="562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Input capacitors are placed close to the buck-leg MOSFETs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B71B3-FC1A-4771-A823-494DCBED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66" y="1153675"/>
            <a:ext cx="4846693" cy="4225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6CE444-8CB9-46CB-8EC3-3A6A39AF9422}"/>
              </a:ext>
            </a:extLst>
          </p:cNvPr>
          <p:cNvSpPr txBox="1"/>
          <p:nvPr/>
        </p:nvSpPr>
        <p:spPr>
          <a:xfrm>
            <a:off x="6266576" y="5570290"/>
            <a:ext cx="512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capacitors C37 is put far away from high side FET Drain and low side FET Source.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D6A1AD-F937-454C-88ED-2FE8AB9B8220}"/>
              </a:ext>
            </a:extLst>
          </p:cNvPr>
          <p:cNvSpPr/>
          <p:nvPr/>
        </p:nvSpPr>
        <p:spPr>
          <a:xfrm>
            <a:off x="4927133" y="134986"/>
            <a:ext cx="7055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Layout guideline link: https://www.ti.com/lit/an/slvaer0b/slvaer0b.pdf?ts=1619329894229&amp;ref_url=https%253A%252F%252Fwww.google.com%252F</a:t>
            </a:r>
          </a:p>
        </p:txBody>
      </p:sp>
    </p:spTree>
    <p:extLst>
      <p:ext uri="{BB962C8B-B14F-4D97-AF65-F5344CB8AC3E}">
        <p14:creationId xmlns:p14="http://schemas.microsoft.com/office/powerpoint/2010/main" val="231455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7CD5E2-4B19-46EA-B9E2-C25A7EA3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1" y="1259047"/>
            <a:ext cx="5295900" cy="495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D2A73-D3A4-449D-9F51-0CE92DFB9868}"/>
              </a:ext>
            </a:extLst>
          </p:cNvPr>
          <p:cNvSpPr txBox="1"/>
          <p:nvPr/>
        </p:nvSpPr>
        <p:spPr>
          <a:xfrm>
            <a:off x="411061" y="830510"/>
            <a:ext cx="270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EVM: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3B0C9-946B-4E16-95D4-71037DAFDDA6}"/>
              </a:ext>
            </a:extLst>
          </p:cNvPr>
          <p:cNvSpPr/>
          <p:nvPr/>
        </p:nvSpPr>
        <p:spPr>
          <a:xfrm>
            <a:off x="300584" y="6379209"/>
            <a:ext cx="490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 capacitors C5, C6, C7 are placed close to 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F35C8-982B-43B8-A5D3-86915E8EB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982" y="535279"/>
            <a:ext cx="3467100" cy="52673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C4F91B-D680-4061-A1AC-CE0E1B63BBEF}"/>
              </a:ext>
            </a:extLst>
          </p:cNvPr>
          <p:cNvSpPr/>
          <p:nvPr/>
        </p:nvSpPr>
        <p:spPr>
          <a:xfrm>
            <a:off x="6837006" y="6322721"/>
            <a:ext cx="4937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 capacitors C45 is put very far away form IC.</a:t>
            </a:r>
          </a:p>
        </p:txBody>
      </p:sp>
    </p:spTree>
    <p:extLst>
      <p:ext uri="{BB962C8B-B14F-4D97-AF65-F5344CB8AC3E}">
        <p14:creationId xmlns:p14="http://schemas.microsoft.com/office/powerpoint/2010/main" val="215409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4D2A73-D3A4-449D-9F51-0CE92DFB9868}"/>
              </a:ext>
            </a:extLst>
          </p:cNvPr>
          <p:cNvSpPr txBox="1"/>
          <p:nvPr/>
        </p:nvSpPr>
        <p:spPr>
          <a:xfrm>
            <a:off x="411061" y="830510"/>
            <a:ext cx="270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EVM: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3B0C9-946B-4E16-95D4-71037DAFDDA6}"/>
              </a:ext>
            </a:extLst>
          </p:cNvPr>
          <p:cNvSpPr/>
          <p:nvPr/>
        </p:nvSpPr>
        <p:spPr>
          <a:xfrm>
            <a:off x="334140" y="4877820"/>
            <a:ext cx="522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Four VOUT and GND </a:t>
            </a:r>
            <a:r>
              <a:rPr lang="en-US" dirty="0" err="1"/>
              <a:t>vias</a:t>
            </a:r>
            <a:r>
              <a:rPr lang="en-US" dirty="0"/>
              <a:t> are put under IC for better thermal dissipation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F936-328A-4174-B5BE-B2018853C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05" y="1453305"/>
            <a:ext cx="3114675" cy="2486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77C4A-FA83-44FB-9EA1-73BCDA9C8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536" y="972293"/>
            <a:ext cx="3924300" cy="3448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24BC58-C637-4912-9960-181C73532654}"/>
              </a:ext>
            </a:extLst>
          </p:cNvPr>
          <p:cNvSpPr/>
          <p:nvPr/>
        </p:nvSpPr>
        <p:spPr>
          <a:xfrm>
            <a:off x="7117536" y="4877820"/>
            <a:ext cx="4434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 VOUT and GND </a:t>
            </a:r>
            <a:r>
              <a:rPr lang="en-US" dirty="0" err="1"/>
              <a:t>vias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3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123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Zack</dc:creator>
  <cp:lastModifiedBy>Liu, Zack</cp:lastModifiedBy>
  <cp:revision>1</cp:revision>
  <dcterms:created xsi:type="dcterms:W3CDTF">2021-04-27T12:26:06Z</dcterms:created>
  <dcterms:modified xsi:type="dcterms:W3CDTF">2021-04-27T12:34:40Z</dcterms:modified>
</cp:coreProperties>
</file>