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  <p:sldMasterId id="2147483658" r:id="rId2"/>
    <p:sldMasterId id="2147483657" r:id="rId3"/>
  </p:sldMasterIdLst>
  <p:notesMasterIdLst>
    <p:notesMasterId r:id="rId9"/>
  </p:notesMasterIdLst>
  <p:handoutMasterIdLst>
    <p:handoutMasterId r:id="rId10"/>
  </p:handoutMasterIdLst>
  <p:sldIdLst>
    <p:sldId id="265" r:id="rId4"/>
    <p:sldId id="266" r:id="rId5"/>
    <p:sldId id="267" r:id="rId6"/>
    <p:sldId id="268" r:id="rId7"/>
    <p:sldId id="259" r:id="rId8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9" autoAdjust="0"/>
    <p:restoredTop sz="94821" autoAdjust="0"/>
  </p:normalViewPr>
  <p:slideViewPr>
    <p:cSldViewPr>
      <p:cViewPr varScale="1">
        <p:scale>
          <a:sx n="89" d="100"/>
          <a:sy n="89" d="100"/>
        </p:scale>
        <p:origin x="739" y="67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28" y="-96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>
                <a:ea typeface="HGｺﾞｼｯｸE" pitchFamily="49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51163" cy="496888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>
                <a:ea typeface="HGｺﾞｼｯｸE" pitchFamily="49" charset="-128"/>
                <a:cs typeface="+mn-cs"/>
              </a:defRPr>
            </a:lvl1pPr>
          </a:lstStyle>
          <a:p>
            <a:pPr>
              <a:defRPr/>
            </a:pPr>
            <a:fld id="{B897A810-3B9B-48A3-A9B1-51320F7753A5}" type="datetimeFigureOut">
              <a:rPr lang="ja-JP" altLang="en-US"/>
              <a:pPr>
                <a:defRPr/>
              </a:pPr>
              <a:t>2020/9/7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51163" cy="49688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>
                <a:ea typeface="HGｺﾞｼｯｸE" pitchFamily="49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51163" cy="49688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>
                <a:ea typeface="HGｺﾞｼｯｸE" pitchFamily="49" charset="-128"/>
                <a:cs typeface="+mn-cs"/>
              </a:defRPr>
            </a:lvl1pPr>
          </a:lstStyle>
          <a:p>
            <a:pPr>
              <a:defRPr/>
            </a:pPr>
            <a:fld id="{6F5FCC47-069B-4432-BDCC-4E95978679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567766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6" tIns="46118" rIns="92236" bIns="46118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6" tIns="46118" rIns="92236" bIns="461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848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5"/>
            <a:ext cx="54483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6" tIns="46118" rIns="92236" bIns="461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6" tIns="46118" rIns="92236" bIns="46118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0863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6" tIns="46118" rIns="92236" bIns="461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C07381A7-EF78-4C37-8721-7B677059FAB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9472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7"/>
          <p:cNvGrpSpPr>
            <a:grpSpLocks/>
          </p:cNvGrpSpPr>
          <p:nvPr userDrawn="1"/>
        </p:nvGrpSpPr>
        <p:grpSpPr bwMode="auto">
          <a:xfrm>
            <a:off x="8893043" y="692150"/>
            <a:ext cx="741230" cy="503238"/>
            <a:chOff x="5980" y="-415"/>
            <a:chExt cx="431" cy="317"/>
          </a:xfrm>
        </p:grpSpPr>
        <p:sp>
          <p:nvSpPr>
            <p:cNvPr id="5" name="Text Box 28"/>
            <p:cNvSpPr txBox="1">
              <a:spLocks noChangeArrowheads="1"/>
            </p:cNvSpPr>
            <p:nvPr userDrawn="1"/>
          </p:nvSpPr>
          <p:spPr bwMode="auto">
            <a:xfrm>
              <a:off x="5980" y="-407"/>
              <a:ext cx="431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ja-JP" altLang="en-US" b="1" dirty="0" smtClean="0">
                  <a:solidFill>
                    <a:srgbClr val="FF3300"/>
                  </a:solidFill>
                  <a:latin typeface="+mj-ea"/>
                  <a:ea typeface="+mj-ea"/>
                  <a:cs typeface="+mn-cs"/>
                </a:rPr>
                <a:t>秘</a:t>
              </a:r>
              <a:endParaRPr lang="ja-JP" altLang="en-US" b="1" dirty="0">
                <a:solidFill>
                  <a:srgbClr val="FF3300"/>
                </a:solidFill>
                <a:latin typeface="+mj-ea"/>
                <a:ea typeface="+mj-ea"/>
                <a:cs typeface="+mn-cs"/>
              </a:endParaRPr>
            </a:p>
          </p:txBody>
        </p:sp>
        <p:sp>
          <p:nvSpPr>
            <p:cNvPr id="6" name="Rectangle 29"/>
            <p:cNvSpPr>
              <a:spLocks noChangeArrowheads="1"/>
            </p:cNvSpPr>
            <p:nvPr userDrawn="1"/>
          </p:nvSpPr>
          <p:spPr bwMode="auto">
            <a:xfrm>
              <a:off x="6028" y="-415"/>
              <a:ext cx="317" cy="317"/>
            </a:xfrm>
            <a:prstGeom prst="rect">
              <a:avLst/>
            </a:prstGeom>
            <a:noFill/>
            <a:ln w="31750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b="1">
                <a:latin typeface="+mj-ea"/>
                <a:ea typeface="+mj-ea"/>
                <a:cs typeface="+mn-cs"/>
              </a:endParaRPr>
            </a:p>
          </p:txBody>
        </p:sp>
      </p:grpSp>
      <p:sp>
        <p:nvSpPr>
          <p:cNvPr id="501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52265" y="1278246"/>
            <a:ext cx="6167073" cy="2431435"/>
          </a:xfrm>
        </p:spPr>
        <p:txBody>
          <a:bodyPr wrap="none"/>
          <a:lstStyle>
            <a:lvl1pPr algn="ctr">
              <a:defRPr sz="38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845635" y="4244976"/>
            <a:ext cx="4213012" cy="1903598"/>
          </a:xfrm>
        </p:spPr>
        <p:txBody>
          <a:bodyPr wrap="none"/>
          <a:lstStyle>
            <a:lvl1pPr marL="0" indent="0" algn="ctr">
              <a:buFont typeface="Wingdings" pitchFamily="2" charset="2"/>
              <a:buNone/>
              <a:defRPr sz="2200"/>
            </a:lvl1pPr>
          </a:lstStyle>
          <a:p>
            <a:r>
              <a:rPr lang="ja-JP" altLang="en-US" smtClean="0"/>
              <a:t>マスター サブタイトルの書式設定</a:t>
            </a:r>
            <a:endParaRPr lang="en-US" altLang="ja-JP"/>
          </a:p>
        </p:txBody>
      </p:sp>
      <p:pic>
        <p:nvPicPr>
          <p:cNvPr id="8" name="Picture 1" descr="C:\Users\0900981\Desktop\TERUMO_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7296" y="115888"/>
            <a:ext cx="1981200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71727" y="990601"/>
            <a:ext cx="9362546" cy="2080570"/>
          </a:xfrm>
        </p:spPr>
        <p:txBody>
          <a:bodyPr/>
          <a:lstStyle>
            <a:lvl1pPr>
              <a:defRPr baseline="0">
                <a:ea typeface="+mn-ea"/>
              </a:defRPr>
            </a:lvl1pPr>
            <a:lvl2pPr>
              <a:defRPr baseline="0">
                <a:ea typeface="+mn-ea"/>
              </a:defRPr>
            </a:lvl2pPr>
            <a:lvl3pPr>
              <a:defRPr baseline="0">
                <a:ea typeface="+mn-ea"/>
              </a:defRPr>
            </a:lvl3pPr>
            <a:lvl4pPr>
              <a:defRPr baseline="0">
                <a:ea typeface="+mn-ea"/>
              </a:defRPr>
            </a:lvl4pPr>
            <a:lvl5pPr>
              <a:defRPr baseline="0">
                <a:ea typeface="+mn-ea"/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90958-9433-4BBD-9C9E-D0BE455E3FC6}" type="datetime1">
              <a:rPr lang="ja-JP" altLang="en-US"/>
              <a:pPr>
                <a:defRPr/>
              </a:pPr>
              <a:t>2020/9/7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©Terumo Corporation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71728" y="990601"/>
            <a:ext cx="4598723" cy="2120581"/>
          </a:xfrm>
        </p:spPr>
        <p:txBody>
          <a:bodyPr/>
          <a:lstStyle>
            <a:lvl1pPr>
              <a:defRPr sz="2800" baseline="0">
                <a:ea typeface="+mn-ea"/>
              </a:defRPr>
            </a:lvl1pPr>
            <a:lvl2pPr>
              <a:defRPr sz="2400" baseline="0">
                <a:ea typeface="+mn-ea"/>
              </a:defRPr>
            </a:lvl2pPr>
            <a:lvl3pPr>
              <a:defRPr sz="2000" baseline="0">
                <a:ea typeface="+mn-ea"/>
              </a:defRPr>
            </a:lvl3pPr>
            <a:lvl4pPr>
              <a:defRPr sz="1800" baseline="0">
                <a:ea typeface="+mn-ea"/>
              </a:defRPr>
            </a:lvl4pPr>
            <a:lvl5pPr>
              <a:defRPr sz="1800" baseline="0">
                <a:ea typeface="+mn-e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1" y="990601"/>
            <a:ext cx="4598723" cy="2120581"/>
          </a:xfrm>
        </p:spPr>
        <p:txBody>
          <a:bodyPr/>
          <a:lstStyle>
            <a:lvl1pPr>
              <a:defRPr sz="2800" baseline="0">
                <a:ea typeface="+mn-ea"/>
              </a:defRPr>
            </a:lvl1pPr>
            <a:lvl2pPr>
              <a:defRPr sz="2400" baseline="0">
                <a:ea typeface="+mn-ea"/>
              </a:defRPr>
            </a:lvl2pPr>
            <a:lvl3pPr>
              <a:defRPr sz="2000" baseline="0">
                <a:ea typeface="+mn-ea"/>
              </a:defRPr>
            </a:lvl3pPr>
            <a:lvl4pPr>
              <a:defRPr sz="1800" baseline="0">
                <a:ea typeface="+mn-ea"/>
              </a:defRPr>
            </a:lvl4pPr>
            <a:lvl5pPr>
              <a:defRPr sz="1800" baseline="0">
                <a:ea typeface="+mn-e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2815D-A3E6-469E-A104-052BA3BA0A50}" type="datetime1">
              <a:rPr lang="ja-JP" altLang="en-US"/>
              <a:pPr>
                <a:defRPr/>
              </a:pPr>
              <a:t>2020/9/7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©Terumo Corporation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713210"/>
            <a:ext cx="4376870" cy="4616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1857432"/>
          </a:xfrm>
        </p:spPr>
        <p:txBody>
          <a:bodyPr/>
          <a:lstStyle>
            <a:lvl1pPr>
              <a:defRPr sz="2400" baseline="0">
                <a:ea typeface="+mn-ea"/>
              </a:defRPr>
            </a:lvl1pPr>
            <a:lvl2pPr>
              <a:defRPr sz="2000" baseline="0">
                <a:ea typeface="+mn-ea"/>
              </a:defRPr>
            </a:lvl2pPr>
            <a:lvl3pPr>
              <a:defRPr sz="1800" baseline="0">
                <a:ea typeface="+mn-ea"/>
              </a:defRPr>
            </a:lvl3pPr>
            <a:lvl4pPr>
              <a:defRPr sz="1600" baseline="0">
                <a:ea typeface="+mn-ea"/>
              </a:defRPr>
            </a:lvl4pPr>
            <a:lvl5pPr>
              <a:defRPr sz="1600" baseline="0">
                <a:ea typeface="+mn-e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713210"/>
            <a:ext cx="4378590" cy="4616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1857432"/>
          </a:xfrm>
        </p:spPr>
        <p:txBody>
          <a:bodyPr/>
          <a:lstStyle>
            <a:lvl1pPr>
              <a:defRPr sz="2400" baseline="0">
                <a:ea typeface="+mn-ea"/>
              </a:defRPr>
            </a:lvl1pPr>
            <a:lvl2pPr>
              <a:defRPr sz="2000" baseline="0">
                <a:ea typeface="+mn-ea"/>
              </a:defRPr>
            </a:lvl2pPr>
            <a:lvl3pPr>
              <a:defRPr sz="1800" baseline="0">
                <a:ea typeface="+mn-ea"/>
              </a:defRPr>
            </a:lvl3pPr>
            <a:lvl4pPr>
              <a:defRPr sz="1600" baseline="0">
                <a:ea typeface="+mn-ea"/>
              </a:defRPr>
            </a:lvl4pPr>
            <a:lvl5pPr>
              <a:defRPr sz="1600" baseline="0">
                <a:ea typeface="+mn-e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" name="タイトル 1"/>
          <p:cNvSpPr>
            <a:spLocks noGrp="1"/>
          </p:cNvSpPr>
          <p:nvPr>
            <p:ph type="title"/>
          </p:nvPr>
        </p:nvSpPr>
        <p:spPr>
          <a:xfrm>
            <a:off x="271727" y="242888"/>
            <a:ext cx="8034867" cy="5492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1E144-314B-46C1-94BB-D28DBE66940E}" type="datetime1">
              <a:rPr lang="ja-JP" altLang="en-US"/>
              <a:pPr>
                <a:defRPr/>
              </a:pPr>
              <a:t>2020/9/7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©Terumo Corporation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41154-3104-42A0-9AA8-99DF9435ABF7}" type="datetime1">
              <a:rPr lang="ja-JP" altLang="en-US"/>
              <a:pPr>
                <a:defRPr/>
              </a:pPr>
              <a:t>2020/9/7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©Terumo Corporation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B0DCB-DBAA-4B5C-A03D-01F9947F3F05}" type="datetime1">
              <a:rPr lang="ja-JP" altLang="en-US"/>
              <a:pPr>
                <a:defRPr/>
              </a:pPr>
              <a:t>2020/9/7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©Terumo Corporation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扉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企業ブランドマー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1727" y="242888"/>
            <a:ext cx="803486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1727" y="990601"/>
            <a:ext cx="9362546" cy="131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811177" y="6596064"/>
            <a:ext cx="74892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>
                <a:ea typeface="HGPｺﾞｼｯｸE" pitchFamily="50" charset="-128"/>
                <a:cs typeface="ヒラギノ角ゴ Pro W3"/>
              </a:defRPr>
            </a:lvl1pPr>
          </a:lstStyle>
          <a:p>
            <a:pPr>
              <a:defRPr/>
            </a:pPr>
            <a:fld id="{2DF8DA62-D68D-4035-B5EF-360FE22961C9}" type="datetime1">
              <a:rPr lang="ja-JP" altLang="en-US" smtClean="0"/>
              <a:pPr>
                <a:defRPr/>
              </a:pPr>
              <a:t>2020/9/7</a:t>
            </a:fld>
            <a:endParaRPr lang="en-US" altLang="ja-JP" dirty="0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03244" y="6596064"/>
            <a:ext cx="14221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>
                <a:ea typeface="HGPｺﾞｼｯｸE" pitchFamily="50" charset="-128"/>
                <a:cs typeface="ヒラギノ角ゴ Pro W3"/>
              </a:defRPr>
            </a:lvl1pPr>
          </a:lstStyle>
          <a:p>
            <a:pPr>
              <a:defRPr/>
            </a:pPr>
            <a:r>
              <a:rPr lang="en-US" altLang="ja-JP" smtClean="0"/>
              <a:t>©Terumo Corporation</a:t>
            </a:r>
            <a:endParaRPr lang="en-US" altLang="ja-JP"/>
          </a:p>
        </p:txBody>
      </p:sp>
      <p:sp>
        <p:nvSpPr>
          <p:cNvPr id="46090" name="Line 10"/>
          <p:cNvSpPr>
            <a:spLocks noChangeShapeType="1"/>
          </p:cNvSpPr>
          <p:nvPr userDrawn="1"/>
        </p:nvSpPr>
        <p:spPr bwMode="auto">
          <a:xfrm>
            <a:off x="287206" y="774700"/>
            <a:ext cx="9357386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>
              <a:ea typeface="HGｺﾞｼｯｸE" pitchFamily="49" charset="-128"/>
            </a:endParaRPr>
          </a:p>
        </p:txBody>
      </p:sp>
      <p:grpSp>
        <p:nvGrpSpPr>
          <p:cNvPr id="1031" name="Group 34"/>
          <p:cNvGrpSpPr>
            <a:grpSpLocks/>
          </p:cNvGrpSpPr>
          <p:nvPr userDrawn="1"/>
        </p:nvGrpSpPr>
        <p:grpSpPr bwMode="auto">
          <a:xfrm>
            <a:off x="9004830" y="190500"/>
            <a:ext cx="741231" cy="503238"/>
            <a:chOff x="5980" y="-415"/>
            <a:chExt cx="431" cy="317"/>
          </a:xfrm>
        </p:grpSpPr>
        <p:sp>
          <p:nvSpPr>
            <p:cNvPr id="13" name="Text Box 35"/>
            <p:cNvSpPr txBox="1">
              <a:spLocks noChangeArrowheads="1"/>
            </p:cNvSpPr>
            <p:nvPr userDrawn="1"/>
          </p:nvSpPr>
          <p:spPr bwMode="auto">
            <a:xfrm>
              <a:off x="5980" y="-407"/>
              <a:ext cx="431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ja-JP" altLang="en-US" b="1" dirty="0">
                  <a:solidFill>
                    <a:srgbClr val="FF3300"/>
                  </a:solidFill>
                  <a:latin typeface="+mj-lt"/>
                  <a:ea typeface="+mj-ea"/>
                  <a:cs typeface="+mn-cs"/>
                </a:rPr>
                <a:t>秘</a:t>
              </a:r>
            </a:p>
          </p:txBody>
        </p:sp>
        <p:sp>
          <p:nvSpPr>
            <p:cNvPr id="14" name="Rectangle 36"/>
            <p:cNvSpPr>
              <a:spLocks noChangeArrowheads="1"/>
            </p:cNvSpPr>
            <p:nvPr userDrawn="1"/>
          </p:nvSpPr>
          <p:spPr bwMode="auto">
            <a:xfrm>
              <a:off x="6028" y="-415"/>
              <a:ext cx="317" cy="317"/>
            </a:xfrm>
            <a:prstGeom prst="rect">
              <a:avLst/>
            </a:prstGeom>
            <a:noFill/>
            <a:ln w="31750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HGｺﾞｼｯｸE" pitchFamily="49" charset="-128"/>
                <a:cs typeface="+mn-cs"/>
              </a:endParaRPr>
            </a:p>
          </p:txBody>
        </p:sp>
      </p:grpSp>
      <p:sp>
        <p:nvSpPr>
          <p:cNvPr id="12" name="テキスト ボックス 11"/>
          <p:cNvSpPr txBox="1"/>
          <p:nvPr userDrawn="1"/>
        </p:nvSpPr>
        <p:spPr>
          <a:xfrm>
            <a:off x="8696988" y="6577014"/>
            <a:ext cx="1104106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fld id="{64C4B00E-2D97-4D01-BB9A-F9B07571FB7B}" type="slidenum">
              <a:rPr lang="ja-JP" altLang="en-US" sz="1400">
                <a:latin typeface="+mj-lt"/>
              </a:rPr>
              <a:pPr algn="r">
                <a:defRPr/>
              </a:pPr>
              <a:t>‹#›</a:t>
            </a:fld>
            <a:r>
              <a:rPr lang="en-US" altLang="ja-JP" sz="1400" dirty="0">
                <a:latin typeface="+mj-lt"/>
              </a:rPr>
              <a:t>/000</a:t>
            </a:r>
            <a:endParaRPr lang="ja-JP" altLang="en-US" sz="1400" dirty="0">
              <a:latin typeface="+mj-lt"/>
            </a:endParaRPr>
          </a:p>
        </p:txBody>
      </p:sp>
      <p:pic>
        <p:nvPicPr>
          <p:cNvPr id="15" name="Picture 1" descr="C:\Users\0900981\Desktop\TERUMO_LOGO.jp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388" y="6497638"/>
            <a:ext cx="1439862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64" r:id="rId2"/>
    <p:sldLayoutId id="2147483765" r:id="rId3"/>
    <p:sldLayoutId id="2147483766" r:id="rId4"/>
    <p:sldLayoutId id="2147483767" r:id="rId5"/>
    <p:sldLayoutId id="2147483768" r:id="rId6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000" b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pitchFamily="34" charset="0"/>
          <a:ea typeface="HGｺﾞｼｯｸE" pitchFamily="4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pitchFamily="34" charset="0"/>
          <a:ea typeface="HGｺﾞｼｯｸE" pitchFamily="4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pitchFamily="34" charset="0"/>
          <a:ea typeface="HGｺﾞｼｯｸE" pitchFamily="4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pitchFamily="34" charset="0"/>
          <a:ea typeface="HGｺﾞｼｯｸE" pitchFamily="49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pitchFamily="34" charset="0"/>
          <a:ea typeface="HGｺﾞｼｯｸE" pitchFamily="49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pitchFamily="34" charset="0"/>
          <a:ea typeface="HGｺﾞｼｯｸE" pitchFamily="49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pitchFamily="34" charset="0"/>
          <a:ea typeface="HGｺﾞｼｯｸE" pitchFamily="49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pitchFamily="34" charset="0"/>
          <a:ea typeface="HGｺﾞｼｯｸE" pitchFamily="49" charset="-128"/>
        </a:defRPr>
      </a:lvl9pPr>
    </p:titleStyle>
    <p:bodyStyle>
      <a:lvl1pPr marL="342900" indent="-342900" algn="l" rtl="0" eaLnBrk="1" fontAlgn="base" hangingPunct="1">
        <a:spcBef>
          <a:spcPct val="25000"/>
        </a:spcBef>
        <a:spcAft>
          <a:spcPct val="20000"/>
        </a:spcAft>
        <a:buFont typeface="Wingdings" pitchFamily="2" charset="2"/>
        <a:buChar char="n"/>
        <a:defRPr kumimoji="1"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15000"/>
        </a:lnSpc>
        <a:spcBef>
          <a:spcPct val="5000"/>
        </a:spcBef>
        <a:spcAft>
          <a:spcPct val="5000"/>
        </a:spcAft>
        <a:buFont typeface="Arial" pitchFamily="34" charset="0"/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lnSpc>
          <a:spcPct val="115000"/>
        </a:lnSpc>
        <a:spcBef>
          <a:spcPct val="5000"/>
        </a:spcBef>
        <a:spcAft>
          <a:spcPct val="500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50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5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50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50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50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50" charset="-128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65592" y="2508629"/>
            <a:ext cx="517481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grpSp>
        <p:nvGrpSpPr>
          <p:cNvPr id="2051" name="Group 34"/>
          <p:cNvGrpSpPr>
            <a:grpSpLocks/>
          </p:cNvGrpSpPr>
          <p:nvPr userDrawn="1"/>
        </p:nvGrpSpPr>
        <p:grpSpPr bwMode="auto">
          <a:xfrm>
            <a:off x="9004830" y="190500"/>
            <a:ext cx="741231" cy="503238"/>
            <a:chOff x="5980" y="-415"/>
            <a:chExt cx="431" cy="317"/>
          </a:xfrm>
        </p:grpSpPr>
        <p:sp>
          <p:nvSpPr>
            <p:cNvPr id="5" name="Text Box 35"/>
            <p:cNvSpPr txBox="1">
              <a:spLocks noChangeArrowheads="1"/>
            </p:cNvSpPr>
            <p:nvPr userDrawn="1"/>
          </p:nvSpPr>
          <p:spPr bwMode="auto">
            <a:xfrm>
              <a:off x="5980" y="-407"/>
              <a:ext cx="431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ja-JP" altLang="en-US" b="1" dirty="0">
                  <a:solidFill>
                    <a:srgbClr val="FF3300"/>
                  </a:solidFill>
                  <a:latin typeface="+mj-ea"/>
                  <a:ea typeface="+mj-ea"/>
                  <a:cs typeface="+mn-cs"/>
                </a:rPr>
                <a:t>秘</a:t>
              </a:r>
            </a:p>
          </p:txBody>
        </p:sp>
        <p:sp>
          <p:nvSpPr>
            <p:cNvPr id="6" name="Rectangle 36"/>
            <p:cNvSpPr>
              <a:spLocks noChangeArrowheads="1"/>
            </p:cNvSpPr>
            <p:nvPr userDrawn="1"/>
          </p:nvSpPr>
          <p:spPr bwMode="auto">
            <a:xfrm>
              <a:off x="6028" y="-415"/>
              <a:ext cx="317" cy="317"/>
            </a:xfrm>
            <a:prstGeom prst="rect">
              <a:avLst/>
            </a:prstGeom>
            <a:noFill/>
            <a:ln w="31750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b="1">
                <a:latin typeface="+mj-ea"/>
                <a:ea typeface="+mj-ea"/>
                <a:cs typeface="+mn-cs"/>
              </a:endParaRPr>
            </a:p>
          </p:txBody>
        </p:sp>
      </p:grpSp>
      <p:pic>
        <p:nvPicPr>
          <p:cNvPr id="7" name="Picture 1" descr="C:\Users\0900981\Desktop\TERUMO_LOGO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6497638"/>
            <a:ext cx="1439862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800" b="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pitchFamily="34" charset="0"/>
          <a:ea typeface="HGｺﾞｼｯｸE" pitchFamily="49" charset="-128"/>
          <a:cs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pitchFamily="34" charset="0"/>
          <a:ea typeface="HGｺﾞｼｯｸE" pitchFamily="49" charset="-128"/>
          <a:cs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pitchFamily="34" charset="0"/>
          <a:ea typeface="HGｺﾞｼｯｸE" pitchFamily="49" charset="-128"/>
          <a:cs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pitchFamily="34" charset="0"/>
          <a:ea typeface="HGｺﾞｼｯｸE" pitchFamily="49" charset="-128"/>
          <a:cs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pitchFamily="34" charset="0"/>
          <a:ea typeface="HGｺﾞｼｯｸE" pitchFamily="49" charset="-128"/>
          <a:cs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pitchFamily="34" charset="0"/>
          <a:ea typeface="HGｺﾞｼｯｸE" pitchFamily="49" charset="-128"/>
          <a:cs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pitchFamily="34" charset="0"/>
          <a:ea typeface="HGｺﾞｼｯｸE" pitchFamily="49" charset="-128"/>
          <a:cs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pitchFamily="34" charset="0"/>
          <a:ea typeface="HGｺﾞｼｯｸE" pitchFamily="49" charset="-128"/>
          <a:cs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0900981\Desktop\TERUMO_LOGO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80742" y="2997200"/>
            <a:ext cx="36004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Learning Cycle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590958-9433-4BBD-9C9E-D0BE455E3FC6}" type="datetime1">
              <a:rPr lang="ja-JP" altLang="en-US" smtClean="0"/>
              <a:pPr>
                <a:defRPr/>
              </a:pPr>
              <a:t>2020/9/7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©Terumo Corporation</a:t>
            </a:r>
            <a:endParaRPr lang="en-US" altLang="ja-JP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703" y="908720"/>
            <a:ext cx="4989667" cy="1728192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688" y="2636912"/>
            <a:ext cx="4968552" cy="3837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022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Step1</a:t>
            </a:r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Sending IT_ENABLE command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590958-9433-4BBD-9C9E-D0BE455E3FC6}" type="datetime1">
              <a:rPr lang="ja-JP" altLang="en-US" smtClean="0"/>
              <a:pPr>
                <a:defRPr/>
              </a:pPr>
              <a:t>2020/9/7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©Terumo Corporation</a:t>
            </a:r>
            <a:endParaRPr lang="en-US" altLang="ja-JP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496" y="1052736"/>
            <a:ext cx="9089009" cy="5112568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8975937" y="3343622"/>
            <a:ext cx="9300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>
                <a:solidFill>
                  <a:srgbClr val="FF0000"/>
                </a:solidFill>
                <a:latin typeface="+mn-lt"/>
                <a:ea typeface="+mn-ea"/>
              </a:rPr>
              <a:t>1.Click here</a:t>
            </a:r>
            <a:endParaRPr kumimoji="1" lang="ja-JP" altLang="en-US" sz="1050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 flipH="1">
            <a:off x="8975937" y="3573016"/>
            <a:ext cx="297543" cy="144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704528" y="4869160"/>
            <a:ext cx="27190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>
                <a:solidFill>
                  <a:srgbClr val="FF0000"/>
                </a:solidFill>
                <a:latin typeface="+mn-lt"/>
                <a:ea typeface="+mn-ea"/>
              </a:rPr>
              <a:t>3.Discharge at constant current(400mA).</a:t>
            </a:r>
            <a:endParaRPr kumimoji="1" lang="ja-JP" altLang="en-US" sz="1100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cxnSp>
        <p:nvCxnSpPr>
          <p:cNvPr id="15" name="直線矢印コネクタ 14"/>
          <p:cNvCxnSpPr/>
          <p:nvPr/>
        </p:nvCxnSpPr>
        <p:spPr>
          <a:xfrm flipH="1" flipV="1">
            <a:off x="1064568" y="4330988"/>
            <a:ext cx="288032" cy="4661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8250128" y="3660264"/>
            <a:ext cx="710569" cy="1440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310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Step2</a:t>
            </a:r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Sending RESET command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590958-9433-4BBD-9C9E-D0BE455E3FC6}" type="datetime1">
              <a:rPr lang="ja-JP" altLang="en-US" smtClean="0"/>
              <a:pPr>
                <a:defRPr/>
              </a:pPr>
              <a:t>2020/9/7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©Terumo Corporation</a:t>
            </a:r>
            <a:endParaRPr lang="en-US" altLang="ja-JP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496" y="1052736"/>
            <a:ext cx="9089009" cy="5112568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8975937" y="4077072"/>
            <a:ext cx="89800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rgbClr val="FF0000"/>
                </a:solidFill>
                <a:latin typeface="+mn-lt"/>
                <a:ea typeface="+mn-ea"/>
              </a:rPr>
              <a:t>2</a:t>
            </a:r>
            <a:r>
              <a:rPr kumimoji="1" lang="en-US" altLang="ja-JP" sz="1050" dirty="0" smtClean="0">
                <a:solidFill>
                  <a:srgbClr val="FF0000"/>
                </a:solidFill>
                <a:latin typeface="+mn-lt"/>
                <a:ea typeface="+mn-ea"/>
              </a:rPr>
              <a:t>.Click here</a:t>
            </a:r>
            <a:endParaRPr kumimoji="1" lang="ja-JP" altLang="en-US" sz="1050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 flipH="1" flipV="1">
            <a:off x="9000898" y="3874778"/>
            <a:ext cx="288032" cy="2022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8250128" y="3794120"/>
            <a:ext cx="710569" cy="1440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378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After Step2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590958-9433-4BBD-9C9E-D0BE455E3FC6}" type="datetime1">
              <a:rPr lang="ja-JP" altLang="en-US" smtClean="0"/>
              <a:pPr>
                <a:defRPr/>
              </a:pPr>
              <a:t>2020/9/7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©Terumo Corporation</a:t>
            </a:r>
            <a:endParaRPr lang="en-US" altLang="ja-JP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44488" y="1124744"/>
            <a:ext cx="92890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6938" indent="-896938"/>
            <a:r>
              <a:rPr kumimoji="1" lang="en-US" altLang="ja-JP" sz="1800" dirty="0" smtClean="0">
                <a:latin typeface="+mn-lt"/>
                <a:ea typeface="+mn-ea"/>
              </a:rPr>
              <a:t>Step3	Starting 1</a:t>
            </a:r>
            <a:r>
              <a:rPr kumimoji="1" lang="en-US" altLang="ja-JP" sz="1800" baseline="30000" dirty="0" smtClean="0">
                <a:latin typeface="+mn-lt"/>
                <a:ea typeface="+mn-ea"/>
              </a:rPr>
              <a:t>st</a:t>
            </a:r>
            <a:r>
              <a:rPr kumimoji="1" lang="en-US" altLang="ja-JP" sz="1800" dirty="0" smtClean="0">
                <a:latin typeface="+mn-lt"/>
                <a:ea typeface="+mn-ea"/>
              </a:rPr>
              <a:t> discharge. Discharge current is 274mA. And end-voltage is lower than 3.0V</a:t>
            </a:r>
          </a:p>
          <a:p>
            <a:pPr marL="896938" indent="-896938"/>
            <a:r>
              <a:rPr lang="en-US" altLang="ja-JP" sz="1800" dirty="0" smtClean="0">
                <a:latin typeface="+mn-lt"/>
                <a:ea typeface="+mn-ea"/>
              </a:rPr>
              <a:t>Step4	Relaxing in more than</a:t>
            </a:r>
            <a:r>
              <a:rPr kumimoji="1" lang="en-US" altLang="ja-JP" sz="1800" dirty="0" smtClean="0">
                <a:latin typeface="+mn-lt"/>
                <a:ea typeface="+mn-ea"/>
              </a:rPr>
              <a:t> 5hours.</a:t>
            </a:r>
          </a:p>
          <a:p>
            <a:pPr marL="896938" indent="-896938"/>
            <a:r>
              <a:rPr lang="en-US" altLang="ja-JP" sz="1800" dirty="0" smtClean="0">
                <a:latin typeface="+mn-lt"/>
                <a:ea typeface="+mn-ea"/>
              </a:rPr>
              <a:t>Step5	Starting charging(CC, CV)</a:t>
            </a:r>
          </a:p>
          <a:p>
            <a:pPr marL="896938" indent="-896938"/>
            <a:r>
              <a:rPr kumimoji="1" lang="en-US" altLang="ja-JP" sz="1800" dirty="0" smtClean="0">
                <a:latin typeface="+mn-lt"/>
                <a:ea typeface="+mn-ea"/>
              </a:rPr>
              <a:t>Step6	Relaxing in more than 2hours after charging current become zero.</a:t>
            </a:r>
          </a:p>
          <a:p>
            <a:pPr marL="896938" indent="-896938"/>
            <a:r>
              <a:rPr lang="en-US" altLang="ja-JP" sz="1800" dirty="0" smtClean="0">
                <a:latin typeface="+mn-lt"/>
                <a:ea typeface="+mn-ea"/>
              </a:rPr>
              <a:t>Step7	Starting 2</a:t>
            </a:r>
            <a:r>
              <a:rPr lang="en-US" altLang="ja-JP" sz="1800" baseline="30000" dirty="0" smtClean="0">
                <a:latin typeface="+mn-lt"/>
                <a:ea typeface="+mn-ea"/>
              </a:rPr>
              <a:t>nd</a:t>
            </a:r>
            <a:r>
              <a:rPr lang="en-US" altLang="ja-JP" sz="1800" dirty="0" smtClean="0">
                <a:latin typeface="+mn-lt"/>
                <a:ea typeface="+mn-ea"/>
              </a:rPr>
              <a:t> discharge. </a:t>
            </a:r>
            <a:r>
              <a:rPr lang="en-US" altLang="ja-JP" sz="1800" dirty="0"/>
              <a:t>Discharge current is 274mA. And end-voltage is lower than 3.0V</a:t>
            </a:r>
          </a:p>
          <a:p>
            <a:pPr marL="896938" indent="-896938"/>
            <a:r>
              <a:rPr kumimoji="1" lang="en-US" altLang="ja-JP" sz="1800" dirty="0" smtClean="0">
                <a:latin typeface="+mn-lt"/>
                <a:ea typeface="+mn-ea"/>
              </a:rPr>
              <a:t>Step8	Relaxing in more than 5hours. Learning cycle would be completed.</a:t>
            </a:r>
            <a:endParaRPr kumimoji="1" lang="ja-JP" altLang="en-US" sz="1800" dirty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82128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7"/>
          <p:cNvGrpSpPr>
            <a:grpSpLocks/>
          </p:cNvGrpSpPr>
          <p:nvPr/>
        </p:nvGrpSpPr>
        <p:grpSpPr bwMode="auto">
          <a:xfrm>
            <a:off x="82551" y="-647700"/>
            <a:ext cx="7458737" cy="654050"/>
            <a:chOff x="48" y="-408"/>
            <a:chExt cx="4337" cy="412"/>
          </a:xfrm>
        </p:grpSpPr>
        <p:sp>
          <p:nvSpPr>
            <p:cNvPr id="10243" name="Text Box 4"/>
            <p:cNvSpPr txBox="1">
              <a:spLocks noChangeArrowheads="1"/>
            </p:cNvSpPr>
            <p:nvPr/>
          </p:nvSpPr>
          <p:spPr bwMode="auto">
            <a:xfrm>
              <a:off x="48" y="-190"/>
              <a:ext cx="2242" cy="1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sz="1400" b="1">
                  <a:solidFill>
                    <a:srgbClr val="FF9900"/>
                  </a:solidFill>
                  <a:ea typeface="ＭＳ Ｐゴシック" pitchFamily="50" charset="-128"/>
                </a:rPr>
                <a:t>社内プレゼンテーションテンプレート　最終ページ</a:t>
              </a:r>
            </a:p>
          </p:txBody>
        </p:sp>
        <p:sp>
          <p:nvSpPr>
            <p:cNvPr id="10244" name="Line 5"/>
            <p:cNvSpPr>
              <a:spLocks noChangeShapeType="1"/>
            </p:cNvSpPr>
            <p:nvPr/>
          </p:nvSpPr>
          <p:spPr bwMode="auto">
            <a:xfrm flipH="1">
              <a:off x="3754" y="-190"/>
              <a:ext cx="0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10245" name="Rectangle 6"/>
            <p:cNvSpPr>
              <a:spLocks noChangeArrowheads="1"/>
            </p:cNvSpPr>
            <p:nvPr/>
          </p:nvSpPr>
          <p:spPr bwMode="auto">
            <a:xfrm>
              <a:off x="3122" y="-408"/>
              <a:ext cx="1263" cy="179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rgbClr val="FF99CC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ja-JP" altLang="en-US" sz="1200" b="1">
                  <a:solidFill>
                    <a:srgbClr val="FFCC00"/>
                  </a:solidFill>
                  <a:latin typeface="MS UI Gothic" pitchFamily="50" charset="-128"/>
                  <a:ea typeface="MS UI Gothic" pitchFamily="50" charset="-128"/>
                </a:rPr>
                <a:t>ロゴ以外不要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社内用テンプレート_秘">
  <a:themeElements>
    <a:clrScheme name="ユーザー定義 1">
      <a:dk1>
        <a:sysClr val="windowText" lastClr="000000"/>
      </a:dk1>
      <a:lt1>
        <a:sysClr val="window" lastClr="FFFFFF"/>
      </a:lt1>
      <a:dk2>
        <a:srgbClr val="008D61"/>
      </a:dk2>
      <a:lt2>
        <a:srgbClr val="F7B100"/>
      </a:lt2>
      <a:accent1>
        <a:srgbClr val="D8211D"/>
      </a:accent1>
      <a:accent2>
        <a:srgbClr val="444B52"/>
      </a:accent2>
      <a:accent3>
        <a:srgbClr val="4E9636"/>
      </a:accent3>
      <a:accent4>
        <a:srgbClr val="4159A7"/>
      </a:accent4>
      <a:accent5>
        <a:srgbClr val="6DABE4"/>
      </a:accent5>
      <a:accent6>
        <a:srgbClr val="DF6F05"/>
      </a:accent6>
      <a:hlink>
        <a:srgbClr val="0000FF"/>
      </a:hlink>
      <a:folHlink>
        <a:srgbClr val="800080"/>
      </a:folHlink>
    </a:clrScheme>
    <a:fontScheme name="ユーザー定義 3">
      <a:majorFont>
        <a:latin typeface="Arial"/>
        <a:ea typeface="Meiryo UI"/>
        <a:cs typeface=""/>
      </a:majorFont>
      <a:minorFont>
        <a:latin typeface="Arial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solidFill>
            <a:schemeClr val="tx1">
              <a:lumMod val="50000"/>
              <a:lumOff val="50000"/>
            </a:schemeClr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kumimoji="1" sz="1800" dirty="0">
            <a:latin typeface="+mn-lt"/>
            <a:ea typeface="+mn-ea"/>
          </a:defRPr>
        </a:defPPr>
      </a:lstStyle>
    </a:txDef>
  </a:objectDefaults>
  <a:extraClrSchemeLst>
    <a:extraClrScheme>
      <a:clrScheme name="2_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nternal_JP_秘_160509.pptx" id="{F261F729-CB37-479F-AF27-86F8CCF165BC}" vid="{54C8F39B-763F-4E29-B597-F0E6E05B0082}"/>
    </a:ext>
  </a:extLst>
</a:theme>
</file>

<file path=ppt/theme/theme2.xml><?xml version="1.0" encoding="utf-8"?>
<a:theme xmlns:a="http://schemas.openxmlformats.org/drawingml/2006/main" name="扉タイトル">
  <a:themeElements>
    <a:clrScheme name="3_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ユーザー定義 3">
      <a:majorFont>
        <a:latin typeface="Arial"/>
        <a:ea typeface="Meiryo UI"/>
        <a:cs typeface=""/>
      </a:majorFont>
      <a:minorFont>
        <a:latin typeface="Arial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kumimoji="1" sz="1800" dirty="0">
            <a:latin typeface="+mn-lt"/>
            <a:ea typeface="+mn-ea"/>
          </a:defRPr>
        </a:defPPr>
      </a:lstStyle>
    </a:txDef>
  </a:objectDefaults>
  <a:extraClrSchemeLst>
    <a:extraClrScheme>
      <a:clrScheme name="3_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nternal_JP_秘_160509.pptx" id="{F261F729-CB37-479F-AF27-86F8CCF165BC}" vid="{ED4CCC59-8AE5-4403-B12F-A72D6CD8C193}"/>
    </a:ext>
  </a:extLst>
</a:theme>
</file>

<file path=ppt/theme/theme3.xml><?xml version="1.0" encoding="utf-8"?>
<a:theme xmlns:a="http://schemas.openxmlformats.org/drawingml/2006/main" name="企業ブランドマーク">
  <a:themeElements>
    <a:clrScheme name="1_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ユーザー定義 3">
      <a:majorFont>
        <a:latin typeface="Arial"/>
        <a:ea typeface="Meiryo UI"/>
        <a:cs typeface=""/>
      </a:majorFont>
      <a:minorFont>
        <a:latin typeface="Arial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kumimoji="1" sz="1800" dirty="0">
            <a:latin typeface="+mn-lt"/>
            <a:ea typeface="+mn-ea"/>
          </a:defRPr>
        </a:defPPr>
      </a:lstStyle>
    </a:txDef>
  </a:objectDefaults>
  <a:extraClrSchemeLst>
    <a:extraClrScheme>
      <a:clrScheme name="1_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nternal_JP_秘_160509.pptx" id="{F261F729-CB37-479F-AF27-86F8CCF165BC}" vid="{425F6246-962A-460F-ADDD-6B682D0FF0C5}"/>
    </a:ext>
  </a:extLst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Internal_JP_秘_160509</Template>
  <TotalTime>16</TotalTime>
  <Words>125</Words>
  <Application>Microsoft Office PowerPoint</Application>
  <PresentationFormat>A4 210 x 297 mm</PresentationFormat>
  <Paragraphs>23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5</vt:i4>
      </vt:variant>
    </vt:vector>
  </HeadingPairs>
  <TitlesOfParts>
    <vt:vector size="17" baseType="lpstr">
      <vt:lpstr>HGPｺﾞｼｯｸE</vt:lpstr>
      <vt:lpstr>HGｺﾞｼｯｸE</vt:lpstr>
      <vt:lpstr>Meiryo UI</vt:lpstr>
      <vt:lpstr>ＭＳ Ｐゴシック</vt:lpstr>
      <vt:lpstr>ＭＳ Ｐ明朝</vt:lpstr>
      <vt:lpstr>MS UI Gothic</vt:lpstr>
      <vt:lpstr>ヒラギノ角ゴ Pro W3</vt:lpstr>
      <vt:lpstr>Arial</vt:lpstr>
      <vt:lpstr>Wingdings</vt:lpstr>
      <vt:lpstr>社内用テンプレート_秘</vt:lpstr>
      <vt:lpstr>扉タイトル</vt:lpstr>
      <vt:lpstr>企業ブランドマーク</vt:lpstr>
      <vt:lpstr>Learning Cycle</vt:lpstr>
      <vt:lpstr>Step1（Sending IT_ENABLE command）</vt:lpstr>
      <vt:lpstr>Step2（Sending RESET command）</vt:lpstr>
      <vt:lpstr>After Step2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テンプレート 社内向け タイトル タイトル</dc:title>
  <dc:creator>Tsutsui Yuuichi</dc:creator>
  <cp:lastModifiedBy>Tsutsui Yuuichi</cp:lastModifiedBy>
  <cp:revision>3</cp:revision>
  <dcterms:created xsi:type="dcterms:W3CDTF">2020-03-31T01:19:19Z</dcterms:created>
  <dcterms:modified xsi:type="dcterms:W3CDTF">2020-09-06T21:40:45Z</dcterms:modified>
</cp:coreProperties>
</file>