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8" r:id="rId2"/>
    <p:sldMasterId id="2147483657" r:id="rId3"/>
  </p:sldMasterIdLst>
  <p:notesMasterIdLst>
    <p:notesMasterId r:id="rId6"/>
  </p:notesMasterIdLst>
  <p:handoutMasterIdLst>
    <p:handoutMasterId r:id="rId7"/>
  </p:handoutMasterIdLst>
  <p:sldIdLst>
    <p:sldId id="266" r:id="rId4"/>
    <p:sldId id="259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821" autoAdjust="0"/>
  </p:normalViewPr>
  <p:slideViewPr>
    <p:cSldViewPr>
      <p:cViewPr>
        <p:scale>
          <a:sx n="125" d="100"/>
          <a:sy n="125" d="100"/>
        </p:scale>
        <p:origin x="749" y="-10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28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fld id="{B897A810-3B9B-48A3-A9B1-51320F7753A5}" type="datetimeFigureOut">
              <a:rPr lang="ja-JP" altLang="en-US"/>
              <a:pPr>
                <a:defRPr/>
              </a:pPr>
              <a:t>2020/10/8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ea typeface="HGｺﾞｼｯｸE" pitchFamily="49" charset="-128"/>
                <a:cs typeface="+mn-cs"/>
              </a:defRPr>
            </a:lvl1pPr>
          </a:lstStyle>
          <a:p>
            <a:pPr>
              <a:defRPr/>
            </a:pPr>
            <a:fld id="{6F5FCC47-069B-4432-BDCC-4E95978679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6776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C07381A7-EF78-4C37-8721-7B677059FA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94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7"/>
          <p:cNvGrpSpPr>
            <a:grpSpLocks/>
          </p:cNvGrpSpPr>
          <p:nvPr userDrawn="1"/>
        </p:nvGrpSpPr>
        <p:grpSpPr bwMode="auto">
          <a:xfrm>
            <a:off x="8893043" y="692150"/>
            <a:ext cx="741230" cy="503238"/>
            <a:chOff x="5980" y="-415"/>
            <a:chExt cx="431" cy="317"/>
          </a:xfrm>
        </p:grpSpPr>
        <p:sp>
          <p:nvSpPr>
            <p:cNvPr id="5" name="Text Box 28"/>
            <p:cNvSpPr txBox="1">
              <a:spLocks noChangeArrowheads="1"/>
            </p:cNvSpPr>
            <p:nvPr userDrawn="1"/>
          </p:nvSpPr>
          <p:spPr bwMode="auto">
            <a:xfrm>
              <a:off x="5980" y="-407"/>
              <a:ext cx="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b="1" dirty="0" smtClean="0">
                  <a:solidFill>
                    <a:srgbClr val="FF3300"/>
                  </a:solidFill>
                  <a:latin typeface="+mj-ea"/>
                  <a:ea typeface="+mj-ea"/>
                  <a:cs typeface="+mn-cs"/>
                </a:rPr>
                <a:t>秘</a:t>
              </a:r>
              <a:endParaRPr lang="ja-JP" altLang="en-US" b="1" dirty="0">
                <a:solidFill>
                  <a:srgbClr val="FF3300"/>
                </a:solidFill>
                <a:latin typeface="+mj-ea"/>
                <a:ea typeface="+mj-ea"/>
                <a:cs typeface="+mn-cs"/>
              </a:endParaRPr>
            </a:p>
          </p:txBody>
        </p:sp>
        <p:sp>
          <p:nvSpPr>
            <p:cNvPr id="6" name="Rectangle 29"/>
            <p:cNvSpPr>
              <a:spLocks noChangeArrowheads="1"/>
            </p:cNvSpPr>
            <p:nvPr userDrawn="1"/>
          </p:nvSpPr>
          <p:spPr bwMode="auto">
            <a:xfrm>
              <a:off x="6028" y="-415"/>
              <a:ext cx="317" cy="317"/>
            </a:xfrm>
            <a:prstGeom prst="rect">
              <a:avLst/>
            </a:prstGeom>
            <a:noFill/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b="1">
                <a:latin typeface="+mj-ea"/>
                <a:ea typeface="+mj-ea"/>
                <a:cs typeface="+mn-cs"/>
              </a:endParaRPr>
            </a:p>
          </p:txBody>
        </p:sp>
      </p:grp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52265" y="1278246"/>
            <a:ext cx="6167073" cy="2431435"/>
          </a:xfrm>
        </p:spPr>
        <p:txBody>
          <a:bodyPr wrap="none"/>
          <a:lstStyle>
            <a:lvl1pPr algn="ctr">
              <a:defRPr sz="38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5635" y="4244976"/>
            <a:ext cx="4213012" cy="1903598"/>
          </a:xfrm>
        </p:spPr>
        <p:txBody>
          <a:bodyPr wrap="none"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ja-JP" altLang="en-US" smtClean="0"/>
              <a:t>マスター サブタイトルの書式設定</a:t>
            </a:r>
            <a:endParaRPr lang="en-US" altLang="ja-JP"/>
          </a:p>
        </p:txBody>
      </p:sp>
      <p:pic>
        <p:nvPicPr>
          <p:cNvPr id="8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7296" y="115888"/>
            <a:ext cx="19812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1727" y="990601"/>
            <a:ext cx="9362546" cy="2080570"/>
          </a:xfrm>
        </p:spPr>
        <p:txBody>
          <a:bodyPr/>
          <a:lstStyle>
            <a:lvl1pPr>
              <a:defRPr baseline="0">
                <a:ea typeface="+mn-ea"/>
              </a:defRPr>
            </a:lvl1pPr>
            <a:lvl2pPr>
              <a:defRPr baseline="0">
                <a:ea typeface="+mn-ea"/>
              </a:defRPr>
            </a:lvl2pPr>
            <a:lvl3pPr>
              <a:defRPr baseline="0">
                <a:ea typeface="+mn-ea"/>
              </a:defRPr>
            </a:lvl3pPr>
            <a:lvl4pPr>
              <a:defRPr baseline="0">
                <a:ea typeface="+mn-ea"/>
              </a:defRPr>
            </a:lvl4pPr>
            <a:lvl5pPr>
              <a:defRPr baseline="0">
                <a:ea typeface="+mn-ea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90958-9433-4BBD-9C9E-D0BE455E3FC6}" type="datetime1">
              <a:rPr lang="ja-JP" altLang="en-US"/>
              <a:pPr>
                <a:defRPr/>
              </a:pPr>
              <a:t>2020/10/8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1728" y="990601"/>
            <a:ext cx="4598723" cy="2120581"/>
          </a:xfrm>
        </p:spPr>
        <p:txBody>
          <a:bodyPr/>
          <a:lstStyle>
            <a:lvl1pPr>
              <a:defRPr sz="2800" baseline="0">
                <a:ea typeface="+mn-ea"/>
              </a:defRPr>
            </a:lvl1pPr>
            <a:lvl2pPr>
              <a:defRPr sz="2400" baseline="0">
                <a:ea typeface="+mn-ea"/>
              </a:defRPr>
            </a:lvl2pPr>
            <a:lvl3pPr>
              <a:defRPr sz="2000" baseline="0">
                <a:ea typeface="+mn-ea"/>
              </a:defRPr>
            </a:lvl3pPr>
            <a:lvl4pPr>
              <a:defRPr sz="1800" baseline="0">
                <a:ea typeface="+mn-ea"/>
              </a:defRPr>
            </a:lvl4pPr>
            <a:lvl5pPr>
              <a:defRPr sz="1800" baseline="0">
                <a:ea typeface="+mn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990601"/>
            <a:ext cx="4598723" cy="2120581"/>
          </a:xfrm>
        </p:spPr>
        <p:txBody>
          <a:bodyPr/>
          <a:lstStyle>
            <a:lvl1pPr>
              <a:defRPr sz="2800" baseline="0">
                <a:ea typeface="+mn-ea"/>
              </a:defRPr>
            </a:lvl1pPr>
            <a:lvl2pPr>
              <a:defRPr sz="2400" baseline="0">
                <a:ea typeface="+mn-ea"/>
              </a:defRPr>
            </a:lvl2pPr>
            <a:lvl3pPr>
              <a:defRPr sz="2000" baseline="0">
                <a:ea typeface="+mn-ea"/>
              </a:defRPr>
            </a:lvl3pPr>
            <a:lvl4pPr>
              <a:defRPr sz="1800" baseline="0">
                <a:ea typeface="+mn-ea"/>
              </a:defRPr>
            </a:lvl4pPr>
            <a:lvl5pPr>
              <a:defRPr sz="1800" baseline="0">
                <a:ea typeface="+mn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815D-A3E6-469E-A104-052BA3BA0A50}" type="datetime1">
              <a:rPr lang="ja-JP" altLang="en-US"/>
              <a:pPr>
                <a:defRPr/>
              </a:pPr>
              <a:t>2020/10/8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713210"/>
            <a:ext cx="4376870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1857432"/>
          </a:xfrm>
        </p:spPr>
        <p:txBody>
          <a:bodyPr/>
          <a:lstStyle>
            <a:lvl1pPr>
              <a:defRPr sz="2400" baseline="0">
                <a:ea typeface="+mn-ea"/>
              </a:defRPr>
            </a:lvl1pPr>
            <a:lvl2pPr>
              <a:defRPr sz="2000" baseline="0">
                <a:ea typeface="+mn-ea"/>
              </a:defRPr>
            </a:lvl2pPr>
            <a:lvl3pPr>
              <a:defRPr sz="1800" baseline="0">
                <a:ea typeface="+mn-ea"/>
              </a:defRPr>
            </a:lvl3pPr>
            <a:lvl4pPr>
              <a:defRPr sz="1600" baseline="0">
                <a:ea typeface="+mn-ea"/>
              </a:defRPr>
            </a:lvl4pPr>
            <a:lvl5pPr>
              <a:defRPr sz="1600" baseline="0">
                <a:ea typeface="+mn-e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713210"/>
            <a:ext cx="4378590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1857432"/>
          </a:xfrm>
        </p:spPr>
        <p:txBody>
          <a:bodyPr/>
          <a:lstStyle>
            <a:lvl1pPr>
              <a:defRPr sz="2400" baseline="0">
                <a:ea typeface="+mn-ea"/>
              </a:defRPr>
            </a:lvl1pPr>
            <a:lvl2pPr>
              <a:defRPr sz="2000" baseline="0">
                <a:ea typeface="+mn-ea"/>
              </a:defRPr>
            </a:lvl2pPr>
            <a:lvl3pPr>
              <a:defRPr sz="1800" baseline="0">
                <a:ea typeface="+mn-ea"/>
              </a:defRPr>
            </a:lvl3pPr>
            <a:lvl4pPr>
              <a:defRPr sz="1600" baseline="0">
                <a:ea typeface="+mn-ea"/>
              </a:defRPr>
            </a:lvl4pPr>
            <a:lvl5pPr>
              <a:defRPr sz="1600" baseline="0">
                <a:ea typeface="+mn-e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71727" y="242888"/>
            <a:ext cx="8034867" cy="5492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1E144-314B-46C1-94BB-D28DBE66940E}" type="datetime1">
              <a:rPr lang="ja-JP" altLang="en-US"/>
              <a:pPr>
                <a:defRPr/>
              </a:pPr>
              <a:t>2020/10/8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41154-3104-42A0-9AA8-99DF9435ABF7}" type="datetime1">
              <a:rPr lang="ja-JP" altLang="en-US"/>
              <a:pPr>
                <a:defRPr/>
              </a:pPr>
              <a:t>2020/10/8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B0DCB-DBAA-4B5C-A03D-01F9947F3F05}" type="datetime1">
              <a:rPr lang="ja-JP" altLang="en-US"/>
              <a:pPr>
                <a:defRPr/>
              </a:pPr>
              <a:t>2020/10/8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©Terumo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扉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企業ブランドマー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727" y="242888"/>
            <a:ext cx="80348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727" y="990601"/>
            <a:ext cx="9362546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11177" y="6596064"/>
            <a:ext cx="7489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ea typeface="HGPｺﾞｼｯｸE" pitchFamily="50" charset="-128"/>
                <a:cs typeface="ヒラギノ角ゴ Pro W3"/>
              </a:defRPr>
            </a:lvl1pPr>
          </a:lstStyle>
          <a:p>
            <a:pPr>
              <a:defRPr/>
            </a:pPr>
            <a:fld id="{2DF8DA62-D68D-4035-B5EF-360FE22961C9}" type="datetime1">
              <a:rPr lang="ja-JP" altLang="en-US" smtClean="0"/>
              <a:pPr>
                <a:defRPr/>
              </a:pPr>
              <a:t>2020/10/8</a:t>
            </a:fld>
            <a:endParaRPr lang="en-US" altLang="ja-JP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3244" y="6596064"/>
            <a:ext cx="1422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ea typeface="HGPｺﾞｼｯｸE" pitchFamily="50" charset="-128"/>
                <a:cs typeface="ヒラギノ角ゴ Pro W3"/>
              </a:defRPr>
            </a:lvl1pPr>
          </a:lstStyle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sp>
        <p:nvSpPr>
          <p:cNvPr id="46090" name="Line 10"/>
          <p:cNvSpPr>
            <a:spLocks noChangeShapeType="1"/>
          </p:cNvSpPr>
          <p:nvPr userDrawn="1"/>
        </p:nvSpPr>
        <p:spPr bwMode="auto">
          <a:xfrm>
            <a:off x="287206" y="774700"/>
            <a:ext cx="9357386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HGｺﾞｼｯｸE" pitchFamily="49" charset="-128"/>
            </a:endParaRPr>
          </a:p>
        </p:txBody>
      </p:sp>
      <p:grpSp>
        <p:nvGrpSpPr>
          <p:cNvPr id="1031" name="Group 34"/>
          <p:cNvGrpSpPr>
            <a:grpSpLocks/>
          </p:cNvGrpSpPr>
          <p:nvPr userDrawn="1"/>
        </p:nvGrpSpPr>
        <p:grpSpPr bwMode="auto">
          <a:xfrm>
            <a:off x="9004830" y="190500"/>
            <a:ext cx="741231" cy="503238"/>
            <a:chOff x="5980" y="-415"/>
            <a:chExt cx="431" cy="317"/>
          </a:xfrm>
        </p:grpSpPr>
        <p:sp>
          <p:nvSpPr>
            <p:cNvPr id="13" name="Text Box 35"/>
            <p:cNvSpPr txBox="1">
              <a:spLocks noChangeArrowheads="1"/>
            </p:cNvSpPr>
            <p:nvPr userDrawn="1"/>
          </p:nvSpPr>
          <p:spPr bwMode="auto">
            <a:xfrm>
              <a:off x="5980" y="-407"/>
              <a:ext cx="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b="1" dirty="0">
                  <a:solidFill>
                    <a:srgbClr val="FF3300"/>
                  </a:solidFill>
                  <a:latin typeface="+mj-lt"/>
                  <a:ea typeface="+mj-ea"/>
                  <a:cs typeface="+mn-cs"/>
                </a:rPr>
                <a:t>秘</a:t>
              </a:r>
            </a:p>
          </p:txBody>
        </p:sp>
        <p:sp>
          <p:nvSpPr>
            <p:cNvPr id="14" name="Rectangle 36"/>
            <p:cNvSpPr>
              <a:spLocks noChangeArrowheads="1"/>
            </p:cNvSpPr>
            <p:nvPr userDrawn="1"/>
          </p:nvSpPr>
          <p:spPr bwMode="auto">
            <a:xfrm>
              <a:off x="6028" y="-415"/>
              <a:ext cx="317" cy="317"/>
            </a:xfrm>
            <a:prstGeom prst="rect">
              <a:avLst/>
            </a:prstGeom>
            <a:noFill/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HGｺﾞｼｯｸE" pitchFamily="49" charset="-128"/>
                <a:cs typeface="+mn-cs"/>
              </a:endParaRPr>
            </a:p>
          </p:txBody>
        </p:sp>
      </p:grpSp>
      <p:sp>
        <p:nvSpPr>
          <p:cNvPr id="12" name="テキスト ボックス 11"/>
          <p:cNvSpPr txBox="1"/>
          <p:nvPr userDrawn="1"/>
        </p:nvSpPr>
        <p:spPr>
          <a:xfrm>
            <a:off x="8696988" y="6577014"/>
            <a:ext cx="1104106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64C4B00E-2D97-4D01-BB9A-F9B07571FB7B}" type="slidenum">
              <a:rPr lang="ja-JP" altLang="en-US" sz="1400">
                <a:latin typeface="+mj-lt"/>
              </a:rPr>
              <a:pPr algn="r">
                <a:defRPr/>
              </a:pPr>
              <a:t>‹#›</a:t>
            </a:fld>
            <a:r>
              <a:rPr lang="en-US" altLang="ja-JP" sz="1400" dirty="0">
                <a:latin typeface="+mj-lt"/>
              </a:rPr>
              <a:t>/000</a:t>
            </a:r>
            <a:endParaRPr lang="ja-JP" altLang="en-US" sz="1400" dirty="0">
              <a:latin typeface="+mj-lt"/>
            </a:endParaRPr>
          </a:p>
        </p:txBody>
      </p:sp>
      <p:pic>
        <p:nvPicPr>
          <p:cNvPr id="15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6497638"/>
            <a:ext cx="1439862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4" r:id="rId2"/>
    <p:sldLayoutId id="2147483765" r:id="rId3"/>
    <p:sldLayoutId id="2147483766" r:id="rId4"/>
    <p:sldLayoutId id="2147483767" r:id="rId5"/>
    <p:sldLayoutId id="214748376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pitchFamily="34" charset="0"/>
          <a:ea typeface="HGｺﾞｼｯｸE" pitchFamily="49" charset="-128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20000"/>
        </a:spcAft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5000"/>
        </a:spcBef>
        <a:spcAft>
          <a:spcPct val="5000"/>
        </a:spcAft>
        <a:buFont typeface="Arial" pitchFamily="34" charset="0"/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15000"/>
        </a:lnSpc>
        <a:spcBef>
          <a:spcPct val="5000"/>
        </a:spcBef>
        <a:spcAft>
          <a:spcPct val="500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5592" y="2508629"/>
            <a:ext cx="517481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2051" name="Group 34"/>
          <p:cNvGrpSpPr>
            <a:grpSpLocks/>
          </p:cNvGrpSpPr>
          <p:nvPr userDrawn="1"/>
        </p:nvGrpSpPr>
        <p:grpSpPr bwMode="auto">
          <a:xfrm>
            <a:off x="9004830" y="190500"/>
            <a:ext cx="741231" cy="503238"/>
            <a:chOff x="5980" y="-415"/>
            <a:chExt cx="431" cy="317"/>
          </a:xfrm>
        </p:grpSpPr>
        <p:sp>
          <p:nvSpPr>
            <p:cNvPr id="5" name="Text Box 35"/>
            <p:cNvSpPr txBox="1">
              <a:spLocks noChangeArrowheads="1"/>
            </p:cNvSpPr>
            <p:nvPr userDrawn="1"/>
          </p:nvSpPr>
          <p:spPr bwMode="auto">
            <a:xfrm>
              <a:off x="5980" y="-407"/>
              <a:ext cx="43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b="1" dirty="0">
                  <a:solidFill>
                    <a:srgbClr val="FF3300"/>
                  </a:solidFill>
                  <a:latin typeface="+mj-ea"/>
                  <a:ea typeface="+mj-ea"/>
                  <a:cs typeface="+mn-cs"/>
                </a:rPr>
                <a:t>秘</a:t>
              </a:r>
            </a:p>
          </p:txBody>
        </p:sp>
        <p:sp>
          <p:nvSpPr>
            <p:cNvPr id="6" name="Rectangle 36"/>
            <p:cNvSpPr>
              <a:spLocks noChangeArrowheads="1"/>
            </p:cNvSpPr>
            <p:nvPr userDrawn="1"/>
          </p:nvSpPr>
          <p:spPr bwMode="auto">
            <a:xfrm>
              <a:off x="6028" y="-415"/>
              <a:ext cx="317" cy="317"/>
            </a:xfrm>
            <a:prstGeom prst="rect">
              <a:avLst/>
            </a:prstGeom>
            <a:noFill/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b="1">
                <a:latin typeface="+mj-ea"/>
                <a:ea typeface="+mj-ea"/>
                <a:cs typeface="+mn-cs"/>
              </a:endParaRPr>
            </a:p>
          </p:txBody>
        </p:sp>
      </p:grpSp>
      <p:pic>
        <p:nvPicPr>
          <p:cNvPr id="7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497638"/>
            <a:ext cx="1439862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00" b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HGｺﾞｼｯｸE" pitchFamily="49" charset="-128"/>
          <a:cs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0900981\Desktop\TERUMO_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0742" y="2997200"/>
            <a:ext cx="3600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Step1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Sending IT_ENABLE command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90958-9433-4BBD-9C9E-D0BE455E3FC6}" type="datetime1">
              <a:rPr lang="ja-JP" altLang="en-US" smtClean="0"/>
              <a:pPr>
                <a:defRPr/>
              </a:pPr>
              <a:t>2020/10/8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©Terumo Corporation</a:t>
            </a:r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96" y="1052736"/>
            <a:ext cx="9089009" cy="511256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975937" y="3343622"/>
            <a:ext cx="930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solidFill>
                  <a:srgbClr val="FF0000"/>
                </a:solidFill>
                <a:latin typeface="+mn-lt"/>
                <a:ea typeface="+mn-ea"/>
              </a:rPr>
              <a:t>1.Click here</a:t>
            </a:r>
            <a:endParaRPr kumimoji="1" lang="ja-JP" altLang="en-US" sz="105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8975937" y="3573016"/>
            <a:ext cx="297543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8250128" y="3660264"/>
            <a:ext cx="710569" cy="1440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53200" y="4869160"/>
            <a:ext cx="12121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FF0000"/>
                </a:solidFill>
                <a:latin typeface="+mn-lt"/>
                <a:ea typeface="+mn-ea"/>
              </a:rPr>
              <a:t>2.Checking here</a:t>
            </a:r>
            <a:endParaRPr kumimoji="1" lang="ja-JP" altLang="en-US" sz="11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7911880" y="5058762"/>
            <a:ext cx="338248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31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82551" y="-647700"/>
            <a:ext cx="7458737" cy="654050"/>
            <a:chOff x="48" y="-408"/>
            <a:chExt cx="4337" cy="412"/>
          </a:xfrm>
        </p:grpSpPr>
        <p:sp>
          <p:nvSpPr>
            <p:cNvPr id="10243" name="Text Box 4"/>
            <p:cNvSpPr txBox="1">
              <a:spLocks noChangeArrowheads="1"/>
            </p:cNvSpPr>
            <p:nvPr/>
          </p:nvSpPr>
          <p:spPr bwMode="auto">
            <a:xfrm>
              <a:off x="48" y="-190"/>
              <a:ext cx="2242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9900"/>
                  </a:solidFill>
                  <a:ea typeface="ＭＳ Ｐゴシック" pitchFamily="50" charset="-128"/>
                </a:rPr>
                <a:t>社内プレゼンテーションテンプレート　最終ページ</a:t>
              </a:r>
            </a:p>
          </p:txBody>
        </p:sp>
        <p:sp>
          <p:nvSpPr>
            <p:cNvPr id="10244" name="Line 5"/>
            <p:cNvSpPr>
              <a:spLocks noChangeShapeType="1"/>
            </p:cNvSpPr>
            <p:nvPr/>
          </p:nvSpPr>
          <p:spPr bwMode="auto">
            <a:xfrm flipH="1">
              <a:off x="3754" y="-190"/>
              <a:ext cx="0" cy="1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10245" name="Rectangle 6"/>
            <p:cNvSpPr>
              <a:spLocks noChangeArrowheads="1"/>
            </p:cNvSpPr>
            <p:nvPr/>
          </p:nvSpPr>
          <p:spPr bwMode="auto">
            <a:xfrm>
              <a:off x="3122" y="-408"/>
              <a:ext cx="1263" cy="17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FF99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ja-JP" altLang="en-US" sz="1200" b="1">
                  <a:solidFill>
                    <a:srgbClr val="FFCC00"/>
                  </a:solidFill>
                  <a:latin typeface="MS UI Gothic" pitchFamily="50" charset="-128"/>
                  <a:ea typeface="MS UI Gothic" pitchFamily="50" charset="-128"/>
                </a:rPr>
                <a:t>ロゴ以外不要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社内用テンプレート_秘">
  <a:themeElements>
    <a:clrScheme name="ユーザー定義 1">
      <a:dk1>
        <a:sysClr val="windowText" lastClr="000000"/>
      </a:dk1>
      <a:lt1>
        <a:sysClr val="window" lastClr="FFFFFF"/>
      </a:lt1>
      <a:dk2>
        <a:srgbClr val="008D61"/>
      </a:dk2>
      <a:lt2>
        <a:srgbClr val="F7B100"/>
      </a:lt2>
      <a:accent1>
        <a:srgbClr val="D8211D"/>
      </a:accent1>
      <a:accent2>
        <a:srgbClr val="444B52"/>
      </a:accent2>
      <a:accent3>
        <a:srgbClr val="4E9636"/>
      </a:accent3>
      <a:accent4>
        <a:srgbClr val="4159A7"/>
      </a:accent4>
      <a:accent5>
        <a:srgbClr val="6DABE4"/>
      </a:accent5>
      <a:accent6>
        <a:srgbClr val="DF6F05"/>
      </a:accent6>
      <a:hlink>
        <a:srgbClr val="0000FF"/>
      </a:hlink>
      <a:folHlink>
        <a:srgbClr val="800080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1800" dirty="0">
            <a:latin typeface="+mn-lt"/>
            <a:ea typeface="+mn-ea"/>
          </a:defRPr>
        </a:defPPr>
      </a:lstStyle>
    </a:txDef>
  </a:objectDefaults>
  <a:extraClrSchemeLst>
    <a:extraClrScheme>
      <a:clrScheme name="2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rnal_JP_秘_160509.pptx" id="{F261F729-CB37-479F-AF27-86F8CCF165BC}" vid="{54C8F39B-763F-4E29-B597-F0E6E05B0082}"/>
    </a:ext>
  </a:extLst>
</a:theme>
</file>

<file path=ppt/theme/theme2.xml><?xml version="1.0" encoding="utf-8"?>
<a:theme xmlns:a="http://schemas.openxmlformats.org/drawingml/2006/main" name="扉タイトル">
  <a:themeElements>
    <a:clrScheme name="3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800" dirty="0">
            <a:latin typeface="+mn-lt"/>
            <a:ea typeface="+mn-ea"/>
          </a:defRPr>
        </a:defPPr>
      </a:lstStyle>
    </a:txDef>
  </a:objectDefaults>
  <a:extraClrSchemeLst>
    <a:extraClrScheme>
      <a:clrScheme name="3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rnal_JP_秘_160509.pptx" id="{F261F729-CB37-479F-AF27-86F8CCF165BC}" vid="{ED4CCC59-8AE5-4403-B12F-A72D6CD8C193}"/>
    </a:ext>
  </a:extLst>
</a:theme>
</file>

<file path=ppt/theme/theme3.xml><?xml version="1.0" encoding="utf-8"?>
<a:theme xmlns:a="http://schemas.openxmlformats.org/drawingml/2006/main" name="企業ブランドマーク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800" dirty="0">
            <a:latin typeface="+mn-lt"/>
            <a:ea typeface="+mn-ea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ternal_JP_秘_160509.pptx" id="{F261F729-CB37-479F-AF27-86F8CCF165BC}" vid="{425F6246-962A-460F-ADDD-6B682D0FF0C5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Internal_JP_秘_160509</Template>
  <TotalTime>18</TotalTime>
  <Words>22</Words>
  <Application>Microsoft Office PowerPoint</Application>
  <PresentationFormat>A4 210 x 297 mm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HGPｺﾞｼｯｸE</vt:lpstr>
      <vt:lpstr>HGｺﾞｼｯｸE</vt:lpstr>
      <vt:lpstr>Meiryo UI</vt:lpstr>
      <vt:lpstr>ＭＳ Ｐゴシック</vt:lpstr>
      <vt:lpstr>ＭＳ Ｐ明朝</vt:lpstr>
      <vt:lpstr>MS UI Gothic</vt:lpstr>
      <vt:lpstr>ヒラギノ角ゴ Pro W3</vt:lpstr>
      <vt:lpstr>Arial</vt:lpstr>
      <vt:lpstr>Wingdings</vt:lpstr>
      <vt:lpstr>社内用テンプレート_秘</vt:lpstr>
      <vt:lpstr>扉タイトル</vt:lpstr>
      <vt:lpstr>企業ブランドマーク</vt:lpstr>
      <vt:lpstr>Step1（Sending IT_ENABLE command）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 社内向け タイトル タイトル</dc:title>
  <dc:creator>Tsutsui Yuuichi</dc:creator>
  <cp:lastModifiedBy>Tsutsui Yuuichi</cp:lastModifiedBy>
  <cp:revision>4</cp:revision>
  <dcterms:created xsi:type="dcterms:W3CDTF">2020-03-31T01:19:19Z</dcterms:created>
  <dcterms:modified xsi:type="dcterms:W3CDTF">2020-10-08T04:52:02Z</dcterms:modified>
</cp:coreProperties>
</file>