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9" r:id="rId2"/>
    <p:sldId id="264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子 詳平" initials="金子" lastIdx="2" clrIdx="0">
    <p:extLst>
      <p:ext uri="{19B8F6BF-5375-455C-9EA6-DF929625EA0E}">
        <p15:presenceInfo xmlns:p15="http://schemas.microsoft.com/office/powerpoint/2012/main" userId="S::s_kaneko@colbo.co.jp::3816bcb9-c36d-4e31-9334-f66332a3fa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5167" autoAdjust="0"/>
  </p:normalViewPr>
  <p:slideViewPr>
    <p:cSldViewPr snapToGrid="0" snapToObjects="1">
      <p:cViewPr varScale="1">
        <p:scale>
          <a:sx n="89" d="100"/>
          <a:sy n="89" d="100"/>
        </p:scale>
        <p:origin x="9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474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DCC-4734-D540-9BF4-B0A7981C5686}" type="datetimeFigureOut">
              <a:rPr kumimoji="1" lang="ja-JP" altLang="en-US" smtClean="0"/>
              <a:t>2020/10/16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5AAEE-0D0F-0D49-8D6A-78E3F35CD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78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b="0" i="0">
                <a:latin typeface="Meiryo UI" panose="020B0604030504040204" pitchFamily="34" charset="-128"/>
                <a:ea typeface="Meiryo UI" panose="020B0604030504040204" pitchFamily="34" charset="-128"/>
              </a:rPr>
              <a:t>ノートサンプル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25AAEE-0D0F-0D49-8D6A-78E3F35CDA9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45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w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黒い背景と白い文字&#10;&#10;自動的に生成された説明">
            <a:extLst>
              <a:ext uri="{FF2B5EF4-FFF2-40B4-BE49-F238E27FC236}">
                <a16:creationId xmlns:a16="http://schemas.microsoft.com/office/drawing/2014/main" id="{1858FCBB-A2DE-3447-958A-3A4559D0A9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438400" cy="685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E1D18E4-34D3-AB47-859F-C4C310D008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36175" y="6136656"/>
            <a:ext cx="2056797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2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4">
            <a:extLst>
              <a:ext uri="{FF2B5EF4-FFF2-40B4-BE49-F238E27FC236}">
                <a16:creationId xmlns:a16="http://schemas.microsoft.com/office/drawing/2014/main" id="{5FCC796D-057A-C542-A172-1ADBC32205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04236" cy="6858000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CAFE50AF-53F7-814A-B5A9-2F9C32A412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7200" y="3222625"/>
            <a:ext cx="10515600" cy="450000"/>
          </a:xfrm>
        </p:spPr>
        <p:txBody>
          <a:bodyPr wrap="none" lIns="0" tIns="0" rIns="0" bIns="0">
            <a:noAutofit/>
          </a:bodyPr>
          <a:lstStyle>
            <a:lvl1pPr>
              <a:defRPr sz="2800" b="1" i="0">
                <a:latin typeface="+mj-lt"/>
                <a:ea typeface="Meiryo UI" panose="020B060403050404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altLang="ja-JP" dirty="0">
                <a:cs typeface="Arial" panose="020B0604020202020204" pitchFamily="34" charset="0"/>
              </a:rPr>
              <a:t>Divider Title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0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D66EC-D635-2148-83D6-1E2DBD079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7200" y="439200"/>
            <a:ext cx="10515600" cy="450000"/>
          </a:xfrm>
        </p:spPr>
        <p:txBody>
          <a:bodyPr wrap="none" lIns="0" tIns="0" rIns="0" bIns="0" anchor="t" anchorCtr="0">
            <a:noAutofit/>
          </a:bodyPr>
          <a:lstStyle>
            <a:lvl1pPr>
              <a:defRPr sz="2800" b="1" i="0">
                <a:latin typeface="+mj-lt"/>
                <a:ea typeface="Meiryo UI" panose="020B0604030504040204" pitchFamily="34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Header Title</a:t>
            </a:r>
            <a:endParaRPr kumimoji="1" lang="ja-JP" altLang="en-US" dirty="0"/>
          </a:p>
        </p:txBody>
      </p:sp>
      <p:sp>
        <p:nvSpPr>
          <p:cNvPr id="7" name="object 98">
            <a:extLst>
              <a:ext uri="{FF2B5EF4-FFF2-40B4-BE49-F238E27FC236}">
                <a16:creationId xmlns:a16="http://schemas.microsoft.com/office/drawing/2014/main" id="{7B01802A-C417-7C44-AF16-801004E30A4A}"/>
              </a:ext>
            </a:extLst>
          </p:cNvPr>
          <p:cNvSpPr/>
          <p:nvPr userDrawn="1"/>
        </p:nvSpPr>
        <p:spPr>
          <a:xfrm>
            <a:off x="0" y="458749"/>
            <a:ext cx="767410" cy="29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none" lIns="0" tIns="0" rIns="0" bIns="0" rtlCol="0"/>
          <a:lstStyle/>
          <a:p>
            <a:endParaRPr/>
          </a:p>
        </p:txBody>
      </p:sp>
      <p:sp>
        <p:nvSpPr>
          <p:cNvPr id="6" name="テキスト プレースホルダー 3">
            <a:extLst>
              <a:ext uri="{FF2B5EF4-FFF2-40B4-BE49-F238E27FC236}">
                <a16:creationId xmlns:a16="http://schemas.microsoft.com/office/drawing/2014/main" id="{9E628F0E-02C2-5C45-919D-2C0D4674F8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" y="1148400"/>
            <a:ext cx="10515600" cy="47412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0000" indent="-270000" fontAlgn="ct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25000"/>
              <a:buFontTx/>
              <a:buBlip>
                <a:blip r:embed="rId3"/>
              </a:buBlip>
              <a:defRPr sz="2400" b="1">
                <a:latin typeface="+mj-lt"/>
              </a:defRPr>
            </a:lvl1pPr>
            <a:lvl2pPr marL="414000" indent="-126000" fontAlgn="ctr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SzPct val="120000"/>
              <a:buFontTx/>
              <a:buBlip>
                <a:blip r:embed="rId4"/>
              </a:buBlip>
              <a:tabLst/>
              <a:defRPr sz="2000" b="0">
                <a:latin typeface="+mj-lt"/>
              </a:defRPr>
            </a:lvl2pPr>
            <a:lvl3pPr marL="540000" indent="-126000" fontAlgn="ctr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Clr>
                <a:schemeClr val="tx2"/>
              </a:buClr>
              <a:tabLst/>
              <a:defRPr sz="1600">
                <a:latin typeface="+mj-lt"/>
              </a:defRPr>
            </a:lvl3pPr>
            <a:lvl4pPr marL="630000" indent="-90000" fontAlgn="ctr">
              <a:lnSpc>
                <a:spcPct val="100000"/>
              </a:lnSpc>
              <a:spcBef>
                <a:spcPts val="600"/>
              </a:spcBef>
              <a:spcAft>
                <a:spcPts val="100"/>
              </a:spcAft>
              <a:buClr>
                <a:schemeClr val="tx1"/>
              </a:buClr>
              <a:tabLst/>
              <a:defRPr sz="1300">
                <a:latin typeface="+mj-lt"/>
              </a:defRPr>
            </a:lvl4pPr>
            <a:lvl5pPr marL="720000" indent="-90000" font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tabLst/>
              <a:defRPr sz="1000">
                <a:latin typeface="+mj-lt"/>
              </a:defRPr>
            </a:lvl5pPr>
          </a:lstStyle>
          <a:p>
            <a:pPr lvl="0"/>
            <a:r>
              <a:rPr kumimoji="1" lang="en-US" altLang="ja-JP" dirty="0"/>
              <a:t>Text level 1 : Arial Bold 24pt</a:t>
            </a:r>
            <a:endParaRPr kumimoji="1" lang="ja-JP" altLang="en-US" dirty="0"/>
          </a:p>
          <a:p>
            <a:pPr lvl="1"/>
            <a:r>
              <a:rPr kumimoji="1" lang="en-US" altLang="ja-JP" dirty="0"/>
              <a:t>Text level 2 : Arial 20pt</a:t>
            </a:r>
          </a:p>
          <a:p>
            <a:pPr lvl="2"/>
            <a:r>
              <a:rPr kumimoji="1" lang="en-US" altLang="ja-JP" dirty="0"/>
              <a:t>Text level 3 : Arial 16pt</a:t>
            </a:r>
          </a:p>
          <a:p>
            <a:pPr lvl="3"/>
            <a:r>
              <a:rPr kumimoji="1" lang="en-US" altLang="ja-JP" dirty="0"/>
              <a:t>Text level 4 : Arial 13pt</a:t>
            </a:r>
          </a:p>
          <a:p>
            <a:pPr lvl="4"/>
            <a:r>
              <a:rPr kumimoji="1" lang="en-US" altLang="ja-JP" dirty="0"/>
              <a:t>Text level 5 : Arial 10pt</a:t>
            </a:r>
          </a:p>
          <a:p>
            <a:pPr lvl="4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8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931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07FEBFF-0160-594C-B229-BB3D8400E7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4003" y="2967926"/>
            <a:ext cx="4216427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998340-9804-0C43-B3B6-2221AE74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kumimoji="1" lang="en-US" altLang="ja-JP" dirty="0"/>
              <a:t>Main Title</a:t>
            </a:r>
            <a:endParaRPr kumimoji="1" lang="ja-JP" alt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8B6811-0CA9-AF4F-A547-A67181E549DF}"/>
              </a:ext>
            </a:extLst>
          </p:cNvPr>
          <p:cNvSpPr txBox="1">
            <a:spLocks/>
          </p:cNvSpPr>
          <p:nvPr userDrawn="1"/>
        </p:nvSpPr>
        <p:spPr>
          <a:xfrm>
            <a:off x="793375" y="6401320"/>
            <a:ext cx="1519519" cy="365125"/>
          </a:xfrm>
          <a:prstGeom prst="rect">
            <a:avLst/>
          </a:prstGeom>
        </p:spPr>
        <p:txBody>
          <a:bodyPr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800" b="0" i="0" kern="120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+mj-lt"/>
                <a:cs typeface="Arial" panose="020B0604020202020204" pitchFamily="34" charset="0"/>
              </a:rPr>
              <a:t>©TERUMO CORPORATION </a:t>
            </a:r>
            <a:endParaRPr lang="ja-JP" altLang="en-US"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日付プレースホルダー 6">
            <a:extLst>
              <a:ext uri="{FF2B5EF4-FFF2-40B4-BE49-F238E27FC236}">
                <a16:creationId xmlns:a16="http://schemas.microsoft.com/office/drawing/2014/main" id="{8E1E814E-7334-2540-80AD-58210AAE9C88}"/>
              </a:ext>
            </a:extLst>
          </p:cNvPr>
          <p:cNvSpPr txBox="1">
            <a:spLocks/>
          </p:cNvSpPr>
          <p:nvPr userDrawn="1"/>
        </p:nvSpPr>
        <p:spPr>
          <a:xfrm>
            <a:off x="2335305" y="6401320"/>
            <a:ext cx="183913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800" b="0" i="0" kern="1200">
                <a:solidFill>
                  <a:schemeClr val="tx1">
                    <a:tint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b="0" i="0" dirty="0">
                <a:solidFill>
                  <a:schemeClr val="accent5">
                    <a:lumMod val="75000"/>
                  </a:schemeClr>
                </a:solidFill>
                <a:latin typeface="+mj-lt"/>
                <a:ea typeface="Meiryo UI" panose="020B0604030504040204" pitchFamily="34" charset="-128"/>
                <a:cs typeface="Arial" panose="020B0604020202020204" pitchFamily="34" charset="0"/>
              </a:rPr>
              <a:t>Confidential</a:t>
            </a:r>
            <a:endParaRPr lang="ja-JP" altLang="en-US" sz="800" b="0" i="0">
              <a:solidFill>
                <a:schemeClr val="accent5">
                  <a:lumMod val="75000"/>
                </a:schemeClr>
              </a:solidFill>
              <a:latin typeface="+mj-lt"/>
              <a:ea typeface="Meiryo UI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フッター プレースホルダー 3">
            <a:extLst>
              <a:ext uri="{FF2B5EF4-FFF2-40B4-BE49-F238E27FC236}">
                <a16:creationId xmlns:a16="http://schemas.microsoft.com/office/drawing/2014/main" id="{50B58D2F-22B5-154B-B781-E39B4E57D904}"/>
              </a:ext>
            </a:extLst>
          </p:cNvPr>
          <p:cNvSpPr txBox="1">
            <a:spLocks/>
          </p:cNvSpPr>
          <p:nvPr userDrawn="1"/>
        </p:nvSpPr>
        <p:spPr>
          <a:xfrm>
            <a:off x="5326740" y="6356350"/>
            <a:ext cx="7200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2ED0621-17EE-4A1E-84C3-00AAF683D911}" type="slidenum">
              <a:rPr lang="ja-JP" altLang="en-US" b="0" i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+mj-lt"/>
                <a:ea typeface="+mj-ea"/>
                <a:cs typeface="Arial" panose="020B0604020202020204" pitchFamily="34" charset="0"/>
              </a:rPr>
              <a:t>‹#›</a:t>
            </a:fld>
            <a:endParaRPr lang="ja-JP" altLang="en-US" b="0" i="0" baseline="0">
              <a:solidFill>
                <a:schemeClr val="tx1">
                  <a:lumMod val="40000"/>
                  <a:lumOff val="60000"/>
                </a:schemeClr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日付プレースホルダー 6">
            <a:extLst>
              <a:ext uri="{FF2B5EF4-FFF2-40B4-BE49-F238E27FC236}">
                <a16:creationId xmlns:a16="http://schemas.microsoft.com/office/drawing/2014/main" id="{00111A9E-A3FD-F54C-8EA9-CCA09C0E7058}"/>
              </a:ext>
            </a:extLst>
          </p:cNvPr>
          <p:cNvSpPr txBox="1">
            <a:spLocks/>
          </p:cNvSpPr>
          <p:nvPr userDrawn="1"/>
        </p:nvSpPr>
        <p:spPr>
          <a:xfrm>
            <a:off x="5894357" y="6356350"/>
            <a:ext cx="720000" cy="365125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800" b="0" i="0" kern="1200">
                <a:solidFill>
                  <a:schemeClr val="tx1">
                    <a:tint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0" i="0" dirty="0">
                <a:solidFill>
                  <a:schemeClr val="tx1">
                    <a:lumMod val="40000"/>
                    <a:lumOff val="60000"/>
                  </a:schemeClr>
                </a:solidFill>
                <a:latin typeface="+mj-lt"/>
                <a:ea typeface="Meiryo UI" panose="020B0604030504040204" pitchFamily="34" charset="-128"/>
                <a:cs typeface="Arial" panose="020B0604020202020204" pitchFamily="34" charset="0"/>
              </a:rPr>
              <a:t>/000</a:t>
            </a:r>
            <a:endParaRPr lang="ja-JP" altLang="en-US" sz="1400" b="0" i="0">
              <a:solidFill>
                <a:schemeClr val="tx1">
                  <a:lumMod val="40000"/>
                  <a:lumOff val="60000"/>
                </a:schemeClr>
              </a:solidFill>
              <a:latin typeface="+mj-lt"/>
              <a:ea typeface="Meiryo UI" panose="020B0604030504040204" pitchFamily="34" charset="-128"/>
              <a:cs typeface="Arial" panose="020B0604020202020204" pitchFamily="34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79502C7-770D-604F-9934-01242E353C9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25822" y="6408000"/>
            <a:ext cx="1234078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8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53" r:id="rId3"/>
    <p:sldLayoutId id="2147483662" r:id="rId4"/>
    <p:sldLayoutId id="2147483661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b="0" i="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Log file during learning cycle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038" y="1551918"/>
            <a:ext cx="7377425" cy="481346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34837" y="1026543"/>
            <a:ext cx="9825487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fontAlgn="ctr">
              <a:spcBef>
                <a:spcPts val="1200"/>
              </a:spcBef>
              <a:spcAft>
                <a:spcPts val="600"/>
              </a:spcAft>
              <a:buSzPct val="125000"/>
            </a:pPr>
            <a:r>
              <a:rPr kumimoji="1" lang="en-US" altLang="ja-JP" sz="2000" dirty="0" smtClean="0"/>
              <a:t>Which current in the following figure is the taper current you mean?</a:t>
            </a:r>
            <a:endParaRPr kumimoji="1"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4693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119397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">
  <a:themeElements>
    <a:clrScheme name="ユーザー定義 2">
      <a:dk1>
        <a:srgbClr val="4C4948"/>
      </a:dk1>
      <a:lt1>
        <a:srgbClr val="FFFFFF"/>
      </a:lt1>
      <a:dk2>
        <a:srgbClr val="008D61"/>
      </a:dk2>
      <a:lt2>
        <a:srgbClr val="00B08D"/>
      </a:lt2>
      <a:accent1>
        <a:srgbClr val="65BFA3"/>
      </a:accent1>
      <a:accent2>
        <a:srgbClr val="417BBF"/>
      </a:accent2>
      <a:accent3>
        <a:srgbClr val="009FAF"/>
      </a:accent3>
      <a:accent4>
        <a:srgbClr val="F28F00"/>
      </a:accent4>
      <a:accent5>
        <a:srgbClr val="F26178"/>
      </a:accent5>
      <a:accent6>
        <a:srgbClr val="EC662A"/>
      </a:accent6>
      <a:hlink>
        <a:srgbClr val="4C4948"/>
      </a:hlink>
      <a:folHlink>
        <a:srgbClr val="4C4948"/>
      </a:folHlink>
    </a:clrScheme>
    <a:fontScheme name="terumo template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 algn="l" fontAlgn="ctr">
          <a:spcBef>
            <a:spcPts val="1200"/>
          </a:spcBef>
          <a:spcAft>
            <a:spcPts val="600"/>
          </a:spcAft>
          <a:buSzPct val="125000"/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6-9_ENG_Confidential_200401.pptx[読み取り専用]" id="{C5776834-3E29-4437-962E-499AF2678ABF}" vid="{820426EC-74E7-4FA5-BEF4-8DDF5604866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16-9_ENG_Confidential_200401</Template>
  <TotalTime>3</TotalTime>
  <Words>20</Words>
  <Application>Microsoft Office PowerPoint</Application>
  <PresentationFormat>ワイド画面</PresentationFormat>
  <Paragraphs>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Meiryo</vt:lpstr>
      <vt:lpstr>游ゴシック</vt:lpstr>
      <vt:lpstr>Arial</vt:lpstr>
      <vt:lpstr>Corporate</vt:lpstr>
      <vt:lpstr>Log file during learning cycle</vt:lpstr>
      <vt:lpstr>PowerPoint プレゼンテーション</vt:lpstr>
    </vt:vector>
  </TitlesOfParts>
  <Manager>Terumo Corporation</Manager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 file during learning cycle</dc:title>
  <dc:subject/>
  <dc:creator>Tsutsui Yuuichi</dc:creator>
  <cp:keywords/>
  <dc:description/>
  <cp:lastModifiedBy>Tsutsui Yuuichi</cp:lastModifiedBy>
  <cp:revision>2</cp:revision>
  <dcterms:created xsi:type="dcterms:W3CDTF">2020-10-15T21:59:13Z</dcterms:created>
  <dcterms:modified xsi:type="dcterms:W3CDTF">2020-10-15T22:02:27Z</dcterms:modified>
  <cp:category/>
</cp:coreProperties>
</file>