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0-08-24T06:58:18.530"/>
    </inkml:context>
    <inkml:brush xml:id="br0">
      <inkml:brushProperty name="width" value="0.035" units="cm"/>
      <inkml:brushProperty name="height" value="0.035" units="cm"/>
      <inkml:brushProperty name="fitToCurve" value="1"/>
    </inkml:brush>
  </inkml:definitions>
  <inkml:trace contextRef="#ctx0" brushRef="#br0">296 17 83 0,'0'-2'31'16,"0"2"-18"-16,0 0 25 15,0 0 7-15,0 0-5 16,0 0-21-16,0-3-5 15,0 1 8-15,0 0 0 16,0 2 0-16,0 0 4 16,0 0-5-16,0 0 4 15,0 0-8-15,0 0-4 16,0-2 1-16,0 2-7 16,0 0-1-16,0 0-1 0,-5 0-3 15,2 0 1 1,2 0-2-16,-3 0-1 0,1 0 8 15,3 0-1-15,-6 0-2 16,2 0 1-16,-1 0-3 16,2 0-2-16,-2 0-1 15,2 0 0-15,-4 0 0 16,0 0 1-16,5 0 0 16,-5 0 3-16,4 0-3 15,-2 0 1-15,-1 0 0 16,2 0 0-16,-1 0 8 15,3 0-8-15,0 0-2 16,-4 0 3-16,-1 0-1 16,5 0-2-16,-7 0 0 0,3 0 0 15,-3 6 3 1,0 3 0-16,1-4 1 0,1 2-1 16,0-1-1-16,4 1-2 15,-2-2 0-15,3-1 0 16,-3 3 2-16,1-5-1 15,1 3 0-15,-1 2 1 16,-1-1 1-16,1 1-3 16,-3 2 0-16,1 0 0 15,2 3 2-15,-1-1-1 16,2-4-1-16,-2 2 5 0,2 0-5 16,-3-2 7-16,4-1-7 15,-2-1 0-15,2 2 7 16,1 2-4-16,-5-2 0 15,4 6-1-15,-4-4 2 16,3 0-4-16,2 3 0 16,-4 1 0-16,3 1 3 15,2 2 0-15,-2-3-1 16,2 1 2-16,0-3-2 16,-3 0 0-16,3-2-2 15,-2 5 0-15,1-3 6 16,1 1-3-16,0 1-1 15,-1-2 4-15,1-1-5 16,0-1 6-16,0-3-7 0,0 1 0 16,0 0 1-16,0 0 0 15,0 4-1-15,0 0 1 16,0 3 2-16,0-3 1 16,0 1-4-16,0-6 2 15,0 1 0-15,1-5-2 16,-1 3 0-16,3-3 0 15,1 5 4-15,-1-2-5 16,3-3 1-16,-4 0 0 16,2 0 6-16,-1 1-6 15,-1 1 1-15,4 1 0 16,1-3 2-16,1 0-3 16,1 0 0-16,0-2 0 0,-1 0 5 15,-1 0-5 1,2 0 1-16,-2 0-1 0,2 0 4 15,-2 0-6-15,-3 0 2 16,2 0 0-16,-3 0 1 16,1 0-1-16,-3 0 0 15,-1 0 0-15,0 0 1 16,3 0-3-16,1 0 2 16,0 0 0-16,1 0 1 15,-3 0-1-15,5 0 0 16,-6 0-1-16,3 0 4 15,-1-2-5-15,2 2 2 0,-2 0 0 16,2 0 0-16,-2 0 0 16,4 0 0-16,-4 0 0 15,2 0 2-15,2 0-4 16,-4 0 2-16,2 0 0 16,-2 0-1-16,4 0 1 15,-5 0 0-15,2 0 0 16,-1 0 3-16,-3 0-6 15,3 0 3-15,1 0-1 16,-1 0 0-16,2-2 1 16,-5-3 0-16,3 1 1 15,-3 4 3-15,0 0-4 16,0 0 0-16,0 0 0 0,0 0 6 16,0 0-6-16,0 0 0 15,0 0 0-15,0 0 4 16,0 0-6-16,0 0 2 15,0 0 0-15,0 0 4 16,0 0-4-16,0-2 2 16,0 2-2-1,-7 0-2-15,-2 0 2 0,-1 0-4 16,0 0 2-16,1 0 0 16,-2 0 2-16,1 0 0 15,1 0 0-15,1 0 2 16,0 0-4-16,1 0 2 15,-3 0-3-15,2 0 0 16,0 4 3-16,-2 3 0 16,6-3-2-16,1-1 5 0,1 1-5 15,-1-4 2-15,0 0 0 16,2 2 2-16,-2 1-2 16,-1-1 0-16,1 0-1 15,-3 0 3-15,-1 3-5 16,1-3 2-16,1 3-1 15,-1-1 0-15,-2-1 2 16,3 1 0-16,1-4 0 16,4 5-1-16,-4-5-1 15,4 0 1-15,-2 4 1 16,1-2-1-16,1 3 1 16,-2 2 0-16,-2-3-1 0,0 3 2 15,-1 4-1 1,2 1 0-16,-4-3-1 0,5 2-1 15,-4-2 2-15,5 0 0 16,-2 2 0-16,2-1 2 16,1-4-4-16,-2 6 2 15,1-3 0-15,0 0 1 16,-1 4-1-16,-2-1 0 16,3-1 0-16,-1-2 5 15,2 0-6-15,0-2 1 16,0 0 0-16,0-3 1 15,0 1-1-15,0 1 0 16,0 3-2-16,0-2 5 0,2 0-2 16,0 0-1-1,4 2 0-15,-2-2 3 0,0-1-2 16,4 1 0-16,-1-2 1 16,-3 2 2-16,2-3-5 15,0 1 1-15,-1-1 0 16,-1-2 1-16,4 5-1 15,0-2 0-15,-5-3 1 16,5 3 2-16,-3-3-4 16,-3 0 1-16,3 0 0 15,-3-2 1-15,-2 3-1 16,1-3 0-16,0 2-1 0,5-2 5 16,-4 2-5-16,4 0 1 15,-3-2 0-15,2 5 0 16,-1-3 0-16,0 0 0 15,0 1 0-15,2 1 2 16,-3-4-3-16,2 5 1 16,-2-5 0-16,1 2 1 15,3-2-1-15,-3 0 0 16,0 2-1-16,-1-2 5 16,2 0-6-16,-2 0 2 15,4 0 0-15,-5 0 1 16,5 0-1-16,-1 0 0 15,-4 0-1-15,5 0 5 0,-6 0-5 16,1 0 1-16,-1-2 0 16,2 2 0-16,-2-5 0 15,1 3 0-15,0-2 0 16,1 4 4-16,0-3-8 16,0 1 4-16,-1 2 0 15,1 0 1-15,-3-2-1 16,1 2 0-16,3-2-3 15,-1 2 7-15,-3 0-8 16,3-3 4-16,1 3 0 16,-3 0-1-16,1 0 1 15,-2 0 0-15,0 0-1 16,0 0 6-16,0 0-6 16,0 0 1-16,0 0 0 0,0 0 3 15,0 0-3-15,0 0 0 16,0 0 4-16,0 0-2 15,0 0 1-15,-7 0-3 16,-3 0 2-16,-1 0-3 16,2-2 2-16,-2 0-1 15,6 0 0-15,-4-1 2 16,3 3-4-16,4 0 2 16,-2 0-2-16,1 0 1 15,-2 0 1-15,-3 0 0 16,4 0 0-16,-7 0 3 15,3 0-5-15,-2 0 2 0,3 0-1 16,4 3-1-16,-2 1 2 16,1-2 0-16,1 3-1 15,-1 2 2-15,-1-3-2 16,1 3 1-16,-2 4 0 16,5 1 1-16,-6-3-1 15,4 4 0-15,-2 1-1 16,2-1 4-16,-2 1-4 15,2 4 1-15,-4-7 0 16,2 7 1-16,0 1-1 16,-1-6 0-16,0 1 1 15,3-3 2-15,3-2-4 16,-2 0 1-16,-1-2 0 0,2-3 0 16,-1 3 0-16,2 0 0 15,0 0 0-15,-2-3 3 16,-1 3-5-16,3 0 2 15,-3 2 0 1,3-2 2-16,0 0-2 0,0-3 0 16,0 1-1-16,0 1 4 15,0 1-5-15,0 0 2 16,0 0 0-16,0-5 4 16,0 3-4-16,0-3 0 15,0 2 3-15,0-4-3 16,0 7 0-16,0-2 0 15,0-1 0-15,0 1 0 16,0-1 0-16,0 1 0 16,0 6 1-16,0-2 3 0,0-2-5 15,3 0 1-15,2-3 0 16,1 1 3-16,-2-1-3 16,3-1 0-16,-1 3 6 15,-1-1-3-15,-1-1-1 16,0 3-2-16,1-5 1 15,-2 3 3-15,1-5-3 16,-3 2 0-16,1-2 0 16,2 5 4-16,-1-5-6 15,-1 0 1-15,2 2 0 0,-2 0 3 16,0 0-3 0,3 1 0-16,-1-1 0 0,1-2 3 15,-1 0-4 1,-1 2 1-16,1-2 0 0,1 5 2 15,-2-3-2-15,4 0 0 16,-2-2-1-16,2 0 4 16,-4 5-3-16,4-3 0 15,1-2 0-15,-4 0 0 16,3 0 0-16,1 0 0 16,-2 0 0-16,0 0 5 15,-3 0-5-15,-2 0 0 16,4 0 0-16,-3 0-1 15,1 0 1-15,1 0 0 16,-3 0-1-16,2 0 4 16,0 0-3-16,-3 0 0 0,1 0 0 15,1 0 0-15,-2 0 0 16,1 0 0-16,0 0-1 16,3 0 3-16,3 0-3 15,-3 0 1-15,3 0 0 16,-5 0 1-16,3 0-1 15,-1 0 0-15,0 0 0 16,3-2 2-16,-3 2-3 16,3 0 1-16,-4 0 0 15,2-5-1-15,3 5 1 16,-2-4 0-16,-2-1 0 0,1 3 3 16,-3 0-3-16,-1 2 0 15,-1 0 0-15,0 0 3 16,0 0-3-16,0 0 0 15,0 0 0-15,0 0 4 16,0 0-4-16,0 0 0 16,0 0 1-16,0 0 5 15,0 0-6-15,0 0 0 16,0 0 3-16,0 0 0 16,0 0-2-16,0 0-1 15,0 0 1-15,0 0 7 16,0 0-6-16,0 0 2 15,0 0 4-15,0 0-7 16,0 0 5-16,0 0-4 0,0 0-2 16,0 0 9-16,0 0-8 15,0 0 0-15,0 0 2 16,0 0 1-16,0 0-4 16,0 0 0-16,0 0 0 15,0 0 3-15,0 0-3 16,0 0 1-16,0 0 3 15,0 0 0-15,0 0-4 16,0 0 0-16,0 0 2 16,0 0 4-16,0 0-6 15,0 0 0-15,0 0 1 16,0 0 3-16,0 0-5 16,0 0 1-16,0 0 0 0,0 0 3 15,0 0-3 1,0 0 0-16,0 0-1 0,0 0 5 15,0 0-6-15,0 0 2 16,0 0 0-16,0 0 0 16,0 0 0-16,0 0 0 15,0 0-1-15,0 0 2 16,0 0-2-16,0 0 1 16,0 0 0-16,0 0 1 15,0 0-1-15,0 0 0 16,0 0 0-16,0 0 3 15,0 0-5-15,0 0 2 0,0 0 0 16,0 0 2 0,0 0-2-16,0 0 0 15,0 0-1-15,0 0 4 0,0 0-4 16,0 0 1-16,0 0 0 16,0 0 0-16,0 0 0 15,0 0 0-15,0 0 0 16,0 0 3-16,0 0-4 15,0 0 1-15,0 0 0 16,0 0 1-16,0 0-1 16,0 0 0-16,0 0-4 15,0 0 7-15,0 0-4 16,0 0 1-16,0 0 0 0,0 0 0 16,0 0 0-16,0 0 0 15,0 0-1 1,0 0-3-16,0 0 3 0,0-3-18 15,0-3-23-15,1-8-27 16,-1 3-53-16,0-3-69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19773A-2AB5-497B-839A-03A3B3C7AD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17B86A2-5AE5-4DFB-A76F-0CF33BB8C2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FB5F05-A490-4A22-834C-534B735DD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3DC3-F8A7-402C-B699-70C62626DFA4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30B42E-5337-4423-AA8E-D3CCF110F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812431-216B-41D7-9BF3-2BB5E81F6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CAE9-116C-42BF-9A0E-A53B4DB3E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439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37F6E4-E251-453A-A1DD-198DB093B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E18258-81C9-4A41-A2CE-6B63FB52B7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9ECE1F-F698-44E8-8836-4ACDF2E24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3DC3-F8A7-402C-B699-70C62626DFA4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1B31-132E-4635-9742-2258DC150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87867E-C76A-4103-8C87-C5CBE4824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CAE9-116C-42BF-9A0E-A53B4DB3E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75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4A6231A-25DD-4220-8DD6-E4F0C7EE76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528FB41-6F0D-4DBD-8E29-2A9067A9E8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02B96D-85DD-49D6-80C1-C9BCF83E5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3DC3-F8A7-402C-B699-70C62626DFA4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D932D6-2A19-4133-992C-263FB8C8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A4E3D6-EF28-4AFD-8EA0-A257D485D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CAE9-116C-42BF-9A0E-A53B4DB3E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24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A4C1EC-30FA-4197-9797-BEE996252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BD272A-0D4A-444A-A687-E533CF71C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603337-C693-4F91-B08F-8B9520C76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3DC3-F8A7-402C-B699-70C62626DFA4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FE81CC-FB2A-45F0-B014-2F4002AFB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31AF3E-214A-4611-B983-FD7759C2A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CAE9-116C-42BF-9A0E-A53B4DB3E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85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6195C7-7626-4933-BA56-5EE3DC170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A3D125C-CCEB-451F-A4D6-3340C1F04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3D7FF8-765F-40EF-B183-D7A1DA363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3DC3-F8A7-402C-B699-70C62626DFA4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79E72D-A2FD-41AE-9753-670F3A66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070BA7-B50D-4144-A989-7DB031AAB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CAE9-116C-42BF-9A0E-A53B4DB3E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23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13B54F-02B1-4ACC-A265-4D1BE7CC3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2361CE-FEB7-4D99-A183-1876CD260F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62A60BE-1414-45D5-8FB3-8596F4493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16A243-EF20-4BA1-9597-2D509E71B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3DC3-F8A7-402C-B699-70C62626DFA4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ED90ED-62F7-4465-8BC5-2A9638677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5D2AB2A-6EBF-468A-A202-7813804CD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CAE9-116C-42BF-9A0E-A53B4DB3E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42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1A5E6-5A10-4CCB-8315-D8B5445F9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DC71FE-B4DB-476C-B882-7E68D9CA9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C797B9B-EF4C-4322-B4C7-10C834337D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9CC3AF5-BBEC-4D9E-A8BB-0B6629782E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C6379C4-8302-496A-90CE-361D6F308E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07F618B-4D79-455B-BCB2-61ACE7BD6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3DC3-F8A7-402C-B699-70C62626DFA4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8BE384-4B8C-4A69-8306-FF7DA6B5D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59C3408-7A9D-4C2F-9415-D0AB4DA4D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CAE9-116C-42BF-9A0E-A53B4DB3E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468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089A4F-EEEB-4FBD-B7E6-EC82A152C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8BFEA1A-0863-4368-A604-A7FBC9BA9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3DC3-F8A7-402C-B699-70C62626DFA4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9A6C3F8-057E-4051-AC84-06A390721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128D5F7-6C26-475C-8832-FD0FE0C8C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CAE9-116C-42BF-9A0E-A53B4DB3E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68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E976C1A-F784-45A2-801E-0084C138E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3DC3-F8A7-402C-B699-70C62626DFA4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9208BEE-540C-474A-8946-23261C1EE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D0F3829-9631-48AB-B17A-EC5658499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CAE9-116C-42BF-9A0E-A53B4DB3E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62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63AAA1-B8C3-45CE-B203-F4C02A114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BE0544-EC5C-4553-BC8D-16383B597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616ED0F-39A5-4711-BE20-A22E44591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33E88C5-0902-47BB-931D-65D3081B4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3DC3-F8A7-402C-B699-70C62626DFA4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FBDB67-DFC3-4228-8975-ED4E86917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BB6B94-6F6B-4104-AFAD-8FE57C456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CAE9-116C-42BF-9A0E-A53B4DB3E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045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9C77D3-40B4-4EC4-941C-ECFB172CB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2F8892C-EDC8-4310-AB87-FA634C7DB8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DA840A5-462E-4554-A13A-23329B05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6EE51B-B2EF-4FA0-9934-0D3348334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3DC3-F8A7-402C-B699-70C62626DFA4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92DA85F-02A3-4F90-940C-AD610F9DF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3FF094-24C1-4CF4-8BD3-1452A651E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CAE9-116C-42BF-9A0E-A53B4DB3E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047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E17223D-522A-4705-B98F-717356E83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BBE42E9-20EE-44FF-8EB6-6DDD28CD7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EC070E-F4AC-4419-9BEF-95645C321B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23DC3-F8A7-402C-B699-70C62626DFA4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743CC8-3EDF-4E29-8712-4F0DC036A3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C55DEA-CD6F-41E1-BA03-040F2A5AC4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2CAE9-116C-42BF-9A0E-A53B4DB3E2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065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077EC27-3147-46F6-84DA-A24FAF59EB31}"/>
              </a:ext>
            </a:extLst>
          </p:cNvPr>
          <p:cNvSpPr/>
          <p:nvPr/>
        </p:nvSpPr>
        <p:spPr>
          <a:xfrm>
            <a:off x="3081522" y="2128836"/>
            <a:ext cx="1224951" cy="206290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二等辺三角形 4">
            <a:extLst>
              <a:ext uri="{FF2B5EF4-FFF2-40B4-BE49-F238E27FC236}">
                <a16:creationId xmlns:a16="http://schemas.microsoft.com/office/drawing/2014/main" id="{CA73633D-B398-4A88-8209-D94CB54B3B29}"/>
              </a:ext>
            </a:extLst>
          </p:cNvPr>
          <p:cNvSpPr/>
          <p:nvPr/>
        </p:nvSpPr>
        <p:spPr>
          <a:xfrm flipV="1">
            <a:off x="6561223" y="2957599"/>
            <a:ext cx="1136888" cy="92301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D1995EA7-C8A1-4506-9C1A-FC8FAE2516DA}"/>
              </a:ext>
            </a:extLst>
          </p:cNvPr>
          <p:cNvGrpSpPr/>
          <p:nvPr/>
        </p:nvGrpSpPr>
        <p:grpSpPr>
          <a:xfrm rot="5400000" flipH="1">
            <a:off x="7013186" y="2214421"/>
            <a:ext cx="239407" cy="752298"/>
            <a:chOff x="8178763" y="1277759"/>
            <a:chExt cx="368990" cy="2685105"/>
          </a:xfrm>
        </p:grpSpPr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4F1AE974-640F-473A-9A8F-4F6680644F9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78763" y="2288996"/>
              <a:ext cx="368987" cy="2174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CEA1D39C-63E9-43FE-94B2-A7139407882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78763" y="2724813"/>
              <a:ext cx="368987" cy="2174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6BCCB16B-9951-4C0B-BE0A-13ABB4E57F6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63256" y="3159403"/>
              <a:ext cx="184497" cy="10874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70FD826F-8D07-4D2E-8BC2-C73954B482E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178763" y="2944639"/>
              <a:ext cx="368987" cy="2174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CD9893BE-4ED2-4992-AE16-87847429B6C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178763" y="2508661"/>
              <a:ext cx="368987" cy="2174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8220837B-B27A-4347-8156-E76AC5438A2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178763" y="2072757"/>
              <a:ext cx="368987" cy="2174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8FA74047-ED62-4D46-83EF-EBDCB2B6D2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78764" y="1968321"/>
              <a:ext cx="184492" cy="10874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E36BD66-DE9C-4089-9C61-C522702E9A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74280" y="1277759"/>
              <a:ext cx="0" cy="6905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7F87DC0E-D2DD-445D-B0F1-C4154409BC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63256" y="3272302"/>
              <a:ext cx="0" cy="6905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6618868C-1CAE-4793-9D22-DA50BA474F5E}"/>
              </a:ext>
            </a:extLst>
          </p:cNvPr>
          <p:cNvCxnSpPr>
            <a:cxnSpLocks/>
          </p:cNvCxnSpPr>
          <p:nvPr/>
        </p:nvCxnSpPr>
        <p:spPr>
          <a:xfrm>
            <a:off x="6862105" y="2586663"/>
            <a:ext cx="0" cy="3730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7DBFAEC5-82FE-44DE-A1B9-85CE9BFE7355}"/>
              </a:ext>
            </a:extLst>
          </p:cNvPr>
          <p:cNvCxnSpPr>
            <a:cxnSpLocks/>
          </p:cNvCxnSpPr>
          <p:nvPr/>
        </p:nvCxnSpPr>
        <p:spPr>
          <a:xfrm>
            <a:off x="7412300" y="2586663"/>
            <a:ext cx="0" cy="3730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コネクタ: カギ線 20">
            <a:extLst>
              <a:ext uri="{FF2B5EF4-FFF2-40B4-BE49-F238E27FC236}">
                <a16:creationId xmlns:a16="http://schemas.microsoft.com/office/drawing/2014/main" id="{90C95B3F-7764-4B2F-BBC0-2A4493E752EA}"/>
              </a:ext>
            </a:extLst>
          </p:cNvPr>
          <p:cNvCxnSpPr>
            <a:cxnSpLocks/>
            <a:stCxn id="5" idx="0"/>
          </p:cNvCxnSpPr>
          <p:nvPr/>
        </p:nvCxnSpPr>
        <p:spPr>
          <a:xfrm rot="5400000" flipH="1">
            <a:off x="6600790" y="3351741"/>
            <a:ext cx="152543" cy="905210"/>
          </a:xfrm>
          <a:prstGeom prst="bentConnector4">
            <a:avLst>
              <a:gd name="adj1" fmla="val -149859"/>
              <a:gd name="adj2" fmla="val 43279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A8ABF829-F7F5-4440-9551-4345170FB291}"/>
              </a:ext>
            </a:extLst>
          </p:cNvPr>
          <p:cNvCxnSpPr>
            <a:cxnSpLocks/>
          </p:cNvCxnSpPr>
          <p:nvPr/>
        </p:nvCxnSpPr>
        <p:spPr>
          <a:xfrm>
            <a:off x="5197621" y="2592045"/>
            <a:ext cx="15591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B7B065D9-153D-49FB-8152-46AF61500D4F}"/>
              </a:ext>
            </a:extLst>
          </p:cNvPr>
          <p:cNvGrpSpPr/>
          <p:nvPr/>
        </p:nvGrpSpPr>
        <p:grpSpPr>
          <a:xfrm rot="10800000" flipH="1">
            <a:off x="5377239" y="2995133"/>
            <a:ext cx="239407" cy="752298"/>
            <a:chOff x="8178763" y="1277759"/>
            <a:chExt cx="368990" cy="2685105"/>
          </a:xfrm>
        </p:grpSpPr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FA308D45-338D-4060-8141-F8328620906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78763" y="2288996"/>
              <a:ext cx="368987" cy="2174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88B0B609-0AEF-4162-8FA0-1FD06842221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78763" y="2724813"/>
              <a:ext cx="368987" cy="2174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8A3B5B31-3A5E-4B8C-A89C-87C67882D55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63256" y="3159403"/>
              <a:ext cx="184497" cy="10874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70E3EA21-90AC-4B36-8EF4-A322C26F3E7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178763" y="2944639"/>
              <a:ext cx="368987" cy="2174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BAECF9D3-1F02-45CC-86AF-BA25ED9084F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178763" y="2508661"/>
              <a:ext cx="368987" cy="2174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F8825334-6E1C-4263-90C6-BEF0D10AE19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178763" y="2072757"/>
              <a:ext cx="368987" cy="2174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ACC4242B-BEC2-48E8-BADF-8B716C0D21B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78764" y="1968321"/>
              <a:ext cx="184492" cy="10874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88AA30E2-9354-403C-B965-31BB361346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74280" y="1277759"/>
              <a:ext cx="0" cy="6905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786B26B5-BE9B-4415-AEFA-58861B120EC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63256" y="3272302"/>
              <a:ext cx="0" cy="6905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2AA42DF6-B861-43CA-BB49-F7F18C17B30B}"/>
              </a:ext>
            </a:extLst>
          </p:cNvPr>
          <p:cNvGrpSpPr/>
          <p:nvPr/>
        </p:nvGrpSpPr>
        <p:grpSpPr>
          <a:xfrm rot="10800000" flipH="1">
            <a:off x="5385865" y="3745631"/>
            <a:ext cx="239407" cy="752298"/>
            <a:chOff x="8178763" y="1277759"/>
            <a:chExt cx="368990" cy="2685105"/>
          </a:xfrm>
        </p:grpSpPr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5D3A4E7A-2B97-47F3-AC01-87D425AC8F2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78763" y="2288996"/>
              <a:ext cx="368987" cy="2174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992E27AD-8210-4B2E-99E8-5AC6EB39602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78763" y="2724813"/>
              <a:ext cx="368987" cy="2174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D788FD47-F338-4033-B956-60B6C8CCFFC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63256" y="3159403"/>
              <a:ext cx="184497" cy="10874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E6F81C4D-6D66-4A20-B2BD-E34FE58D819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178763" y="2944639"/>
              <a:ext cx="368987" cy="2174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0144AD2B-BAA2-49B8-8E07-376FAF9B3E8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178763" y="2508661"/>
              <a:ext cx="368987" cy="2174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4319E6B3-8CD2-45DC-984E-E56D5690DC8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178763" y="2072757"/>
              <a:ext cx="368987" cy="2174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F8DD15C6-74DA-47E5-8300-CBDB587DB02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78764" y="1968321"/>
              <a:ext cx="184492" cy="10874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09272271-D4EF-4CD1-A1EE-7F115A9046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74280" y="1277759"/>
              <a:ext cx="0" cy="6905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D434E3A9-07F4-44F3-A686-E51D4ECC275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63256" y="3272302"/>
              <a:ext cx="0" cy="6905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F7418200-1FE0-47F5-83DA-2B172C0AAD32}"/>
              </a:ext>
            </a:extLst>
          </p:cNvPr>
          <p:cNvCxnSpPr>
            <a:cxnSpLocks/>
          </p:cNvCxnSpPr>
          <p:nvPr/>
        </p:nvCxnSpPr>
        <p:spPr>
          <a:xfrm>
            <a:off x="5496941" y="2583419"/>
            <a:ext cx="0" cy="5084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A54C9111-E867-48E1-A84C-403FB1260787}"/>
              </a:ext>
            </a:extLst>
          </p:cNvPr>
          <p:cNvCxnSpPr>
            <a:cxnSpLocks/>
          </p:cNvCxnSpPr>
          <p:nvPr/>
        </p:nvCxnSpPr>
        <p:spPr>
          <a:xfrm>
            <a:off x="5514193" y="4489303"/>
            <a:ext cx="0" cy="3730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87F17719-FD93-42C7-BD2E-9965C75A3040}"/>
              </a:ext>
            </a:extLst>
          </p:cNvPr>
          <p:cNvGrpSpPr/>
          <p:nvPr/>
        </p:nvGrpSpPr>
        <p:grpSpPr>
          <a:xfrm>
            <a:off x="5398686" y="4862370"/>
            <a:ext cx="226584" cy="140941"/>
            <a:chOff x="891996" y="2953789"/>
            <a:chExt cx="328342" cy="204236"/>
          </a:xfrm>
        </p:grpSpPr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EA647146-8099-4497-938D-21484B781A37}"/>
                </a:ext>
              </a:extLst>
            </p:cNvPr>
            <p:cNvCxnSpPr/>
            <p:nvPr/>
          </p:nvCxnSpPr>
          <p:spPr>
            <a:xfrm>
              <a:off x="965683" y="3029235"/>
              <a:ext cx="16645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2E6A8085-282C-4EE4-8538-6B8FCC8D142C}"/>
                </a:ext>
              </a:extLst>
            </p:cNvPr>
            <p:cNvCxnSpPr/>
            <p:nvPr/>
          </p:nvCxnSpPr>
          <p:spPr>
            <a:xfrm>
              <a:off x="1013614" y="3158025"/>
              <a:ext cx="7059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2769EF16-7768-4545-AF9F-2595E82E6F0C}"/>
                </a:ext>
              </a:extLst>
            </p:cNvPr>
            <p:cNvCxnSpPr/>
            <p:nvPr/>
          </p:nvCxnSpPr>
          <p:spPr>
            <a:xfrm>
              <a:off x="891996" y="2953789"/>
              <a:ext cx="32834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FB997E2F-7CC1-4EFB-BCE1-68879999A1B3}"/>
                </a:ext>
              </a:extLst>
            </p:cNvPr>
            <p:cNvCxnSpPr/>
            <p:nvPr/>
          </p:nvCxnSpPr>
          <p:spPr>
            <a:xfrm>
              <a:off x="985784" y="3094233"/>
              <a:ext cx="12659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6B34CD5B-73E0-4BB4-A4E4-6A03BF6CD28D}"/>
              </a:ext>
            </a:extLst>
          </p:cNvPr>
          <p:cNvCxnSpPr>
            <a:cxnSpLocks/>
          </p:cNvCxnSpPr>
          <p:nvPr/>
        </p:nvCxnSpPr>
        <p:spPr>
          <a:xfrm>
            <a:off x="4312123" y="3745631"/>
            <a:ext cx="118481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4DFB0898-E658-4222-99D0-423E60F218C6}"/>
              </a:ext>
            </a:extLst>
          </p:cNvPr>
          <p:cNvSpPr txBox="1"/>
          <p:nvPr/>
        </p:nvSpPr>
        <p:spPr>
          <a:xfrm>
            <a:off x="3816540" y="3553953"/>
            <a:ext cx="497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FB</a:t>
            </a:r>
            <a:endParaRPr kumimoji="1" lang="ja-JP" altLang="en-US" dirty="0"/>
          </a:p>
        </p:txBody>
      </p:sp>
      <p:sp>
        <p:nvSpPr>
          <p:cNvPr id="62" name="楕円 61">
            <a:extLst>
              <a:ext uri="{FF2B5EF4-FFF2-40B4-BE49-F238E27FC236}">
                <a16:creationId xmlns:a16="http://schemas.microsoft.com/office/drawing/2014/main" id="{59847453-8408-4B9A-999A-5F861ABE8E88}"/>
              </a:ext>
            </a:extLst>
          </p:cNvPr>
          <p:cNvSpPr/>
          <p:nvPr/>
        </p:nvSpPr>
        <p:spPr>
          <a:xfrm>
            <a:off x="5448107" y="3693568"/>
            <a:ext cx="69011" cy="6901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楕円 62">
            <a:extLst>
              <a:ext uri="{FF2B5EF4-FFF2-40B4-BE49-F238E27FC236}">
                <a16:creationId xmlns:a16="http://schemas.microsoft.com/office/drawing/2014/main" id="{D5FBDB28-2FF4-422E-ACEC-6AC9C1CD0F54}"/>
              </a:ext>
            </a:extLst>
          </p:cNvPr>
          <p:cNvSpPr/>
          <p:nvPr/>
        </p:nvSpPr>
        <p:spPr>
          <a:xfrm>
            <a:off x="6829200" y="2556064"/>
            <a:ext cx="69011" cy="6901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楕円 63">
            <a:extLst>
              <a:ext uri="{FF2B5EF4-FFF2-40B4-BE49-F238E27FC236}">
                <a16:creationId xmlns:a16="http://schemas.microsoft.com/office/drawing/2014/main" id="{0EAE2C3E-E884-49CF-9D2F-B358E1608F99}"/>
              </a:ext>
            </a:extLst>
          </p:cNvPr>
          <p:cNvSpPr/>
          <p:nvPr/>
        </p:nvSpPr>
        <p:spPr>
          <a:xfrm>
            <a:off x="7374938" y="2556064"/>
            <a:ext cx="69011" cy="6901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8DCADF04-68FA-4015-BF50-F43369205E08}"/>
              </a:ext>
            </a:extLst>
          </p:cNvPr>
          <p:cNvGrpSpPr/>
          <p:nvPr/>
        </p:nvGrpSpPr>
        <p:grpSpPr>
          <a:xfrm>
            <a:off x="4669800" y="2470866"/>
            <a:ext cx="527822" cy="137346"/>
            <a:chOff x="3828518" y="1087605"/>
            <a:chExt cx="233280" cy="100732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66" name="インク 65">
                  <a:extLst>
                    <a:ext uri="{FF2B5EF4-FFF2-40B4-BE49-F238E27FC236}">
                      <a16:creationId xmlns:a16="http://schemas.microsoft.com/office/drawing/2014/main" id="{9F41D775-33ED-4F10-8999-513E77BEC13E}"/>
                    </a:ext>
                  </a:extLst>
                </p14:cNvPr>
                <p14:cNvContentPartPr/>
                <p14:nvPr/>
              </p14:nvContentPartPr>
              <p14:xfrm rot="5400000">
                <a:off x="3903487" y="1030026"/>
                <a:ext cx="83342" cy="233279"/>
              </p14:xfrm>
            </p:contentPart>
          </mc:Choice>
          <mc:Fallback xmlns="">
            <p:pic>
              <p:nvPicPr>
                <p:cNvPr id="66" name="インク 65">
                  <a:extLst>
                    <a:ext uri="{FF2B5EF4-FFF2-40B4-BE49-F238E27FC236}">
                      <a16:creationId xmlns:a16="http://schemas.microsoft.com/office/drawing/2014/main" id="{9F41D775-33ED-4F10-8999-513E77BEC13E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 rot="5400000">
                  <a:off x="3899032" y="1027306"/>
                  <a:ext cx="92253" cy="238719"/>
                </a:xfrm>
                <a:prstGeom prst="rect">
                  <a:avLst/>
                </a:prstGeom>
              </p:spPr>
            </p:pic>
          </mc:Fallback>
        </mc:AlternateContent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DB31EE69-EB97-4BA3-8678-B2334C0E99BE}"/>
                </a:ext>
              </a:extLst>
            </p:cNvPr>
            <p:cNvCxnSpPr/>
            <p:nvPr/>
          </p:nvCxnSpPr>
          <p:spPr>
            <a:xfrm rot="5400000">
              <a:off x="3945159" y="970965"/>
              <a:ext cx="0" cy="23327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901466BD-FC4E-4E01-B130-7F5EA1CE6A20}"/>
              </a:ext>
            </a:extLst>
          </p:cNvPr>
          <p:cNvCxnSpPr>
            <a:cxnSpLocks/>
          </p:cNvCxnSpPr>
          <p:nvPr/>
        </p:nvCxnSpPr>
        <p:spPr>
          <a:xfrm>
            <a:off x="4312123" y="2592045"/>
            <a:ext cx="3576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楕円 76">
            <a:extLst>
              <a:ext uri="{FF2B5EF4-FFF2-40B4-BE49-F238E27FC236}">
                <a16:creationId xmlns:a16="http://schemas.microsoft.com/office/drawing/2014/main" id="{D50FFC60-EF16-4099-9A0D-5CA66B3A93AF}"/>
              </a:ext>
            </a:extLst>
          </p:cNvPr>
          <p:cNvSpPr/>
          <p:nvPr/>
        </p:nvSpPr>
        <p:spPr>
          <a:xfrm>
            <a:off x="5448106" y="2556064"/>
            <a:ext cx="69011" cy="6901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F53BC804-E6AC-4587-B92D-F83CB3574C3A}"/>
              </a:ext>
            </a:extLst>
          </p:cNvPr>
          <p:cNvCxnSpPr>
            <a:cxnSpLocks/>
          </p:cNvCxnSpPr>
          <p:nvPr/>
        </p:nvCxnSpPr>
        <p:spPr>
          <a:xfrm>
            <a:off x="7509039" y="2583419"/>
            <a:ext cx="210078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0DFF916B-C79D-4AD4-9A92-F7C629E9F1F4}"/>
              </a:ext>
            </a:extLst>
          </p:cNvPr>
          <p:cNvSpPr txBox="1"/>
          <p:nvPr/>
        </p:nvSpPr>
        <p:spPr>
          <a:xfrm>
            <a:off x="3085868" y="2255743"/>
            <a:ext cx="1184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LM76002</a:t>
            </a:r>
            <a:endParaRPr kumimoji="1" lang="ja-JP" altLang="en-US" dirty="0"/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9490D17B-A292-45A4-8356-876D7EF27E5C}"/>
              </a:ext>
            </a:extLst>
          </p:cNvPr>
          <p:cNvSpPr txBox="1"/>
          <p:nvPr/>
        </p:nvSpPr>
        <p:spPr>
          <a:xfrm>
            <a:off x="7733206" y="3025631"/>
            <a:ext cx="113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INA300</a:t>
            </a:r>
            <a:endParaRPr kumimoji="1" lang="ja-JP" altLang="en-US" dirty="0"/>
          </a:p>
        </p:txBody>
      </p:sp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D19CA33C-1F08-4EF3-B32C-C406292D526C}"/>
              </a:ext>
            </a:extLst>
          </p:cNvPr>
          <p:cNvGrpSpPr/>
          <p:nvPr/>
        </p:nvGrpSpPr>
        <p:grpSpPr>
          <a:xfrm rot="5400000" flipH="1">
            <a:off x="5754858" y="3361951"/>
            <a:ext cx="239407" cy="752298"/>
            <a:chOff x="8178763" y="1277759"/>
            <a:chExt cx="368990" cy="2685105"/>
          </a:xfrm>
        </p:grpSpPr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EC849283-3323-4A46-89C6-A8E9C4B5D94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78763" y="2288996"/>
              <a:ext cx="368987" cy="2174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>
              <a:extLst>
                <a:ext uri="{FF2B5EF4-FFF2-40B4-BE49-F238E27FC236}">
                  <a16:creationId xmlns:a16="http://schemas.microsoft.com/office/drawing/2014/main" id="{15B9CC20-9C83-4FD8-90BD-8DAEB1329D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78763" y="2724813"/>
              <a:ext cx="368987" cy="2174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E826844E-2B7D-4BDD-87DB-4401416408B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63256" y="3159403"/>
              <a:ext cx="184497" cy="10874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>
              <a:extLst>
                <a:ext uri="{FF2B5EF4-FFF2-40B4-BE49-F238E27FC236}">
                  <a16:creationId xmlns:a16="http://schemas.microsoft.com/office/drawing/2014/main" id="{B3D07912-6973-4A30-9547-E827D3FBD5F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178763" y="2944639"/>
              <a:ext cx="368987" cy="2174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E3CF3A17-E091-4B1D-8243-1954020C875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178763" y="2508661"/>
              <a:ext cx="368987" cy="2174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421A2A81-263C-444D-AB6D-48F30A32AA7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178763" y="2072757"/>
              <a:ext cx="368987" cy="2174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>
              <a:extLst>
                <a:ext uri="{FF2B5EF4-FFF2-40B4-BE49-F238E27FC236}">
                  <a16:creationId xmlns:a16="http://schemas.microsoft.com/office/drawing/2014/main" id="{638BE70C-6646-48E3-8659-1B17ACCDF8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78764" y="1968321"/>
              <a:ext cx="184492" cy="10874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コネクタ 91">
              <a:extLst>
                <a:ext uri="{FF2B5EF4-FFF2-40B4-BE49-F238E27FC236}">
                  <a16:creationId xmlns:a16="http://schemas.microsoft.com/office/drawing/2014/main" id="{0F1F1979-551C-4895-B89E-307F57CFCEB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74280" y="1277759"/>
              <a:ext cx="0" cy="6905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>
              <a:extLst>
                <a:ext uri="{FF2B5EF4-FFF2-40B4-BE49-F238E27FC236}">
                  <a16:creationId xmlns:a16="http://schemas.microsoft.com/office/drawing/2014/main" id="{76812889-2940-45CC-B7D8-2986D3FADF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63256" y="3272302"/>
              <a:ext cx="0" cy="6905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562118EE-23A8-482D-8E1D-BE6F7AE397C2}"/>
              </a:ext>
            </a:extLst>
          </p:cNvPr>
          <p:cNvSpPr txBox="1"/>
          <p:nvPr/>
        </p:nvSpPr>
        <p:spPr>
          <a:xfrm>
            <a:off x="6500797" y="4166581"/>
            <a:ext cx="113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ALERT</a:t>
            </a:r>
            <a:endParaRPr kumimoji="1" lang="ja-JP" altLang="en-US" dirty="0"/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32CD059B-C0FE-40EE-B65E-A244C5B1D7D4}"/>
              </a:ext>
            </a:extLst>
          </p:cNvPr>
          <p:cNvSpPr txBox="1"/>
          <p:nvPr/>
        </p:nvSpPr>
        <p:spPr>
          <a:xfrm>
            <a:off x="6731883" y="2147599"/>
            <a:ext cx="113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0.1ohm</a:t>
            </a:r>
            <a:endParaRPr kumimoji="1" lang="ja-JP" altLang="en-US" dirty="0"/>
          </a:p>
        </p:txBody>
      </p: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D42B3D72-A010-4379-B350-06B362281879}"/>
              </a:ext>
            </a:extLst>
          </p:cNvPr>
          <p:cNvCxnSpPr/>
          <p:nvPr/>
        </p:nvCxnSpPr>
        <p:spPr>
          <a:xfrm>
            <a:off x="6415467" y="2123191"/>
            <a:ext cx="130754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9161657A-0ED3-4679-83A1-1A6599AE76DE}"/>
              </a:ext>
            </a:extLst>
          </p:cNvPr>
          <p:cNvSpPr txBox="1"/>
          <p:nvPr/>
        </p:nvSpPr>
        <p:spPr>
          <a:xfrm>
            <a:off x="6500797" y="1745023"/>
            <a:ext cx="1496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Iout</a:t>
            </a:r>
            <a:r>
              <a:rPr lang="en-US" altLang="ja-JP" dirty="0">
                <a:solidFill>
                  <a:srgbClr val="FF0000"/>
                </a:solidFill>
              </a:rPr>
              <a:t>:</a:t>
            </a:r>
            <a:r>
              <a:rPr kumimoji="1" lang="en-US" altLang="ja-JP" dirty="0">
                <a:solidFill>
                  <a:srgbClr val="FF0000"/>
                </a:solidFill>
              </a:rPr>
              <a:t>2.2A 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pSp>
        <p:nvGrpSpPr>
          <p:cNvPr id="103" name="グループ化 102">
            <a:extLst>
              <a:ext uri="{FF2B5EF4-FFF2-40B4-BE49-F238E27FC236}">
                <a16:creationId xmlns:a16="http://schemas.microsoft.com/office/drawing/2014/main" id="{1463B3A4-5254-4B24-900D-29C734813A63}"/>
              </a:ext>
            </a:extLst>
          </p:cNvPr>
          <p:cNvGrpSpPr/>
          <p:nvPr/>
        </p:nvGrpSpPr>
        <p:grpSpPr>
          <a:xfrm rot="10800000" flipH="1">
            <a:off x="7808345" y="3857803"/>
            <a:ext cx="239407" cy="752298"/>
            <a:chOff x="8178763" y="1277759"/>
            <a:chExt cx="368990" cy="2685105"/>
          </a:xfrm>
        </p:grpSpPr>
        <p:cxnSp>
          <p:nvCxnSpPr>
            <p:cNvPr id="104" name="直線コネクタ 103">
              <a:extLst>
                <a:ext uri="{FF2B5EF4-FFF2-40B4-BE49-F238E27FC236}">
                  <a16:creationId xmlns:a16="http://schemas.microsoft.com/office/drawing/2014/main" id="{D20F7DD5-5FC3-4BC6-BA50-CD705F7B19A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78763" y="2288996"/>
              <a:ext cx="368987" cy="2174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コネクタ 104">
              <a:extLst>
                <a:ext uri="{FF2B5EF4-FFF2-40B4-BE49-F238E27FC236}">
                  <a16:creationId xmlns:a16="http://schemas.microsoft.com/office/drawing/2014/main" id="{A8C7A1E1-AA75-4928-B788-3531D003A23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78763" y="2724813"/>
              <a:ext cx="368987" cy="2174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コネクタ 105">
              <a:extLst>
                <a:ext uri="{FF2B5EF4-FFF2-40B4-BE49-F238E27FC236}">
                  <a16:creationId xmlns:a16="http://schemas.microsoft.com/office/drawing/2014/main" id="{F133E8B1-87CE-4C46-A928-E84DD17425F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63256" y="3159403"/>
              <a:ext cx="184497" cy="10874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コネクタ 106">
              <a:extLst>
                <a:ext uri="{FF2B5EF4-FFF2-40B4-BE49-F238E27FC236}">
                  <a16:creationId xmlns:a16="http://schemas.microsoft.com/office/drawing/2014/main" id="{5C9B7629-531D-4392-868B-86F7A7D74EC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178763" y="2944639"/>
              <a:ext cx="368987" cy="2174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コネクタ 107">
              <a:extLst>
                <a:ext uri="{FF2B5EF4-FFF2-40B4-BE49-F238E27FC236}">
                  <a16:creationId xmlns:a16="http://schemas.microsoft.com/office/drawing/2014/main" id="{F14BC36E-3D62-417D-8A23-729A0B42C9F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178763" y="2508661"/>
              <a:ext cx="368987" cy="2174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コネクタ 108">
              <a:extLst>
                <a:ext uri="{FF2B5EF4-FFF2-40B4-BE49-F238E27FC236}">
                  <a16:creationId xmlns:a16="http://schemas.microsoft.com/office/drawing/2014/main" id="{1BC052AE-FCB7-4F12-9D6D-92C8A964931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178763" y="2072757"/>
              <a:ext cx="368987" cy="2174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コネクタ 109">
              <a:extLst>
                <a:ext uri="{FF2B5EF4-FFF2-40B4-BE49-F238E27FC236}">
                  <a16:creationId xmlns:a16="http://schemas.microsoft.com/office/drawing/2014/main" id="{1CC07A73-775C-4583-943E-D4410C07001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78764" y="1968321"/>
              <a:ext cx="184492" cy="10874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6CF04283-5034-43FC-AF53-A1125B357B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74280" y="1277759"/>
              <a:ext cx="0" cy="6905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コネクタ 111">
              <a:extLst>
                <a:ext uri="{FF2B5EF4-FFF2-40B4-BE49-F238E27FC236}">
                  <a16:creationId xmlns:a16="http://schemas.microsoft.com/office/drawing/2014/main" id="{94BF3936-E43D-4367-A210-B30ACC07D3C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63256" y="3272302"/>
              <a:ext cx="0" cy="6905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8" name="コネクタ: カギ線 67">
            <a:extLst>
              <a:ext uri="{FF2B5EF4-FFF2-40B4-BE49-F238E27FC236}">
                <a16:creationId xmlns:a16="http://schemas.microsoft.com/office/drawing/2014/main" id="{F0C1626E-5B1D-4DEF-A93D-5C668C6F3DAC}"/>
              </a:ext>
            </a:extLst>
          </p:cNvPr>
          <p:cNvCxnSpPr>
            <a:cxnSpLocks/>
            <a:endCxn id="5" idx="5"/>
          </p:cNvCxnSpPr>
          <p:nvPr/>
        </p:nvCxnSpPr>
        <p:spPr>
          <a:xfrm rot="16200000" flipV="1">
            <a:off x="7405918" y="3427080"/>
            <a:ext cx="520001" cy="504058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9" name="グループ化 128">
            <a:extLst>
              <a:ext uri="{FF2B5EF4-FFF2-40B4-BE49-F238E27FC236}">
                <a16:creationId xmlns:a16="http://schemas.microsoft.com/office/drawing/2014/main" id="{D12667CF-8F27-4B52-B92A-5E9965C6B670}"/>
              </a:ext>
            </a:extLst>
          </p:cNvPr>
          <p:cNvGrpSpPr/>
          <p:nvPr/>
        </p:nvGrpSpPr>
        <p:grpSpPr>
          <a:xfrm>
            <a:off x="7825597" y="4620531"/>
            <a:ext cx="226584" cy="140941"/>
            <a:chOff x="891996" y="2953789"/>
            <a:chExt cx="328342" cy="204236"/>
          </a:xfrm>
        </p:grpSpPr>
        <p:cxnSp>
          <p:nvCxnSpPr>
            <p:cNvPr id="130" name="直線コネクタ 129">
              <a:extLst>
                <a:ext uri="{FF2B5EF4-FFF2-40B4-BE49-F238E27FC236}">
                  <a16:creationId xmlns:a16="http://schemas.microsoft.com/office/drawing/2014/main" id="{BA360668-14AC-4C97-ABCA-43D9F2CE7D36}"/>
                </a:ext>
              </a:extLst>
            </p:cNvPr>
            <p:cNvCxnSpPr/>
            <p:nvPr/>
          </p:nvCxnSpPr>
          <p:spPr>
            <a:xfrm>
              <a:off x="965683" y="3029235"/>
              <a:ext cx="16645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>
              <a:extLst>
                <a:ext uri="{FF2B5EF4-FFF2-40B4-BE49-F238E27FC236}">
                  <a16:creationId xmlns:a16="http://schemas.microsoft.com/office/drawing/2014/main" id="{1CC5B16A-8917-40CB-B925-12423D1F5CC6}"/>
                </a:ext>
              </a:extLst>
            </p:cNvPr>
            <p:cNvCxnSpPr/>
            <p:nvPr/>
          </p:nvCxnSpPr>
          <p:spPr>
            <a:xfrm>
              <a:off x="1013614" y="3158025"/>
              <a:ext cx="7059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線コネクタ 131">
              <a:extLst>
                <a:ext uri="{FF2B5EF4-FFF2-40B4-BE49-F238E27FC236}">
                  <a16:creationId xmlns:a16="http://schemas.microsoft.com/office/drawing/2014/main" id="{12957166-CD86-4124-B6CC-75A587B7797A}"/>
                </a:ext>
              </a:extLst>
            </p:cNvPr>
            <p:cNvCxnSpPr/>
            <p:nvPr/>
          </p:nvCxnSpPr>
          <p:spPr>
            <a:xfrm>
              <a:off x="891996" y="2953789"/>
              <a:ext cx="32834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>
              <a:extLst>
                <a:ext uri="{FF2B5EF4-FFF2-40B4-BE49-F238E27FC236}">
                  <a16:creationId xmlns:a16="http://schemas.microsoft.com/office/drawing/2014/main" id="{0B8FD266-1865-44E9-A88C-DC48B4897D7F}"/>
                </a:ext>
              </a:extLst>
            </p:cNvPr>
            <p:cNvCxnSpPr/>
            <p:nvPr/>
          </p:nvCxnSpPr>
          <p:spPr>
            <a:xfrm>
              <a:off x="985784" y="3094233"/>
              <a:ext cx="12659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FAD4C0D1-5FDB-4D06-A270-4C4F138A67B6}"/>
              </a:ext>
            </a:extLst>
          </p:cNvPr>
          <p:cNvSpPr txBox="1"/>
          <p:nvPr/>
        </p:nvSpPr>
        <p:spPr>
          <a:xfrm>
            <a:off x="8150626" y="3948332"/>
            <a:ext cx="1670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Rlimit</a:t>
            </a:r>
            <a:r>
              <a:rPr lang="en-US" altLang="ja-JP" dirty="0"/>
              <a:t>:10k</a:t>
            </a:r>
          </a:p>
          <a:p>
            <a:r>
              <a:rPr kumimoji="1" lang="en-US" altLang="ja-JP" dirty="0"/>
              <a:t>(Vth=200mV)</a:t>
            </a:r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4D99F7EE-5431-47A2-A2F3-BF894F646C8B}"/>
              </a:ext>
            </a:extLst>
          </p:cNvPr>
          <p:cNvSpPr txBox="1"/>
          <p:nvPr/>
        </p:nvSpPr>
        <p:spPr>
          <a:xfrm>
            <a:off x="4680265" y="3198646"/>
            <a:ext cx="712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100k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0987485-55F7-4991-A90B-729ADB99ACBC}"/>
              </a:ext>
            </a:extLst>
          </p:cNvPr>
          <p:cNvSpPr txBox="1"/>
          <p:nvPr/>
        </p:nvSpPr>
        <p:spPr>
          <a:xfrm>
            <a:off x="4680265" y="3977716"/>
            <a:ext cx="802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4.32k</a:t>
            </a:r>
            <a:endParaRPr kumimoji="1" lang="ja-JP" altLang="en-US" dirty="0"/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E0A81794-4BC1-4DE8-AB28-B107E9282009}"/>
              </a:ext>
            </a:extLst>
          </p:cNvPr>
          <p:cNvSpPr txBox="1"/>
          <p:nvPr/>
        </p:nvSpPr>
        <p:spPr>
          <a:xfrm>
            <a:off x="5249234" y="2233264"/>
            <a:ext cx="1059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Vo=24V</a:t>
            </a:r>
            <a:endParaRPr kumimoji="1" lang="ja-JP" altLang="en-US" dirty="0"/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A5B312E4-EED0-4835-8252-CD9E8AA35A1A}"/>
              </a:ext>
            </a:extLst>
          </p:cNvPr>
          <p:cNvSpPr txBox="1"/>
          <p:nvPr/>
        </p:nvSpPr>
        <p:spPr>
          <a:xfrm>
            <a:off x="5625747" y="3279443"/>
            <a:ext cx="644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39F3697B-CA22-42F2-9CE5-74C3CBDDE5B5}"/>
              </a:ext>
            </a:extLst>
          </p:cNvPr>
          <p:cNvSpPr txBox="1"/>
          <p:nvPr/>
        </p:nvSpPr>
        <p:spPr>
          <a:xfrm>
            <a:off x="1352320" y="1126644"/>
            <a:ext cx="5963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Low Loss circuit under heavy load and output short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DD23B671-AA4F-42E8-9EF3-25583DFDD018}"/>
              </a:ext>
            </a:extLst>
          </p:cNvPr>
          <p:cNvCxnSpPr/>
          <p:nvPr/>
        </p:nvCxnSpPr>
        <p:spPr>
          <a:xfrm>
            <a:off x="6041999" y="2773196"/>
            <a:ext cx="26689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>
            <a:extLst>
              <a:ext uri="{FF2B5EF4-FFF2-40B4-BE49-F238E27FC236}">
                <a16:creationId xmlns:a16="http://schemas.microsoft.com/office/drawing/2014/main" id="{CB597873-7B85-4C16-9418-D891CF8CEA80}"/>
              </a:ext>
            </a:extLst>
          </p:cNvPr>
          <p:cNvCxnSpPr/>
          <p:nvPr/>
        </p:nvCxnSpPr>
        <p:spPr>
          <a:xfrm>
            <a:off x="6041999" y="2904434"/>
            <a:ext cx="26689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4" name="グループ化 113">
            <a:extLst>
              <a:ext uri="{FF2B5EF4-FFF2-40B4-BE49-F238E27FC236}">
                <a16:creationId xmlns:a16="http://schemas.microsoft.com/office/drawing/2014/main" id="{12E1020C-D941-40F9-9AE3-03B2D6259DC5}"/>
              </a:ext>
            </a:extLst>
          </p:cNvPr>
          <p:cNvGrpSpPr/>
          <p:nvPr/>
        </p:nvGrpSpPr>
        <p:grpSpPr>
          <a:xfrm>
            <a:off x="6062155" y="3109694"/>
            <a:ext cx="226584" cy="140941"/>
            <a:chOff x="891996" y="2953789"/>
            <a:chExt cx="328342" cy="204236"/>
          </a:xfrm>
        </p:grpSpPr>
        <p:cxnSp>
          <p:nvCxnSpPr>
            <p:cNvPr id="115" name="直線コネクタ 114">
              <a:extLst>
                <a:ext uri="{FF2B5EF4-FFF2-40B4-BE49-F238E27FC236}">
                  <a16:creationId xmlns:a16="http://schemas.microsoft.com/office/drawing/2014/main" id="{5A29F9DC-E400-4789-B287-CDFE1FBFA809}"/>
                </a:ext>
              </a:extLst>
            </p:cNvPr>
            <p:cNvCxnSpPr/>
            <p:nvPr/>
          </p:nvCxnSpPr>
          <p:spPr>
            <a:xfrm>
              <a:off x="965683" y="3029235"/>
              <a:ext cx="166457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コネクタ 115">
              <a:extLst>
                <a:ext uri="{FF2B5EF4-FFF2-40B4-BE49-F238E27FC236}">
                  <a16:creationId xmlns:a16="http://schemas.microsoft.com/office/drawing/2014/main" id="{9901EDD7-4055-4CF8-A261-CE4E9485744B}"/>
                </a:ext>
              </a:extLst>
            </p:cNvPr>
            <p:cNvCxnSpPr/>
            <p:nvPr/>
          </p:nvCxnSpPr>
          <p:spPr>
            <a:xfrm>
              <a:off x="1013614" y="3158025"/>
              <a:ext cx="7059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>
              <a:extLst>
                <a:ext uri="{FF2B5EF4-FFF2-40B4-BE49-F238E27FC236}">
                  <a16:creationId xmlns:a16="http://schemas.microsoft.com/office/drawing/2014/main" id="{56BABC6C-CDA5-4E40-A738-A1D7FBAAB43D}"/>
                </a:ext>
              </a:extLst>
            </p:cNvPr>
            <p:cNvCxnSpPr/>
            <p:nvPr/>
          </p:nvCxnSpPr>
          <p:spPr>
            <a:xfrm>
              <a:off x="891996" y="2953789"/>
              <a:ext cx="32834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>
              <a:extLst>
                <a:ext uri="{FF2B5EF4-FFF2-40B4-BE49-F238E27FC236}">
                  <a16:creationId xmlns:a16="http://schemas.microsoft.com/office/drawing/2014/main" id="{BF15B38B-6D7B-4E13-962A-4BA05AB38C04}"/>
                </a:ext>
              </a:extLst>
            </p:cNvPr>
            <p:cNvCxnSpPr/>
            <p:nvPr/>
          </p:nvCxnSpPr>
          <p:spPr>
            <a:xfrm>
              <a:off x="985784" y="3094233"/>
              <a:ext cx="12659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9" name="直線コネクタ 118">
            <a:extLst>
              <a:ext uri="{FF2B5EF4-FFF2-40B4-BE49-F238E27FC236}">
                <a16:creationId xmlns:a16="http://schemas.microsoft.com/office/drawing/2014/main" id="{9966AFCA-F1C8-4E5C-9792-98F7AD11CE21}"/>
              </a:ext>
            </a:extLst>
          </p:cNvPr>
          <p:cNvCxnSpPr>
            <a:cxnSpLocks/>
          </p:cNvCxnSpPr>
          <p:nvPr/>
        </p:nvCxnSpPr>
        <p:spPr>
          <a:xfrm>
            <a:off x="6173442" y="2583419"/>
            <a:ext cx="0" cy="1897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コネクタ 119">
            <a:extLst>
              <a:ext uri="{FF2B5EF4-FFF2-40B4-BE49-F238E27FC236}">
                <a16:creationId xmlns:a16="http://schemas.microsoft.com/office/drawing/2014/main" id="{A729ECDF-E650-4CEA-B60A-9D972C1C660F}"/>
              </a:ext>
            </a:extLst>
          </p:cNvPr>
          <p:cNvCxnSpPr>
            <a:cxnSpLocks/>
          </p:cNvCxnSpPr>
          <p:nvPr/>
        </p:nvCxnSpPr>
        <p:spPr>
          <a:xfrm>
            <a:off x="6170440" y="2910655"/>
            <a:ext cx="0" cy="19903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822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B3593841-5B29-4554-94D3-5492B8A28372}"/>
              </a:ext>
            </a:extLst>
          </p:cNvPr>
          <p:cNvCxnSpPr>
            <a:cxnSpLocks/>
          </p:cNvCxnSpPr>
          <p:nvPr/>
        </p:nvCxnSpPr>
        <p:spPr>
          <a:xfrm>
            <a:off x="2730652" y="2759566"/>
            <a:ext cx="74177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BE6BE15C-2516-489A-93C9-E2673D7F9FB3}"/>
              </a:ext>
            </a:extLst>
          </p:cNvPr>
          <p:cNvCxnSpPr>
            <a:cxnSpLocks/>
          </p:cNvCxnSpPr>
          <p:nvPr/>
        </p:nvCxnSpPr>
        <p:spPr>
          <a:xfrm flipV="1">
            <a:off x="3101588" y="486506"/>
            <a:ext cx="0" cy="2695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863FC34-57F9-4865-9764-36D6F0BD59DA}"/>
              </a:ext>
            </a:extLst>
          </p:cNvPr>
          <p:cNvSpPr txBox="1"/>
          <p:nvPr/>
        </p:nvSpPr>
        <p:spPr>
          <a:xfrm>
            <a:off x="1979547" y="1303210"/>
            <a:ext cx="629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0070C0"/>
                </a:solidFill>
              </a:rPr>
              <a:t>VFB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3A1FAF15-0B4B-458F-9E8A-C68D8D9E3016}"/>
              </a:ext>
            </a:extLst>
          </p:cNvPr>
          <p:cNvSpPr txBox="1"/>
          <p:nvPr/>
        </p:nvSpPr>
        <p:spPr>
          <a:xfrm>
            <a:off x="10123602" y="2743928"/>
            <a:ext cx="421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I</a:t>
            </a:r>
            <a:endParaRPr kumimoji="1" lang="ja-JP" altLang="en-US" dirty="0"/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E994EA03-07A8-4D5A-A37A-5EE1381D2A7A}"/>
              </a:ext>
            </a:extLst>
          </p:cNvPr>
          <p:cNvSpPr txBox="1"/>
          <p:nvPr/>
        </p:nvSpPr>
        <p:spPr>
          <a:xfrm>
            <a:off x="2352657" y="2277509"/>
            <a:ext cx="836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C000"/>
                </a:solidFill>
              </a:rPr>
              <a:t>0.42V</a:t>
            </a:r>
            <a:endParaRPr kumimoji="1" lang="ja-JP" altLang="en-US" dirty="0">
              <a:solidFill>
                <a:srgbClr val="FFC000"/>
              </a:solidFill>
            </a:endParaRP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EAFCDC44-EDD0-45AD-9866-525220CF4ACB}"/>
              </a:ext>
            </a:extLst>
          </p:cNvPr>
          <p:cNvCxnSpPr>
            <a:cxnSpLocks/>
          </p:cNvCxnSpPr>
          <p:nvPr/>
        </p:nvCxnSpPr>
        <p:spPr>
          <a:xfrm>
            <a:off x="3101588" y="2428940"/>
            <a:ext cx="3130012" cy="0"/>
          </a:xfrm>
          <a:prstGeom prst="line">
            <a:avLst/>
          </a:prstGeom>
          <a:ln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>
            <a:extLst>
              <a:ext uri="{FF2B5EF4-FFF2-40B4-BE49-F238E27FC236}">
                <a16:creationId xmlns:a16="http://schemas.microsoft.com/office/drawing/2014/main" id="{00683A04-65FD-4FDD-B81C-D6200F85B554}"/>
              </a:ext>
            </a:extLst>
          </p:cNvPr>
          <p:cNvCxnSpPr>
            <a:cxnSpLocks/>
          </p:cNvCxnSpPr>
          <p:nvPr/>
        </p:nvCxnSpPr>
        <p:spPr>
          <a:xfrm>
            <a:off x="3101588" y="1488661"/>
            <a:ext cx="313001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EFF50AD0-552F-433B-B371-9753FFA06F0C}"/>
              </a:ext>
            </a:extLst>
          </p:cNvPr>
          <p:cNvSpPr txBox="1"/>
          <p:nvPr/>
        </p:nvSpPr>
        <p:spPr>
          <a:xfrm>
            <a:off x="2624523" y="1303210"/>
            <a:ext cx="477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0070C0"/>
                </a:solidFill>
              </a:rPr>
              <a:t>1</a:t>
            </a:r>
            <a:r>
              <a:rPr kumimoji="1" lang="en-US" altLang="ja-JP" dirty="0">
                <a:solidFill>
                  <a:srgbClr val="0070C0"/>
                </a:solidFill>
              </a:rPr>
              <a:t>V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cxnSp>
        <p:nvCxnSpPr>
          <p:cNvPr id="150" name="直線矢印コネクタ 149">
            <a:extLst>
              <a:ext uri="{FF2B5EF4-FFF2-40B4-BE49-F238E27FC236}">
                <a16:creationId xmlns:a16="http://schemas.microsoft.com/office/drawing/2014/main" id="{84314ABA-9300-4FEC-8766-4680EF5B1B1F}"/>
              </a:ext>
            </a:extLst>
          </p:cNvPr>
          <p:cNvCxnSpPr>
            <a:cxnSpLocks/>
          </p:cNvCxnSpPr>
          <p:nvPr/>
        </p:nvCxnSpPr>
        <p:spPr>
          <a:xfrm>
            <a:off x="2730652" y="5571851"/>
            <a:ext cx="73929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矢印コネクタ 150">
            <a:extLst>
              <a:ext uri="{FF2B5EF4-FFF2-40B4-BE49-F238E27FC236}">
                <a16:creationId xmlns:a16="http://schemas.microsoft.com/office/drawing/2014/main" id="{F7E8C887-ED72-442B-9862-F821BCB3E72E}"/>
              </a:ext>
            </a:extLst>
          </p:cNvPr>
          <p:cNvCxnSpPr>
            <a:cxnSpLocks/>
          </p:cNvCxnSpPr>
          <p:nvPr/>
        </p:nvCxnSpPr>
        <p:spPr>
          <a:xfrm flipV="1">
            <a:off x="3101588" y="3298791"/>
            <a:ext cx="0" cy="2695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EBDF2313-BDC2-4285-9DAD-BACC8B2FCABD}"/>
              </a:ext>
            </a:extLst>
          </p:cNvPr>
          <p:cNvSpPr txBox="1"/>
          <p:nvPr/>
        </p:nvSpPr>
        <p:spPr>
          <a:xfrm>
            <a:off x="2352658" y="3288639"/>
            <a:ext cx="764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/>
              <a:t>I</a:t>
            </a:r>
            <a:r>
              <a:rPr kumimoji="1" lang="en-US" altLang="ja-JP" dirty="0" err="1"/>
              <a:t>out</a:t>
            </a:r>
            <a:endParaRPr kumimoji="1" lang="ja-JP" altLang="en-US" dirty="0"/>
          </a:p>
        </p:txBody>
      </p: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D8FFD6B5-8215-4A6E-925B-489C476A51B2}"/>
              </a:ext>
            </a:extLst>
          </p:cNvPr>
          <p:cNvCxnSpPr>
            <a:cxnSpLocks/>
          </p:cNvCxnSpPr>
          <p:nvPr/>
        </p:nvCxnSpPr>
        <p:spPr>
          <a:xfrm>
            <a:off x="3101588" y="4300946"/>
            <a:ext cx="471315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テキスト ボックス 155">
            <a:extLst>
              <a:ext uri="{FF2B5EF4-FFF2-40B4-BE49-F238E27FC236}">
                <a16:creationId xmlns:a16="http://schemas.microsoft.com/office/drawing/2014/main" id="{674FE14A-F8FF-490D-807C-0B90DFA65AA2}"/>
              </a:ext>
            </a:extLst>
          </p:cNvPr>
          <p:cNvSpPr txBox="1"/>
          <p:nvPr/>
        </p:nvSpPr>
        <p:spPr>
          <a:xfrm>
            <a:off x="2143191" y="4114020"/>
            <a:ext cx="894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2.2A</a:t>
            </a:r>
            <a:endParaRPr kumimoji="1" lang="ja-JP" altLang="en-US" dirty="0"/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091B3A7E-2A8D-464B-9AFF-2CEFFD014325}"/>
              </a:ext>
            </a:extLst>
          </p:cNvPr>
          <p:cNvSpPr/>
          <p:nvPr/>
        </p:nvSpPr>
        <p:spPr>
          <a:xfrm>
            <a:off x="4412499" y="720288"/>
            <a:ext cx="426768" cy="2026476"/>
          </a:xfrm>
          <a:custGeom>
            <a:avLst/>
            <a:gdLst>
              <a:gd name="connsiteX0" fmla="*/ 0 w 767750"/>
              <a:gd name="connsiteY0" fmla="*/ 0 h 1224998"/>
              <a:gd name="connsiteX1" fmla="*/ 86264 w 767750"/>
              <a:gd name="connsiteY1" fmla="*/ 267419 h 1224998"/>
              <a:gd name="connsiteX2" fmla="*/ 250166 w 767750"/>
              <a:gd name="connsiteY2" fmla="*/ 715992 h 1224998"/>
              <a:gd name="connsiteX3" fmla="*/ 405441 w 767750"/>
              <a:gd name="connsiteY3" fmla="*/ 1000664 h 1224998"/>
              <a:gd name="connsiteX4" fmla="*/ 612475 w 767750"/>
              <a:gd name="connsiteY4" fmla="*/ 1207698 h 1224998"/>
              <a:gd name="connsiteX5" fmla="*/ 767750 w 767750"/>
              <a:gd name="connsiteY5" fmla="*/ 1199072 h 1224998"/>
              <a:gd name="connsiteX0" fmla="*/ 0 w 924790"/>
              <a:gd name="connsiteY0" fmla="*/ 0 h 1233315"/>
              <a:gd name="connsiteX1" fmla="*/ 86264 w 924790"/>
              <a:gd name="connsiteY1" fmla="*/ 267419 h 1233315"/>
              <a:gd name="connsiteX2" fmla="*/ 250166 w 924790"/>
              <a:gd name="connsiteY2" fmla="*/ 715992 h 1233315"/>
              <a:gd name="connsiteX3" fmla="*/ 405441 w 924790"/>
              <a:gd name="connsiteY3" fmla="*/ 1000664 h 1233315"/>
              <a:gd name="connsiteX4" fmla="*/ 612475 w 924790"/>
              <a:gd name="connsiteY4" fmla="*/ 1207698 h 1233315"/>
              <a:gd name="connsiteX5" fmla="*/ 924790 w 924790"/>
              <a:gd name="connsiteY5" fmla="*/ 1216325 h 1233315"/>
              <a:gd name="connsiteX0" fmla="*/ 0 w 924790"/>
              <a:gd name="connsiteY0" fmla="*/ 0 h 1219023"/>
              <a:gd name="connsiteX1" fmla="*/ 86264 w 924790"/>
              <a:gd name="connsiteY1" fmla="*/ 267419 h 1219023"/>
              <a:gd name="connsiteX2" fmla="*/ 250166 w 924790"/>
              <a:gd name="connsiteY2" fmla="*/ 715992 h 1219023"/>
              <a:gd name="connsiteX3" fmla="*/ 405441 w 924790"/>
              <a:gd name="connsiteY3" fmla="*/ 1000664 h 1219023"/>
              <a:gd name="connsiteX4" fmla="*/ 572841 w 924790"/>
              <a:gd name="connsiteY4" fmla="*/ 1095554 h 1219023"/>
              <a:gd name="connsiteX5" fmla="*/ 924790 w 924790"/>
              <a:gd name="connsiteY5" fmla="*/ 1216325 h 1219023"/>
              <a:gd name="connsiteX0" fmla="*/ 0 w 924790"/>
              <a:gd name="connsiteY0" fmla="*/ 0 h 1219530"/>
              <a:gd name="connsiteX1" fmla="*/ 86264 w 924790"/>
              <a:gd name="connsiteY1" fmla="*/ 267419 h 1219530"/>
              <a:gd name="connsiteX2" fmla="*/ 250166 w 924790"/>
              <a:gd name="connsiteY2" fmla="*/ 715992 h 1219530"/>
              <a:gd name="connsiteX3" fmla="*/ 183489 w 924790"/>
              <a:gd name="connsiteY3" fmla="*/ 879894 h 1219530"/>
              <a:gd name="connsiteX4" fmla="*/ 572841 w 924790"/>
              <a:gd name="connsiteY4" fmla="*/ 1095554 h 1219530"/>
              <a:gd name="connsiteX5" fmla="*/ 924790 w 924790"/>
              <a:gd name="connsiteY5" fmla="*/ 1216325 h 1219530"/>
              <a:gd name="connsiteX0" fmla="*/ 99623 w 1024413"/>
              <a:gd name="connsiteY0" fmla="*/ 0 h 1219530"/>
              <a:gd name="connsiteX1" fmla="*/ 185887 w 1024413"/>
              <a:gd name="connsiteY1" fmla="*/ 267419 h 1219530"/>
              <a:gd name="connsiteX2" fmla="*/ 1006 w 1024413"/>
              <a:gd name="connsiteY2" fmla="*/ 664233 h 1219530"/>
              <a:gd name="connsiteX3" fmla="*/ 283112 w 1024413"/>
              <a:gd name="connsiteY3" fmla="*/ 879894 h 1219530"/>
              <a:gd name="connsiteX4" fmla="*/ 672464 w 1024413"/>
              <a:gd name="connsiteY4" fmla="*/ 1095554 h 1219530"/>
              <a:gd name="connsiteX5" fmla="*/ 1024413 w 1024413"/>
              <a:gd name="connsiteY5" fmla="*/ 1216325 h 1219530"/>
              <a:gd name="connsiteX0" fmla="*/ 335000 w 1259790"/>
              <a:gd name="connsiteY0" fmla="*/ 0 h 1219530"/>
              <a:gd name="connsiteX1" fmla="*/ 1139 w 1259790"/>
              <a:gd name="connsiteY1" fmla="*/ 336430 h 1219530"/>
              <a:gd name="connsiteX2" fmla="*/ 236383 w 1259790"/>
              <a:gd name="connsiteY2" fmla="*/ 664233 h 1219530"/>
              <a:gd name="connsiteX3" fmla="*/ 518489 w 1259790"/>
              <a:gd name="connsiteY3" fmla="*/ 879894 h 1219530"/>
              <a:gd name="connsiteX4" fmla="*/ 907841 w 1259790"/>
              <a:gd name="connsiteY4" fmla="*/ 1095554 h 1219530"/>
              <a:gd name="connsiteX5" fmla="*/ 1259790 w 1259790"/>
              <a:gd name="connsiteY5" fmla="*/ 1216325 h 1219530"/>
              <a:gd name="connsiteX0" fmla="*/ 0 w 1487600"/>
              <a:gd name="connsiteY0" fmla="*/ 0 h 1193650"/>
              <a:gd name="connsiteX1" fmla="*/ 228949 w 1487600"/>
              <a:gd name="connsiteY1" fmla="*/ 310550 h 1193650"/>
              <a:gd name="connsiteX2" fmla="*/ 464193 w 1487600"/>
              <a:gd name="connsiteY2" fmla="*/ 638353 h 1193650"/>
              <a:gd name="connsiteX3" fmla="*/ 746299 w 1487600"/>
              <a:gd name="connsiteY3" fmla="*/ 854014 h 1193650"/>
              <a:gd name="connsiteX4" fmla="*/ 1135651 w 1487600"/>
              <a:gd name="connsiteY4" fmla="*/ 1069674 h 1193650"/>
              <a:gd name="connsiteX5" fmla="*/ 1487600 w 1487600"/>
              <a:gd name="connsiteY5" fmla="*/ 1190445 h 1193650"/>
              <a:gd name="connsiteX0" fmla="*/ 0 w 1487600"/>
              <a:gd name="connsiteY0" fmla="*/ 0 h 1193650"/>
              <a:gd name="connsiteX1" fmla="*/ 228949 w 1487600"/>
              <a:gd name="connsiteY1" fmla="*/ 310550 h 1193650"/>
              <a:gd name="connsiteX2" fmla="*/ 527609 w 1487600"/>
              <a:gd name="connsiteY2" fmla="*/ 612474 h 1193650"/>
              <a:gd name="connsiteX3" fmla="*/ 746299 w 1487600"/>
              <a:gd name="connsiteY3" fmla="*/ 854014 h 1193650"/>
              <a:gd name="connsiteX4" fmla="*/ 1135651 w 1487600"/>
              <a:gd name="connsiteY4" fmla="*/ 1069674 h 1193650"/>
              <a:gd name="connsiteX5" fmla="*/ 1487600 w 1487600"/>
              <a:gd name="connsiteY5" fmla="*/ 1190445 h 1193650"/>
              <a:gd name="connsiteX0" fmla="*/ 0 w 1487600"/>
              <a:gd name="connsiteY0" fmla="*/ 0 h 1193693"/>
              <a:gd name="connsiteX1" fmla="*/ 228949 w 1487600"/>
              <a:gd name="connsiteY1" fmla="*/ 310550 h 1193693"/>
              <a:gd name="connsiteX2" fmla="*/ 527609 w 1487600"/>
              <a:gd name="connsiteY2" fmla="*/ 612474 h 1193693"/>
              <a:gd name="connsiteX3" fmla="*/ 801787 w 1487600"/>
              <a:gd name="connsiteY3" fmla="*/ 845387 h 1193693"/>
              <a:gd name="connsiteX4" fmla="*/ 1135651 w 1487600"/>
              <a:gd name="connsiteY4" fmla="*/ 1069674 h 1193693"/>
              <a:gd name="connsiteX5" fmla="*/ 1487600 w 1487600"/>
              <a:gd name="connsiteY5" fmla="*/ 1190445 h 1193693"/>
              <a:gd name="connsiteX0" fmla="*/ 0 w 1384551"/>
              <a:gd name="connsiteY0" fmla="*/ 0 h 1202105"/>
              <a:gd name="connsiteX1" fmla="*/ 228949 w 1384551"/>
              <a:gd name="connsiteY1" fmla="*/ 310550 h 1202105"/>
              <a:gd name="connsiteX2" fmla="*/ 527609 w 1384551"/>
              <a:gd name="connsiteY2" fmla="*/ 612474 h 1202105"/>
              <a:gd name="connsiteX3" fmla="*/ 801787 w 1384551"/>
              <a:gd name="connsiteY3" fmla="*/ 845387 h 1202105"/>
              <a:gd name="connsiteX4" fmla="*/ 1135651 w 1384551"/>
              <a:gd name="connsiteY4" fmla="*/ 1069674 h 1202105"/>
              <a:gd name="connsiteX5" fmla="*/ 1384551 w 1384551"/>
              <a:gd name="connsiteY5" fmla="*/ 1199071 h 1202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4551" h="1202105">
                <a:moveTo>
                  <a:pt x="0" y="0"/>
                </a:moveTo>
                <a:cubicBezTo>
                  <a:pt x="22285" y="74043"/>
                  <a:pt x="141014" y="208471"/>
                  <a:pt x="228949" y="310550"/>
                </a:cubicBezTo>
                <a:cubicBezTo>
                  <a:pt x="316884" y="412629"/>
                  <a:pt x="432136" y="523335"/>
                  <a:pt x="527609" y="612474"/>
                </a:cubicBezTo>
                <a:cubicBezTo>
                  <a:pt x="623082" y="701613"/>
                  <a:pt x="700447" y="769187"/>
                  <a:pt x="801787" y="845387"/>
                </a:cubicBezTo>
                <a:cubicBezTo>
                  <a:pt x="903127" y="921587"/>
                  <a:pt x="1038524" y="1010727"/>
                  <a:pt x="1135651" y="1069674"/>
                </a:cubicBezTo>
                <a:cubicBezTo>
                  <a:pt x="1232778" y="1128621"/>
                  <a:pt x="1337106" y="1219918"/>
                  <a:pt x="1384551" y="1199071"/>
                </a:cubicBezTo>
              </a:path>
            </a:pathLst>
          </a:cu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64" name="直線コネクタ 163">
            <a:extLst>
              <a:ext uri="{FF2B5EF4-FFF2-40B4-BE49-F238E27FC236}">
                <a16:creationId xmlns:a16="http://schemas.microsoft.com/office/drawing/2014/main" id="{EA2D9B96-0734-4BB6-9F5B-B596CCBFF43D}"/>
              </a:ext>
            </a:extLst>
          </p:cNvPr>
          <p:cNvCxnSpPr>
            <a:cxnSpLocks/>
          </p:cNvCxnSpPr>
          <p:nvPr/>
        </p:nvCxnSpPr>
        <p:spPr>
          <a:xfrm flipV="1">
            <a:off x="3085647" y="4227660"/>
            <a:ext cx="1331996" cy="26732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コネクタ 166">
            <a:extLst>
              <a:ext uri="{FF2B5EF4-FFF2-40B4-BE49-F238E27FC236}">
                <a16:creationId xmlns:a16="http://schemas.microsoft.com/office/drawing/2014/main" id="{6BE25394-B805-468D-BE6F-4B1292F4044D}"/>
              </a:ext>
            </a:extLst>
          </p:cNvPr>
          <p:cNvCxnSpPr/>
          <p:nvPr/>
        </p:nvCxnSpPr>
        <p:spPr>
          <a:xfrm>
            <a:off x="4069180" y="761120"/>
            <a:ext cx="0" cy="50205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線コネクタ 173">
            <a:extLst>
              <a:ext uri="{FF2B5EF4-FFF2-40B4-BE49-F238E27FC236}">
                <a16:creationId xmlns:a16="http://schemas.microsoft.com/office/drawing/2014/main" id="{15FF4E63-6BBB-4E28-A3EF-E6E811D41D63}"/>
              </a:ext>
            </a:extLst>
          </p:cNvPr>
          <p:cNvCxnSpPr>
            <a:cxnSpLocks/>
          </p:cNvCxnSpPr>
          <p:nvPr/>
        </p:nvCxnSpPr>
        <p:spPr>
          <a:xfrm>
            <a:off x="4407916" y="4227660"/>
            <a:ext cx="0" cy="134419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コネクタ 181">
            <a:extLst>
              <a:ext uri="{FF2B5EF4-FFF2-40B4-BE49-F238E27FC236}">
                <a16:creationId xmlns:a16="http://schemas.microsoft.com/office/drawing/2014/main" id="{0700E818-016B-48DD-BCBA-87A0EA4A9346}"/>
              </a:ext>
            </a:extLst>
          </p:cNvPr>
          <p:cNvCxnSpPr>
            <a:cxnSpLocks/>
          </p:cNvCxnSpPr>
          <p:nvPr/>
        </p:nvCxnSpPr>
        <p:spPr>
          <a:xfrm>
            <a:off x="4407916" y="5571851"/>
            <a:ext cx="205649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線コネクタ 183">
            <a:extLst>
              <a:ext uri="{FF2B5EF4-FFF2-40B4-BE49-F238E27FC236}">
                <a16:creationId xmlns:a16="http://schemas.microsoft.com/office/drawing/2014/main" id="{411DE30B-1B8F-401A-8527-82DD45E9C343}"/>
              </a:ext>
            </a:extLst>
          </p:cNvPr>
          <p:cNvCxnSpPr>
            <a:cxnSpLocks/>
          </p:cNvCxnSpPr>
          <p:nvPr/>
        </p:nvCxnSpPr>
        <p:spPr>
          <a:xfrm>
            <a:off x="3100274" y="1487876"/>
            <a:ext cx="968906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直線コネクタ 186">
            <a:extLst>
              <a:ext uri="{FF2B5EF4-FFF2-40B4-BE49-F238E27FC236}">
                <a16:creationId xmlns:a16="http://schemas.microsoft.com/office/drawing/2014/main" id="{1F506BB0-6612-40AD-BB67-6F5605A3C39D}"/>
              </a:ext>
            </a:extLst>
          </p:cNvPr>
          <p:cNvCxnSpPr>
            <a:cxnSpLocks/>
            <a:stCxn id="231" idx="5"/>
          </p:cNvCxnSpPr>
          <p:nvPr/>
        </p:nvCxnSpPr>
        <p:spPr>
          <a:xfrm>
            <a:off x="4839267" y="2743928"/>
            <a:ext cx="161982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直線コネクタ 190">
            <a:extLst>
              <a:ext uri="{FF2B5EF4-FFF2-40B4-BE49-F238E27FC236}">
                <a16:creationId xmlns:a16="http://schemas.microsoft.com/office/drawing/2014/main" id="{7CCBAAF1-FF8F-44FE-A531-5B44D7FB88FA}"/>
              </a:ext>
            </a:extLst>
          </p:cNvPr>
          <p:cNvCxnSpPr>
            <a:cxnSpLocks/>
          </p:cNvCxnSpPr>
          <p:nvPr/>
        </p:nvCxnSpPr>
        <p:spPr>
          <a:xfrm>
            <a:off x="3100274" y="1834383"/>
            <a:ext cx="93740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線コネクタ 193">
            <a:extLst>
              <a:ext uri="{FF2B5EF4-FFF2-40B4-BE49-F238E27FC236}">
                <a16:creationId xmlns:a16="http://schemas.microsoft.com/office/drawing/2014/main" id="{28A75D0C-464C-4BB8-8790-80C57C679E07}"/>
              </a:ext>
            </a:extLst>
          </p:cNvPr>
          <p:cNvCxnSpPr>
            <a:cxnSpLocks/>
          </p:cNvCxnSpPr>
          <p:nvPr/>
        </p:nvCxnSpPr>
        <p:spPr>
          <a:xfrm>
            <a:off x="4037676" y="1834383"/>
            <a:ext cx="0" cy="92518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直線コネクタ 197">
            <a:extLst>
              <a:ext uri="{FF2B5EF4-FFF2-40B4-BE49-F238E27FC236}">
                <a16:creationId xmlns:a16="http://schemas.microsoft.com/office/drawing/2014/main" id="{4B041485-9C00-4A17-B194-5D0EDF1B9AA6}"/>
              </a:ext>
            </a:extLst>
          </p:cNvPr>
          <p:cNvCxnSpPr>
            <a:cxnSpLocks/>
          </p:cNvCxnSpPr>
          <p:nvPr/>
        </p:nvCxnSpPr>
        <p:spPr>
          <a:xfrm>
            <a:off x="4037676" y="2759566"/>
            <a:ext cx="37024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直線コネクタ 200">
            <a:extLst>
              <a:ext uri="{FF2B5EF4-FFF2-40B4-BE49-F238E27FC236}">
                <a16:creationId xmlns:a16="http://schemas.microsoft.com/office/drawing/2014/main" id="{0FF7A009-C76A-46AF-8CB0-9D940339D16C}"/>
              </a:ext>
            </a:extLst>
          </p:cNvPr>
          <p:cNvCxnSpPr>
            <a:cxnSpLocks/>
          </p:cNvCxnSpPr>
          <p:nvPr/>
        </p:nvCxnSpPr>
        <p:spPr>
          <a:xfrm>
            <a:off x="4417643" y="1834383"/>
            <a:ext cx="0" cy="92518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直線コネクタ 201">
            <a:extLst>
              <a:ext uri="{FF2B5EF4-FFF2-40B4-BE49-F238E27FC236}">
                <a16:creationId xmlns:a16="http://schemas.microsoft.com/office/drawing/2014/main" id="{DC43D129-0BEE-4ACB-9257-CE2540CA6C25}"/>
              </a:ext>
            </a:extLst>
          </p:cNvPr>
          <p:cNvCxnSpPr>
            <a:cxnSpLocks/>
          </p:cNvCxnSpPr>
          <p:nvPr/>
        </p:nvCxnSpPr>
        <p:spPr>
          <a:xfrm>
            <a:off x="4407916" y="1834383"/>
            <a:ext cx="2051179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テキスト ボックス 208">
            <a:extLst>
              <a:ext uri="{FF2B5EF4-FFF2-40B4-BE49-F238E27FC236}">
                <a16:creationId xmlns:a16="http://schemas.microsoft.com/office/drawing/2014/main" id="{40EAE260-53BD-4751-9096-0F20F1AD1EEE}"/>
              </a:ext>
            </a:extLst>
          </p:cNvPr>
          <p:cNvSpPr txBox="1"/>
          <p:nvPr/>
        </p:nvSpPr>
        <p:spPr>
          <a:xfrm>
            <a:off x="1979546" y="576454"/>
            <a:ext cx="703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>
                <a:solidFill>
                  <a:srgbClr val="FF0000"/>
                </a:solidFill>
              </a:rPr>
              <a:t>Vout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210" name="直線コネクタ 209">
            <a:extLst>
              <a:ext uri="{FF2B5EF4-FFF2-40B4-BE49-F238E27FC236}">
                <a16:creationId xmlns:a16="http://schemas.microsoft.com/office/drawing/2014/main" id="{5A2FBBFC-E1D3-498E-A80B-AFC84E725B81}"/>
              </a:ext>
            </a:extLst>
          </p:cNvPr>
          <p:cNvCxnSpPr>
            <a:cxnSpLocks/>
            <a:endCxn id="162" idx="0"/>
          </p:cNvCxnSpPr>
          <p:nvPr/>
        </p:nvCxnSpPr>
        <p:spPr>
          <a:xfrm flipV="1">
            <a:off x="3100274" y="720288"/>
            <a:ext cx="1312225" cy="204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直線コネクタ 211">
            <a:extLst>
              <a:ext uri="{FF2B5EF4-FFF2-40B4-BE49-F238E27FC236}">
                <a16:creationId xmlns:a16="http://schemas.microsoft.com/office/drawing/2014/main" id="{E540620B-0204-4AB7-B91D-0640492B7676}"/>
              </a:ext>
            </a:extLst>
          </p:cNvPr>
          <p:cNvCxnSpPr>
            <a:cxnSpLocks/>
          </p:cNvCxnSpPr>
          <p:nvPr/>
        </p:nvCxnSpPr>
        <p:spPr>
          <a:xfrm flipV="1">
            <a:off x="4798435" y="2759567"/>
            <a:ext cx="5063679" cy="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テキスト ボックス 212">
            <a:extLst>
              <a:ext uri="{FF2B5EF4-FFF2-40B4-BE49-F238E27FC236}">
                <a16:creationId xmlns:a16="http://schemas.microsoft.com/office/drawing/2014/main" id="{318B5BF6-657A-4AF4-90A8-30236B6A7764}"/>
              </a:ext>
            </a:extLst>
          </p:cNvPr>
          <p:cNvSpPr txBox="1"/>
          <p:nvPr/>
        </p:nvSpPr>
        <p:spPr>
          <a:xfrm>
            <a:off x="2561919" y="582852"/>
            <a:ext cx="602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24V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214" name="直線コネクタ 213">
            <a:extLst>
              <a:ext uri="{FF2B5EF4-FFF2-40B4-BE49-F238E27FC236}">
                <a16:creationId xmlns:a16="http://schemas.microsoft.com/office/drawing/2014/main" id="{203CD777-94FE-4815-A407-9D1C17CCA662}"/>
              </a:ext>
            </a:extLst>
          </p:cNvPr>
          <p:cNvCxnSpPr>
            <a:cxnSpLocks/>
          </p:cNvCxnSpPr>
          <p:nvPr/>
        </p:nvCxnSpPr>
        <p:spPr>
          <a:xfrm>
            <a:off x="4074496" y="1487876"/>
            <a:ext cx="0" cy="127169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直線矢印コネクタ 220">
            <a:extLst>
              <a:ext uri="{FF2B5EF4-FFF2-40B4-BE49-F238E27FC236}">
                <a16:creationId xmlns:a16="http://schemas.microsoft.com/office/drawing/2014/main" id="{B2A80D03-4D1B-4317-9412-DFEA6FDE1EB7}"/>
              </a:ext>
            </a:extLst>
          </p:cNvPr>
          <p:cNvCxnSpPr>
            <a:cxnSpLocks/>
          </p:cNvCxnSpPr>
          <p:nvPr/>
        </p:nvCxnSpPr>
        <p:spPr>
          <a:xfrm>
            <a:off x="4059987" y="5126788"/>
            <a:ext cx="347929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FE6A9345-8ED7-4854-8194-B10F599B2962}"/>
              </a:ext>
            </a:extLst>
          </p:cNvPr>
          <p:cNvSpPr txBox="1"/>
          <p:nvPr/>
        </p:nvSpPr>
        <p:spPr>
          <a:xfrm>
            <a:off x="3751645" y="5742987"/>
            <a:ext cx="1154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12</a:t>
            </a:r>
            <a:r>
              <a:rPr lang="en-US" altLang="ja-JP" dirty="0"/>
              <a:t>6cycle</a:t>
            </a:r>
            <a:endParaRPr kumimoji="1" lang="ja-JP" altLang="en-US" dirty="0"/>
          </a:p>
        </p:txBody>
      </p:sp>
      <p:cxnSp>
        <p:nvCxnSpPr>
          <p:cNvPr id="224" name="直線コネクタ 223">
            <a:extLst>
              <a:ext uri="{FF2B5EF4-FFF2-40B4-BE49-F238E27FC236}">
                <a16:creationId xmlns:a16="http://schemas.microsoft.com/office/drawing/2014/main" id="{2D908AA4-DC78-40FB-ABF9-23482B27675D}"/>
              </a:ext>
            </a:extLst>
          </p:cNvPr>
          <p:cNvCxnSpPr>
            <a:cxnSpLocks/>
          </p:cNvCxnSpPr>
          <p:nvPr/>
        </p:nvCxnSpPr>
        <p:spPr>
          <a:xfrm>
            <a:off x="4407916" y="761120"/>
            <a:ext cx="0" cy="3414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テキスト ボックス 227">
            <a:extLst>
              <a:ext uri="{FF2B5EF4-FFF2-40B4-BE49-F238E27FC236}">
                <a16:creationId xmlns:a16="http://schemas.microsoft.com/office/drawing/2014/main" id="{C0826169-016F-421F-A913-8E111848C42E}"/>
              </a:ext>
            </a:extLst>
          </p:cNvPr>
          <p:cNvSpPr txBox="1"/>
          <p:nvPr/>
        </p:nvSpPr>
        <p:spPr>
          <a:xfrm>
            <a:off x="1091637" y="2267212"/>
            <a:ext cx="1451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FFC000"/>
                </a:solidFill>
              </a:rPr>
              <a:t>Hiccup Vth</a:t>
            </a:r>
            <a:endParaRPr kumimoji="1" lang="ja-JP" altLang="en-US" dirty="0">
              <a:solidFill>
                <a:srgbClr val="FFC000"/>
              </a:solidFill>
            </a:endParaRPr>
          </a:p>
        </p:txBody>
      </p:sp>
      <p:cxnSp>
        <p:nvCxnSpPr>
          <p:cNvPr id="229" name="直線コネクタ 228">
            <a:extLst>
              <a:ext uri="{FF2B5EF4-FFF2-40B4-BE49-F238E27FC236}">
                <a16:creationId xmlns:a16="http://schemas.microsoft.com/office/drawing/2014/main" id="{1664C568-27E7-4134-A4A2-8BFE1473FA9A}"/>
              </a:ext>
            </a:extLst>
          </p:cNvPr>
          <p:cNvCxnSpPr>
            <a:cxnSpLocks/>
          </p:cNvCxnSpPr>
          <p:nvPr/>
        </p:nvCxnSpPr>
        <p:spPr>
          <a:xfrm>
            <a:off x="4407916" y="1623360"/>
            <a:ext cx="0" cy="113620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フリーフォーム: 図形 230">
            <a:extLst>
              <a:ext uri="{FF2B5EF4-FFF2-40B4-BE49-F238E27FC236}">
                <a16:creationId xmlns:a16="http://schemas.microsoft.com/office/drawing/2014/main" id="{D47E3105-8290-43B1-A81F-CA59A890B8F9}"/>
              </a:ext>
            </a:extLst>
          </p:cNvPr>
          <p:cNvSpPr/>
          <p:nvPr/>
        </p:nvSpPr>
        <p:spPr>
          <a:xfrm>
            <a:off x="4412499" y="1623183"/>
            <a:ext cx="426768" cy="1123581"/>
          </a:xfrm>
          <a:custGeom>
            <a:avLst/>
            <a:gdLst>
              <a:gd name="connsiteX0" fmla="*/ 0 w 767750"/>
              <a:gd name="connsiteY0" fmla="*/ 0 h 1224998"/>
              <a:gd name="connsiteX1" fmla="*/ 86264 w 767750"/>
              <a:gd name="connsiteY1" fmla="*/ 267419 h 1224998"/>
              <a:gd name="connsiteX2" fmla="*/ 250166 w 767750"/>
              <a:gd name="connsiteY2" fmla="*/ 715992 h 1224998"/>
              <a:gd name="connsiteX3" fmla="*/ 405441 w 767750"/>
              <a:gd name="connsiteY3" fmla="*/ 1000664 h 1224998"/>
              <a:gd name="connsiteX4" fmla="*/ 612475 w 767750"/>
              <a:gd name="connsiteY4" fmla="*/ 1207698 h 1224998"/>
              <a:gd name="connsiteX5" fmla="*/ 767750 w 767750"/>
              <a:gd name="connsiteY5" fmla="*/ 1199072 h 1224998"/>
              <a:gd name="connsiteX0" fmla="*/ 0 w 924790"/>
              <a:gd name="connsiteY0" fmla="*/ 0 h 1233315"/>
              <a:gd name="connsiteX1" fmla="*/ 86264 w 924790"/>
              <a:gd name="connsiteY1" fmla="*/ 267419 h 1233315"/>
              <a:gd name="connsiteX2" fmla="*/ 250166 w 924790"/>
              <a:gd name="connsiteY2" fmla="*/ 715992 h 1233315"/>
              <a:gd name="connsiteX3" fmla="*/ 405441 w 924790"/>
              <a:gd name="connsiteY3" fmla="*/ 1000664 h 1233315"/>
              <a:gd name="connsiteX4" fmla="*/ 612475 w 924790"/>
              <a:gd name="connsiteY4" fmla="*/ 1207698 h 1233315"/>
              <a:gd name="connsiteX5" fmla="*/ 924790 w 924790"/>
              <a:gd name="connsiteY5" fmla="*/ 1216325 h 1233315"/>
              <a:gd name="connsiteX0" fmla="*/ 0 w 924790"/>
              <a:gd name="connsiteY0" fmla="*/ 0 h 1219023"/>
              <a:gd name="connsiteX1" fmla="*/ 86264 w 924790"/>
              <a:gd name="connsiteY1" fmla="*/ 267419 h 1219023"/>
              <a:gd name="connsiteX2" fmla="*/ 250166 w 924790"/>
              <a:gd name="connsiteY2" fmla="*/ 715992 h 1219023"/>
              <a:gd name="connsiteX3" fmla="*/ 405441 w 924790"/>
              <a:gd name="connsiteY3" fmla="*/ 1000664 h 1219023"/>
              <a:gd name="connsiteX4" fmla="*/ 572841 w 924790"/>
              <a:gd name="connsiteY4" fmla="*/ 1095554 h 1219023"/>
              <a:gd name="connsiteX5" fmla="*/ 924790 w 924790"/>
              <a:gd name="connsiteY5" fmla="*/ 1216325 h 1219023"/>
              <a:gd name="connsiteX0" fmla="*/ 0 w 924790"/>
              <a:gd name="connsiteY0" fmla="*/ 0 h 1219530"/>
              <a:gd name="connsiteX1" fmla="*/ 86264 w 924790"/>
              <a:gd name="connsiteY1" fmla="*/ 267419 h 1219530"/>
              <a:gd name="connsiteX2" fmla="*/ 250166 w 924790"/>
              <a:gd name="connsiteY2" fmla="*/ 715992 h 1219530"/>
              <a:gd name="connsiteX3" fmla="*/ 183489 w 924790"/>
              <a:gd name="connsiteY3" fmla="*/ 879894 h 1219530"/>
              <a:gd name="connsiteX4" fmla="*/ 572841 w 924790"/>
              <a:gd name="connsiteY4" fmla="*/ 1095554 h 1219530"/>
              <a:gd name="connsiteX5" fmla="*/ 924790 w 924790"/>
              <a:gd name="connsiteY5" fmla="*/ 1216325 h 1219530"/>
              <a:gd name="connsiteX0" fmla="*/ 99623 w 1024413"/>
              <a:gd name="connsiteY0" fmla="*/ 0 h 1219530"/>
              <a:gd name="connsiteX1" fmla="*/ 185887 w 1024413"/>
              <a:gd name="connsiteY1" fmla="*/ 267419 h 1219530"/>
              <a:gd name="connsiteX2" fmla="*/ 1006 w 1024413"/>
              <a:gd name="connsiteY2" fmla="*/ 664233 h 1219530"/>
              <a:gd name="connsiteX3" fmla="*/ 283112 w 1024413"/>
              <a:gd name="connsiteY3" fmla="*/ 879894 h 1219530"/>
              <a:gd name="connsiteX4" fmla="*/ 672464 w 1024413"/>
              <a:gd name="connsiteY4" fmla="*/ 1095554 h 1219530"/>
              <a:gd name="connsiteX5" fmla="*/ 1024413 w 1024413"/>
              <a:gd name="connsiteY5" fmla="*/ 1216325 h 1219530"/>
              <a:gd name="connsiteX0" fmla="*/ 335000 w 1259790"/>
              <a:gd name="connsiteY0" fmla="*/ 0 h 1219530"/>
              <a:gd name="connsiteX1" fmla="*/ 1139 w 1259790"/>
              <a:gd name="connsiteY1" fmla="*/ 336430 h 1219530"/>
              <a:gd name="connsiteX2" fmla="*/ 236383 w 1259790"/>
              <a:gd name="connsiteY2" fmla="*/ 664233 h 1219530"/>
              <a:gd name="connsiteX3" fmla="*/ 518489 w 1259790"/>
              <a:gd name="connsiteY3" fmla="*/ 879894 h 1219530"/>
              <a:gd name="connsiteX4" fmla="*/ 907841 w 1259790"/>
              <a:gd name="connsiteY4" fmla="*/ 1095554 h 1219530"/>
              <a:gd name="connsiteX5" fmla="*/ 1259790 w 1259790"/>
              <a:gd name="connsiteY5" fmla="*/ 1216325 h 1219530"/>
              <a:gd name="connsiteX0" fmla="*/ 0 w 1487600"/>
              <a:gd name="connsiteY0" fmla="*/ 0 h 1193650"/>
              <a:gd name="connsiteX1" fmla="*/ 228949 w 1487600"/>
              <a:gd name="connsiteY1" fmla="*/ 310550 h 1193650"/>
              <a:gd name="connsiteX2" fmla="*/ 464193 w 1487600"/>
              <a:gd name="connsiteY2" fmla="*/ 638353 h 1193650"/>
              <a:gd name="connsiteX3" fmla="*/ 746299 w 1487600"/>
              <a:gd name="connsiteY3" fmla="*/ 854014 h 1193650"/>
              <a:gd name="connsiteX4" fmla="*/ 1135651 w 1487600"/>
              <a:gd name="connsiteY4" fmla="*/ 1069674 h 1193650"/>
              <a:gd name="connsiteX5" fmla="*/ 1487600 w 1487600"/>
              <a:gd name="connsiteY5" fmla="*/ 1190445 h 1193650"/>
              <a:gd name="connsiteX0" fmla="*/ 0 w 1487600"/>
              <a:gd name="connsiteY0" fmla="*/ 0 h 1193650"/>
              <a:gd name="connsiteX1" fmla="*/ 228949 w 1487600"/>
              <a:gd name="connsiteY1" fmla="*/ 310550 h 1193650"/>
              <a:gd name="connsiteX2" fmla="*/ 527609 w 1487600"/>
              <a:gd name="connsiteY2" fmla="*/ 612474 h 1193650"/>
              <a:gd name="connsiteX3" fmla="*/ 746299 w 1487600"/>
              <a:gd name="connsiteY3" fmla="*/ 854014 h 1193650"/>
              <a:gd name="connsiteX4" fmla="*/ 1135651 w 1487600"/>
              <a:gd name="connsiteY4" fmla="*/ 1069674 h 1193650"/>
              <a:gd name="connsiteX5" fmla="*/ 1487600 w 1487600"/>
              <a:gd name="connsiteY5" fmla="*/ 1190445 h 1193650"/>
              <a:gd name="connsiteX0" fmla="*/ 0 w 1487600"/>
              <a:gd name="connsiteY0" fmla="*/ 0 h 1193693"/>
              <a:gd name="connsiteX1" fmla="*/ 228949 w 1487600"/>
              <a:gd name="connsiteY1" fmla="*/ 310550 h 1193693"/>
              <a:gd name="connsiteX2" fmla="*/ 527609 w 1487600"/>
              <a:gd name="connsiteY2" fmla="*/ 612474 h 1193693"/>
              <a:gd name="connsiteX3" fmla="*/ 801787 w 1487600"/>
              <a:gd name="connsiteY3" fmla="*/ 845387 h 1193693"/>
              <a:gd name="connsiteX4" fmla="*/ 1135651 w 1487600"/>
              <a:gd name="connsiteY4" fmla="*/ 1069674 h 1193693"/>
              <a:gd name="connsiteX5" fmla="*/ 1487600 w 1487600"/>
              <a:gd name="connsiteY5" fmla="*/ 1190445 h 1193693"/>
              <a:gd name="connsiteX0" fmla="*/ 0 w 1384551"/>
              <a:gd name="connsiteY0" fmla="*/ 0 h 1202105"/>
              <a:gd name="connsiteX1" fmla="*/ 228949 w 1384551"/>
              <a:gd name="connsiteY1" fmla="*/ 310550 h 1202105"/>
              <a:gd name="connsiteX2" fmla="*/ 527609 w 1384551"/>
              <a:gd name="connsiteY2" fmla="*/ 612474 h 1202105"/>
              <a:gd name="connsiteX3" fmla="*/ 801787 w 1384551"/>
              <a:gd name="connsiteY3" fmla="*/ 845387 h 1202105"/>
              <a:gd name="connsiteX4" fmla="*/ 1135651 w 1384551"/>
              <a:gd name="connsiteY4" fmla="*/ 1069674 h 1202105"/>
              <a:gd name="connsiteX5" fmla="*/ 1384551 w 1384551"/>
              <a:gd name="connsiteY5" fmla="*/ 1199071 h 1202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4551" h="1202105">
                <a:moveTo>
                  <a:pt x="0" y="0"/>
                </a:moveTo>
                <a:cubicBezTo>
                  <a:pt x="22285" y="74043"/>
                  <a:pt x="141014" y="208471"/>
                  <a:pt x="228949" y="310550"/>
                </a:cubicBezTo>
                <a:cubicBezTo>
                  <a:pt x="316884" y="412629"/>
                  <a:pt x="432136" y="523335"/>
                  <a:pt x="527609" y="612474"/>
                </a:cubicBezTo>
                <a:cubicBezTo>
                  <a:pt x="623082" y="701613"/>
                  <a:pt x="700447" y="769187"/>
                  <a:pt x="801787" y="845387"/>
                </a:cubicBezTo>
                <a:cubicBezTo>
                  <a:pt x="903127" y="921587"/>
                  <a:pt x="1038524" y="1010727"/>
                  <a:pt x="1135651" y="1069674"/>
                </a:cubicBezTo>
                <a:cubicBezTo>
                  <a:pt x="1232778" y="1128621"/>
                  <a:pt x="1337106" y="1219918"/>
                  <a:pt x="1384551" y="1199071"/>
                </a:cubicBezTo>
              </a:path>
            </a:pathLst>
          </a:cu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4" name="テキスト ボックス 233">
            <a:extLst>
              <a:ext uri="{FF2B5EF4-FFF2-40B4-BE49-F238E27FC236}">
                <a16:creationId xmlns:a16="http://schemas.microsoft.com/office/drawing/2014/main" id="{3229ACB3-76B5-4A23-85E8-301B657DC7AA}"/>
              </a:ext>
            </a:extLst>
          </p:cNvPr>
          <p:cNvSpPr txBox="1"/>
          <p:nvPr/>
        </p:nvSpPr>
        <p:spPr>
          <a:xfrm>
            <a:off x="1275612" y="1691153"/>
            <a:ext cx="1761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00B050"/>
                </a:solidFill>
              </a:rPr>
              <a:t>INA300 output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15A18F40-AA4F-4FD7-B998-734012F189A8}"/>
              </a:ext>
            </a:extLst>
          </p:cNvPr>
          <p:cNvCxnSpPr>
            <a:cxnSpLocks/>
          </p:cNvCxnSpPr>
          <p:nvPr/>
        </p:nvCxnSpPr>
        <p:spPr>
          <a:xfrm>
            <a:off x="6464411" y="2838061"/>
            <a:ext cx="0" cy="2943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直線コネクタ 238">
            <a:extLst>
              <a:ext uri="{FF2B5EF4-FFF2-40B4-BE49-F238E27FC236}">
                <a16:creationId xmlns:a16="http://schemas.microsoft.com/office/drawing/2014/main" id="{02758302-10F4-4D5A-ABB7-E69EB671BAA0}"/>
              </a:ext>
            </a:extLst>
          </p:cNvPr>
          <p:cNvCxnSpPr>
            <a:cxnSpLocks/>
          </p:cNvCxnSpPr>
          <p:nvPr/>
        </p:nvCxnSpPr>
        <p:spPr>
          <a:xfrm>
            <a:off x="6464411" y="4227660"/>
            <a:ext cx="0" cy="134419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直線コネクタ 239">
            <a:extLst>
              <a:ext uri="{FF2B5EF4-FFF2-40B4-BE49-F238E27FC236}">
                <a16:creationId xmlns:a16="http://schemas.microsoft.com/office/drawing/2014/main" id="{5CC3430E-D6FB-42BF-BE59-DC4CF314DFB6}"/>
              </a:ext>
            </a:extLst>
          </p:cNvPr>
          <p:cNvCxnSpPr>
            <a:cxnSpLocks/>
          </p:cNvCxnSpPr>
          <p:nvPr/>
        </p:nvCxnSpPr>
        <p:spPr>
          <a:xfrm>
            <a:off x="6459095" y="4227660"/>
            <a:ext cx="37196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直線コネクタ 240">
            <a:extLst>
              <a:ext uri="{FF2B5EF4-FFF2-40B4-BE49-F238E27FC236}">
                <a16:creationId xmlns:a16="http://schemas.microsoft.com/office/drawing/2014/main" id="{BB3405F7-F865-4575-A790-C5C0F3E0DF78}"/>
              </a:ext>
            </a:extLst>
          </p:cNvPr>
          <p:cNvCxnSpPr>
            <a:cxnSpLocks/>
          </p:cNvCxnSpPr>
          <p:nvPr/>
        </p:nvCxnSpPr>
        <p:spPr>
          <a:xfrm>
            <a:off x="6831058" y="2838061"/>
            <a:ext cx="0" cy="2943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直線コネクタ 244">
            <a:extLst>
              <a:ext uri="{FF2B5EF4-FFF2-40B4-BE49-F238E27FC236}">
                <a16:creationId xmlns:a16="http://schemas.microsoft.com/office/drawing/2014/main" id="{9631E1DE-4EB4-4A82-A0DE-3F32B86151A7}"/>
              </a:ext>
            </a:extLst>
          </p:cNvPr>
          <p:cNvCxnSpPr>
            <a:cxnSpLocks/>
          </p:cNvCxnSpPr>
          <p:nvPr/>
        </p:nvCxnSpPr>
        <p:spPr>
          <a:xfrm>
            <a:off x="6831058" y="4227660"/>
            <a:ext cx="0" cy="134419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フリーフォーム: 図形 248">
            <a:extLst>
              <a:ext uri="{FF2B5EF4-FFF2-40B4-BE49-F238E27FC236}">
                <a16:creationId xmlns:a16="http://schemas.microsoft.com/office/drawing/2014/main" id="{9B7A578B-AFCB-4E5C-824F-1F45C21FCD54}"/>
              </a:ext>
            </a:extLst>
          </p:cNvPr>
          <p:cNvSpPr/>
          <p:nvPr/>
        </p:nvSpPr>
        <p:spPr>
          <a:xfrm flipH="1">
            <a:off x="6481307" y="2277509"/>
            <a:ext cx="344430" cy="469255"/>
          </a:xfrm>
          <a:custGeom>
            <a:avLst/>
            <a:gdLst>
              <a:gd name="connsiteX0" fmla="*/ 0 w 767750"/>
              <a:gd name="connsiteY0" fmla="*/ 0 h 1224998"/>
              <a:gd name="connsiteX1" fmla="*/ 86264 w 767750"/>
              <a:gd name="connsiteY1" fmla="*/ 267419 h 1224998"/>
              <a:gd name="connsiteX2" fmla="*/ 250166 w 767750"/>
              <a:gd name="connsiteY2" fmla="*/ 715992 h 1224998"/>
              <a:gd name="connsiteX3" fmla="*/ 405441 w 767750"/>
              <a:gd name="connsiteY3" fmla="*/ 1000664 h 1224998"/>
              <a:gd name="connsiteX4" fmla="*/ 612475 w 767750"/>
              <a:gd name="connsiteY4" fmla="*/ 1207698 h 1224998"/>
              <a:gd name="connsiteX5" fmla="*/ 767750 w 767750"/>
              <a:gd name="connsiteY5" fmla="*/ 1199072 h 1224998"/>
              <a:gd name="connsiteX0" fmla="*/ 0 w 924790"/>
              <a:gd name="connsiteY0" fmla="*/ 0 h 1233315"/>
              <a:gd name="connsiteX1" fmla="*/ 86264 w 924790"/>
              <a:gd name="connsiteY1" fmla="*/ 267419 h 1233315"/>
              <a:gd name="connsiteX2" fmla="*/ 250166 w 924790"/>
              <a:gd name="connsiteY2" fmla="*/ 715992 h 1233315"/>
              <a:gd name="connsiteX3" fmla="*/ 405441 w 924790"/>
              <a:gd name="connsiteY3" fmla="*/ 1000664 h 1233315"/>
              <a:gd name="connsiteX4" fmla="*/ 612475 w 924790"/>
              <a:gd name="connsiteY4" fmla="*/ 1207698 h 1233315"/>
              <a:gd name="connsiteX5" fmla="*/ 924790 w 924790"/>
              <a:gd name="connsiteY5" fmla="*/ 1216325 h 1233315"/>
              <a:gd name="connsiteX0" fmla="*/ 0 w 924790"/>
              <a:gd name="connsiteY0" fmla="*/ 0 h 1219023"/>
              <a:gd name="connsiteX1" fmla="*/ 86264 w 924790"/>
              <a:gd name="connsiteY1" fmla="*/ 267419 h 1219023"/>
              <a:gd name="connsiteX2" fmla="*/ 250166 w 924790"/>
              <a:gd name="connsiteY2" fmla="*/ 715992 h 1219023"/>
              <a:gd name="connsiteX3" fmla="*/ 405441 w 924790"/>
              <a:gd name="connsiteY3" fmla="*/ 1000664 h 1219023"/>
              <a:gd name="connsiteX4" fmla="*/ 572841 w 924790"/>
              <a:gd name="connsiteY4" fmla="*/ 1095554 h 1219023"/>
              <a:gd name="connsiteX5" fmla="*/ 924790 w 924790"/>
              <a:gd name="connsiteY5" fmla="*/ 1216325 h 1219023"/>
              <a:gd name="connsiteX0" fmla="*/ 0 w 924790"/>
              <a:gd name="connsiteY0" fmla="*/ 0 h 1219530"/>
              <a:gd name="connsiteX1" fmla="*/ 86264 w 924790"/>
              <a:gd name="connsiteY1" fmla="*/ 267419 h 1219530"/>
              <a:gd name="connsiteX2" fmla="*/ 250166 w 924790"/>
              <a:gd name="connsiteY2" fmla="*/ 715992 h 1219530"/>
              <a:gd name="connsiteX3" fmla="*/ 183489 w 924790"/>
              <a:gd name="connsiteY3" fmla="*/ 879894 h 1219530"/>
              <a:gd name="connsiteX4" fmla="*/ 572841 w 924790"/>
              <a:gd name="connsiteY4" fmla="*/ 1095554 h 1219530"/>
              <a:gd name="connsiteX5" fmla="*/ 924790 w 924790"/>
              <a:gd name="connsiteY5" fmla="*/ 1216325 h 1219530"/>
              <a:gd name="connsiteX0" fmla="*/ 99623 w 1024413"/>
              <a:gd name="connsiteY0" fmla="*/ 0 h 1219530"/>
              <a:gd name="connsiteX1" fmla="*/ 185887 w 1024413"/>
              <a:gd name="connsiteY1" fmla="*/ 267419 h 1219530"/>
              <a:gd name="connsiteX2" fmla="*/ 1006 w 1024413"/>
              <a:gd name="connsiteY2" fmla="*/ 664233 h 1219530"/>
              <a:gd name="connsiteX3" fmla="*/ 283112 w 1024413"/>
              <a:gd name="connsiteY3" fmla="*/ 879894 h 1219530"/>
              <a:gd name="connsiteX4" fmla="*/ 672464 w 1024413"/>
              <a:gd name="connsiteY4" fmla="*/ 1095554 h 1219530"/>
              <a:gd name="connsiteX5" fmla="*/ 1024413 w 1024413"/>
              <a:gd name="connsiteY5" fmla="*/ 1216325 h 1219530"/>
              <a:gd name="connsiteX0" fmla="*/ 335000 w 1259790"/>
              <a:gd name="connsiteY0" fmla="*/ 0 h 1219530"/>
              <a:gd name="connsiteX1" fmla="*/ 1139 w 1259790"/>
              <a:gd name="connsiteY1" fmla="*/ 336430 h 1219530"/>
              <a:gd name="connsiteX2" fmla="*/ 236383 w 1259790"/>
              <a:gd name="connsiteY2" fmla="*/ 664233 h 1219530"/>
              <a:gd name="connsiteX3" fmla="*/ 518489 w 1259790"/>
              <a:gd name="connsiteY3" fmla="*/ 879894 h 1219530"/>
              <a:gd name="connsiteX4" fmla="*/ 907841 w 1259790"/>
              <a:gd name="connsiteY4" fmla="*/ 1095554 h 1219530"/>
              <a:gd name="connsiteX5" fmla="*/ 1259790 w 1259790"/>
              <a:gd name="connsiteY5" fmla="*/ 1216325 h 1219530"/>
              <a:gd name="connsiteX0" fmla="*/ 0 w 1487600"/>
              <a:gd name="connsiteY0" fmla="*/ 0 h 1193650"/>
              <a:gd name="connsiteX1" fmla="*/ 228949 w 1487600"/>
              <a:gd name="connsiteY1" fmla="*/ 310550 h 1193650"/>
              <a:gd name="connsiteX2" fmla="*/ 464193 w 1487600"/>
              <a:gd name="connsiteY2" fmla="*/ 638353 h 1193650"/>
              <a:gd name="connsiteX3" fmla="*/ 746299 w 1487600"/>
              <a:gd name="connsiteY3" fmla="*/ 854014 h 1193650"/>
              <a:gd name="connsiteX4" fmla="*/ 1135651 w 1487600"/>
              <a:gd name="connsiteY4" fmla="*/ 1069674 h 1193650"/>
              <a:gd name="connsiteX5" fmla="*/ 1487600 w 1487600"/>
              <a:gd name="connsiteY5" fmla="*/ 1190445 h 1193650"/>
              <a:gd name="connsiteX0" fmla="*/ 0 w 1487600"/>
              <a:gd name="connsiteY0" fmla="*/ 0 h 1193650"/>
              <a:gd name="connsiteX1" fmla="*/ 228949 w 1487600"/>
              <a:gd name="connsiteY1" fmla="*/ 310550 h 1193650"/>
              <a:gd name="connsiteX2" fmla="*/ 527609 w 1487600"/>
              <a:gd name="connsiteY2" fmla="*/ 612474 h 1193650"/>
              <a:gd name="connsiteX3" fmla="*/ 746299 w 1487600"/>
              <a:gd name="connsiteY3" fmla="*/ 854014 h 1193650"/>
              <a:gd name="connsiteX4" fmla="*/ 1135651 w 1487600"/>
              <a:gd name="connsiteY4" fmla="*/ 1069674 h 1193650"/>
              <a:gd name="connsiteX5" fmla="*/ 1487600 w 1487600"/>
              <a:gd name="connsiteY5" fmla="*/ 1190445 h 1193650"/>
              <a:gd name="connsiteX0" fmla="*/ 0 w 1487600"/>
              <a:gd name="connsiteY0" fmla="*/ 0 h 1193693"/>
              <a:gd name="connsiteX1" fmla="*/ 228949 w 1487600"/>
              <a:gd name="connsiteY1" fmla="*/ 310550 h 1193693"/>
              <a:gd name="connsiteX2" fmla="*/ 527609 w 1487600"/>
              <a:gd name="connsiteY2" fmla="*/ 612474 h 1193693"/>
              <a:gd name="connsiteX3" fmla="*/ 801787 w 1487600"/>
              <a:gd name="connsiteY3" fmla="*/ 845387 h 1193693"/>
              <a:gd name="connsiteX4" fmla="*/ 1135651 w 1487600"/>
              <a:gd name="connsiteY4" fmla="*/ 1069674 h 1193693"/>
              <a:gd name="connsiteX5" fmla="*/ 1487600 w 1487600"/>
              <a:gd name="connsiteY5" fmla="*/ 1190445 h 1193693"/>
              <a:gd name="connsiteX0" fmla="*/ 0 w 1384551"/>
              <a:gd name="connsiteY0" fmla="*/ 0 h 1202105"/>
              <a:gd name="connsiteX1" fmla="*/ 228949 w 1384551"/>
              <a:gd name="connsiteY1" fmla="*/ 310550 h 1202105"/>
              <a:gd name="connsiteX2" fmla="*/ 527609 w 1384551"/>
              <a:gd name="connsiteY2" fmla="*/ 612474 h 1202105"/>
              <a:gd name="connsiteX3" fmla="*/ 801787 w 1384551"/>
              <a:gd name="connsiteY3" fmla="*/ 845387 h 1202105"/>
              <a:gd name="connsiteX4" fmla="*/ 1135651 w 1384551"/>
              <a:gd name="connsiteY4" fmla="*/ 1069674 h 1202105"/>
              <a:gd name="connsiteX5" fmla="*/ 1384551 w 1384551"/>
              <a:gd name="connsiteY5" fmla="*/ 1199071 h 1202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4551" h="1202105">
                <a:moveTo>
                  <a:pt x="0" y="0"/>
                </a:moveTo>
                <a:cubicBezTo>
                  <a:pt x="22285" y="74043"/>
                  <a:pt x="141014" y="208471"/>
                  <a:pt x="228949" y="310550"/>
                </a:cubicBezTo>
                <a:cubicBezTo>
                  <a:pt x="316884" y="412629"/>
                  <a:pt x="432136" y="523335"/>
                  <a:pt x="527609" y="612474"/>
                </a:cubicBezTo>
                <a:cubicBezTo>
                  <a:pt x="623082" y="701613"/>
                  <a:pt x="700447" y="769187"/>
                  <a:pt x="801787" y="845387"/>
                </a:cubicBezTo>
                <a:cubicBezTo>
                  <a:pt x="903127" y="921587"/>
                  <a:pt x="1038524" y="1010727"/>
                  <a:pt x="1135651" y="1069674"/>
                </a:cubicBezTo>
                <a:cubicBezTo>
                  <a:pt x="1232778" y="1128621"/>
                  <a:pt x="1337106" y="1219918"/>
                  <a:pt x="1384551" y="1199071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50" name="直線矢印コネクタ 249">
            <a:extLst>
              <a:ext uri="{FF2B5EF4-FFF2-40B4-BE49-F238E27FC236}">
                <a16:creationId xmlns:a16="http://schemas.microsoft.com/office/drawing/2014/main" id="{9A326CCA-DF80-440E-91E7-2E8CBD996B8C}"/>
              </a:ext>
            </a:extLst>
          </p:cNvPr>
          <p:cNvCxnSpPr>
            <a:cxnSpLocks/>
          </p:cNvCxnSpPr>
          <p:nvPr/>
        </p:nvCxnSpPr>
        <p:spPr>
          <a:xfrm>
            <a:off x="4407916" y="2987888"/>
            <a:ext cx="2051179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直線コネクタ 255">
            <a:extLst>
              <a:ext uri="{FF2B5EF4-FFF2-40B4-BE49-F238E27FC236}">
                <a16:creationId xmlns:a16="http://schemas.microsoft.com/office/drawing/2014/main" id="{480EB4E0-3E81-4543-89D0-F58BC09ABA13}"/>
              </a:ext>
            </a:extLst>
          </p:cNvPr>
          <p:cNvCxnSpPr>
            <a:cxnSpLocks/>
          </p:cNvCxnSpPr>
          <p:nvPr/>
        </p:nvCxnSpPr>
        <p:spPr>
          <a:xfrm>
            <a:off x="6459095" y="1834383"/>
            <a:ext cx="0" cy="92518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直線コネクタ 259">
            <a:extLst>
              <a:ext uri="{FF2B5EF4-FFF2-40B4-BE49-F238E27FC236}">
                <a16:creationId xmlns:a16="http://schemas.microsoft.com/office/drawing/2014/main" id="{428B6220-4107-4E3B-AB8C-C9EC19A7118C}"/>
              </a:ext>
            </a:extLst>
          </p:cNvPr>
          <p:cNvCxnSpPr>
            <a:cxnSpLocks/>
          </p:cNvCxnSpPr>
          <p:nvPr/>
        </p:nvCxnSpPr>
        <p:spPr>
          <a:xfrm>
            <a:off x="6455497" y="2759566"/>
            <a:ext cx="381561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テキスト ボックス 261">
            <a:extLst>
              <a:ext uri="{FF2B5EF4-FFF2-40B4-BE49-F238E27FC236}">
                <a16:creationId xmlns:a16="http://schemas.microsoft.com/office/drawing/2014/main" id="{5F81174A-4C6E-4622-A2C9-ACFD1A3386B1}"/>
              </a:ext>
            </a:extLst>
          </p:cNvPr>
          <p:cNvSpPr txBox="1"/>
          <p:nvPr/>
        </p:nvSpPr>
        <p:spPr>
          <a:xfrm>
            <a:off x="5091895" y="3015818"/>
            <a:ext cx="1154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46ms</a:t>
            </a:r>
            <a:endParaRPr kumimoji="1" lang="ja-JP" altLang="en-US" dirty="0"/>
          </a:p>
        </p:txBody>
      </p:sp>
      <p:cxnSp>
        <p:nvCxnSpPr>
          <p:cNvPr id="263" name="直線矢印コネクタ 262">
            <a:extLst>
              <a:ext uri="{FF2B5EF4-FFF2-40B4-BE49-F238E27FC236}">
                <a16:creationId xmlns:a16="http://schemas.microsoft.com/office/drawing/2014/main" id="{A549D6BF-B159-4509-A3BC-A594630A5185}"/>
              </a:ext>
            </a:extLst>
          </p:cNvPr>
          <p:cNvCxnSpPr>
            <a:cxnSpLocks/>
          </p:cNvCxnSpPr>
          <p:nvPr/>
        </p:nvCxnSpPr>
        <p:spPr>
          <a:xfrm>
            <a:off x="6477808" y="5126788"/>
            <a:ext cx="347929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テキスト ボックス 263">
            <a:extLst>
              <a:ext uri="{FF2B5EF4-FFF2-40B4-BE49-F238E27FC236}">
                <a16:creationId xmlns:a16="http://schemas.microsoft.com/office/drawing/2014/main" id="{3AE3FC88-A83B-42C3-A904-1928BDCCB937}"/>
              </a:ext>
            </a:extLst>
          </p:cNvPr>
          <p:cNvSpPr txBox="1"/>
          <p:nvPr/>
        </p:nvSpPr>
        <p:spPr>
          <a:xfrm>
            <a:off x="6152939" y="5742987"/>
            <a:ext cx="1154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12</a:t>
            </a:r>
            <a:r>
              <a:rPr lang="en-US" altLang="ja-JP" dirty="0"/>
              <a:t>6cycle</a:t>
            </a:r>
            <a:endParaRPr kumimoji="1" lang="ja-JP" altLang="en-US" dirty="0"/>
          </a:p>
        </p:txBody>
      </p:sp>
      <p:sp>
        <p:nvSpPr>
          <p:cNvPr id="265" name="フリーフォーム: 図形 264">
            <a:extLst>
              <a:ext uri="{FF2B5EF4-FFF2-40B4-BE49-F238E27FC236}">
                <a16:creationId xmlns:a16="http://schemas.microsoft.com/office/drawing/2014/main" id="{21D97CF5-AA00-4CB9-ACF7-17D563D954A0}"/>
              </a:ext>
            </a:extLst>
          </p:cNvPr>
          <p:cNvSpPr/>
          <p:nvPr/>
        </p:nvSpPr>
        <p:spPr>
          <a:xfrm>
            <a:off x="6837058" y="2277509"/>
            <a:ext cx="344430" cy="469255"/>
          </a:xfrm>
          <a:custGeom>
            <a:avLst/>
            <a:gdLst>
              <a:gd name="connsiteX0" fmla="*/ 0 w 767750"/>
              <a:gd name="connsiteY0" fmla="*/ 0 h 1224998"/>
              <a:gd name="connsiteX1" fmla="*/ 86264 w 767750"/>
              <a:gd name="connsiteY1" fmla="*/ 267419 h 1224998"/>
              <a:gd name="connsiteX2" fmla="*/ 250166 w 767750"/>
              <a:gd name="connsiteY2" fmla="*/ 715992 h 1224998"/>
              <a:gd name="connsiteX3" fmla="*/ 405441 w 767750"/>
              <a:gd name="connsiteY3" fmla="*/ 1000664 h 1224998"/>
              <a:gd name="connsiteX4" fmla="*/ 612475 w 767750"/>
              <a:gd name="connsiteY4" fmla="*/ 1207698 h 1224998"/>
              <a:gd name="connsiteX5" fmla="*/ 767750 w 767750"/>
              <a:gd name="connsiteY5" fmla="*/ 1199072 h 1224998"/>
              <a:gd name="connsiteX0" fmla="*/ 0 w 924790"/>
              <a:gd name="connsiteY0" fmla="*/ 0 h 1233315"/>
              <a:gd name="connsiteX1" fmla="*/ 86264 w 924790"/>
              <a:gd name="connsiteY1" fmla="*/ 267419 h 1233315"/>
              <a:gd name="connsiteX2" fmla="*/ 250166 w 924790"/>
              <a:gd name="connsiteY2" fmla="*/ 715992 h 1233315"/>
              <a:gd name="connsiteX3" fmla="*/ 405441 w 924790"/>
              <a:gd name="connsiteY3" fmla="*/ 1000664 h 1233315"/>
              <a:gd name="connsiteX4" fmla="*/ 612475 w 924790"/>
              <a:gd name="connsiteY4" fmla="*/ 1207698 h 1233315"/>
              <a:gd name="connsiteX5" fmla="*/ 924790 w 924790"/>
              <a:gd name="connsiteY5" fmla="*/ 1216325 h 1233315"/>
              <a:gd name="connsiteX0" fmla="*/ 0 w 924790"/>
              <a:gd name="connsiteY0" fmla="*/ 0 h 1219023"/>
              <a:gd name="connsiteX1" fmla="*/ 86264 w 924790"/>
              <a:gd name="connsiteY1" fmla="*/ 267419 h 1219023"/>
              <a:gd name="connsiteX2" fmla="*/ 250166 w 924790"/>
              <a:gd name="connsiteY2" fmla="*/ 715992 h 1219023"/>
              <a:gd name="connsiteX3" fmla="*/ 405441 w 924790"/>
              <a:gd name="connsiteY3" fmla="*/ 1000664 h 1219023"/>
              <a:gd name="connsiteX4" fmla="*/ 572841 w 924790"/>
              <a:gd name="connsiteY4" fmla="*/ 1095554 h 1219023"/>
              <a:gd name="connsiteX5" fmla="*/ 924790 w 924790"/>
              <a:gd name="connsiteY5" fmla="*/ 1216325 h 1219023"/>
              <a:gd name="connsiteX0" fmla="*/ 0 w 924790"/>
              <a:gd name="connsiteY0" fmla="*/ 0 h 1219530"/>
              <a:gd name="connsiteX1" fmla="*/ 86264 w 924790"/>
              <a:gd name="connsiteY1" fmla="*/ 267419 h 1219530"/>
              <a:gd name="connsiteX2" fmla="*/ 250166 w 924790"/>
              <a:gd name="connsiteY2" fmla="*/ 715992 h 1219530"/>
              <a:gd name="connsiteX3" fmla="*/ 183489 w 924790"/>
              <a:gd name="connsiteY3" fmla="*/ 879894 h 1219530"/>
              <a:gd name="connsiteX4" fmla="*/ 572841 w 924790"/>
              <a:gd name="connsiteY4" fmla="*/ 1095554 h 1219530"/>
              <a:gd name="connsiteX5" fmla="*/ 924790 w 924790"/>
              <a:gd name="connsiteY5" fmla="*/ 1216325 h 1219530"/>
              <a:gd name="connsiteX0" fmla="*/ 99623 w 1024413"/>
              <a:gd name="connsiteY0" fmla="*/ 0 h 1219530"/>
              <a:gd name="connsiteX1" fmla="*/ 185887 w 1024413"/>
              <a:gd name="connsiteY1" fmla="*/ 267419 h 1219530"/>
              <a:gd name="connsiteX2" fmla="*/ 1006 w 1024413"/>
              <a:gd name="connsiteY2" fmla="*/ 664233 h 1219530"/>
              <a:gd name="connsiteX3" fmla="*/ 283112 w 1024413"/>
              <a:gd name="connsiteY3" fmla="*/ 879894 h 1219530"/>
              <a:gd name="connsiteX4" fmla="*/ 672464 w 1024413"/>
              <a:gd name="connsiteY4" fmla="*/ 1095554 h 1219530"/>
              <a:gd name="connsiteX5" fmla="*/ 1024413 w 1024413"/>
              <a:gd name="connsiteY5" fmla="*/ 1216325 h 1219530"/>
              <a:gd name="connsiteX0" fmla="*/ 335000 w 1259790"/>
              <a:gd name="connsiteY0" fmla="*/ 0 h 1219530"/>
              <a:gd name="connsiteX1" fmla="*/ 1139 w 1259790"/>
              <a:gd name="connsiteY1" fmla="*/ 336430 h 1219530"/>
              <a:gd name="connsiteX2" fmla="*/ 236383 w 1259790"/>
              <a:gd name="connsiteY2" fmla="*/ 664233 h 1219530"/>
              <a:gd name="connsiteX3" fmla="*/ 518489 w 1259790"/>
              <a:gd name="connsiteY3" fmla="*/ 879894 h 1219530"/>
              <a:gd name="connsiteX4" fmla="*/ 907841 w 1259790"/>
              <a:gd name="connsiteY4" fmla="*/ 1095554 h 1219530"/>
              <a:gd name="connsiteX5" fmla="*/ 1259790 w 1259790"/>
              <a:gd name="connsiteY5" fmla="*/ 1216325 h 1219530"/>
              <a:gd name="connsiteX0" fmla="*/ 0 w 1487600"/>
              <a:gd name="connsiteY0" fmla="*/ 0 h 1193650"/>
              <a:gd name="connsiteX1" fmla="*/ 228949 w 1487600"/>
              <a:gd name="connsiteY1" fmla="*/ 310550 h 1193650"/>
              <a:gd name="connsiteX2" fmla="*/ 464193 w 1487600"/>
              <a:gd name="connsiteY2" fmla="*/ 638353 h 1193650"/>
              <a:gd name="connsiteX3" fmla="*/ 746299 w 1487600"/>
              <a:gd name="connsiteY3" fmla="*/ 854014 h 1193650"/>
              <a:gd name="connsiteX4" fmla="*/ 1135651 w 1487600"/>
              <a:gd name="connsiteY4" fmla="*/ 1069674 h 1193650"/>
              <a:gd name="connsiteX5" fmla="*/ 1487600 w 1487600"/>
              <a:gd name="connsiteY5" fmla="*/ 1190445 h 1193650"/>
              <a:gd name="connsiteX0" fmla="*/ 0 w 1487600"/>
              <a:gd name="connsiteY0" fmla="*/ 0 h 1193650"/>
              <a:gd name="connsiteX1" fmla="*/ 228949 w 1487600"/>
              <a:gd name="connsiteY1" fmla="*/ 310550 h 1193650"/>
              <a:gd name="connsiteX2" fmla="*/ 527609 w 1487600"/>
              <a:gd name="connsiteY2" fmla="*/ 612474 h 1193650"/>
              <a:gd name="connsiteX3" fmla="*/ 746299 w 1487600"/>
              <a:gd name="connsiteY3" fmla="*/ 854014 h 1193650"/>
              <a:gd name="connsiteX4" fmla="*/ 1135651 w 1487600"/>
              <a:gd name="connsiteY4" fmla="*/ 1069674 h 1193650"/>
              <a:gd name="connsiteX5" fmla="*/ 1487600 w 1487600"/>
              <a:gd name="connsiteY5" fmla="*/ 1190445 h 1193650"/>
              <a:gd name="connsiteX0" fmla="*/ 0 w 1487600"/>
              <a:gd name="connsiteY0" fmla="*/ 0 h 1193693"/>
              <a:gd name="connsiteX1" fmla="*/ 228949 w 1487600"/>
              <a:gd name="connsiteY1" fmla="*/ 310550 h 1193693"/>
              <a:gd name="connsiteX2" fmla="*/ 527609 w 1487600"/>
              <a:gd name="connsiteY2" fmla="*/ 612474 h 1193693"/>
              <a:gd name="connsiteX3" fmla="*/ 801787 w 1487600"/>
              <a:gd name="connsiteY3" fmla="*/ 845387 h 1193693"/>
              <a:gd name="connsiteX4" fmla="*/ 1135651 w 1487600"/>
              <a:gd name="connsiteY4" fmla="*/ 1069674 h 1193693"/>
              <a:gd name="connsiteX5" fmla="*/ 1487600 w 1487600"/>
              <a:gd name="connsiteY5" fmla="*/ 1190445 h 1193693"/>
              <a:gd name="connsiteX0" fmla="*/ 0 w 1384551"/>
              <a:gd name="connsiteY0" fmla="*/ 0 h 1202105"/>
              <a:gd name="connsiteX1" fmla="*/ 228949 w 1384551"/>
              <a:gd name="connsiteY1" fmla="*/ 310550 h 1202105"/>
              <a:gd name="connsiteX2" fmla="*/ 527609 w 1384551"/>
              <a:gd name="connsiteY2" fmla="*/ 612474 h 1202105"/>
              <a:gd name="connsiteX3" fmla="*/ 801787 w 1384551"/>
              <a:gd name="connsiteY3" fmla="*/ 845387 h 1202105"/>
              <a:gd name="connsiteX4" fmla="*/ 1135651 w 1384551"/>
              <a:gd name="connsiteY4" fmla="*/ 1069674 h 1202105"/>
              <a:gd name="connsiteX5" fmla="*/ 1384551 w 1384551"/>
              <a:gd name="connsiteY5" fmla="*/ 1199071 h 1202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4551" h="1202105">
                <a:moveTo>
                  <a:pt x="0" y="0"/>
                </a:moveTo>
                <a:cubicBezTo>
                  <a:pt x="22285" y="74043"/>
                  <a:pt x="141014" y="208471"/>
                  <a:pt x="228949" y="310550"/>
                </a:cubicBezTo>
                <a:cubicBezTo>
                  <a:pt x="316884" y="412629"/>
                  <a:pt x="432136" y="523335"/>
                  <a:pt x="527609" y="612474"/>
                </a:cubicBezTo>
                <a:cubicBezTo>
                  <a:pt x="623082" y="701613"/>
                  <a:pt x="700447" y="769187"/>
                  <a:pt x="801787" y="845387"/>
                </a:cubicBezTo>
                <a:cubicBezTo>
                  <a:pt x="903127" y="921587"/>
                  <a:pt x="1038524" y="1010727"/>
                  <a:pt x="1135651" y="1069674"/>
                </a:cubicBezTo>
                <a:cubicBezTo>
                  <a:pt x="1232778" y="1128621"/>
                  <a:pt x="1337106" y="1219918"/>
                  <a:pt x="1384551" y="1199071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67" name="直線コネクタ 266">
            <a:extLst>
              <a:ext uri="{FF2B5EF4-FFF2-40B4-BE49-F238E27FC236}">
                <a16:creationId xmlns:a16="http://schemas.microsoft.com/office/drawing/2014/main" id="{2C098EAF-EBC4-4B71-8674-63A7A379C2D8}"/>
              </a:ext>
            </a:extLst>
          </p:cNvPr>
          <p:cNvCxnSpPr>
            <a:cxnSpLocks/>
          </p:cNvCxnSpPr>
          <p:nvPr/>
        </p:nvCxnSpPr>
        <p:spPr>
          <a:xfrm>
            <a:off x="6837058" y="1834383"/>
            <a:ext cx="0" cy="92518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直線コネクタ 267">
            <a:extLst>
              <a:ext uri="{FF2B5EF4-FFF2-40B4-BE49-F238E27FC236}">
                <a16:creationId xmlns:a16="http://schemas.microsoft.com/office/drawing/2014/main" id="{5C242FC2-C3CF-40A9-B8D2-6A62A29BC339}"/>
              </a:ext>
            </a:extLst>
          </p:cNvPr>
          <p:cNvCxnSpPr>
            <a:cxnSpLocks/>
          </p:cNvCxnSpPr>
          <p:nvPr/>
        </p:nvCxnSpPr>
        <p:spPr>
          <a:xfrm>
            <a:off x="6837058" y="1834383"/>
            <a:ext cx="2051179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テキスト ボックス 271">
            <a:extLst>
              <a:ext uri="{FF2B5EF4-FFF2-40B4-BE49-F238E27FC236}">
                <a16:creationId xmlns:a16="http://schemas.microsoft.com/office/drawing/2014/main" id="{6F24DDEA-C72D-4119-952B-EE259624356B}"/>
              </a:ext>
            </a:extLst>
          </p:cNvPr>
          <p:cNvSpPr txBox="1"/>
          <p:nvPr/>
        </p:nvSpPr>
        <p:spPr>
          <a:xfrm>
            <a:off x="10123602" y="5588679"/>
            <a:ext cx="421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I</a:t>
            </a:r>
            <a:endParaRPr kumimoji="1" lang="ja-JP" altLang="en-US" dirty="0"/>
          </a:p>
        </p:txBody>
      </p:sp>
      <p:cxnSp>
        <p:nvCxnSpPr>
          <p:cNvPr id="274" name="直線コネクタ 273">
            <a:extLst>
              <a:ext uri="{FF2B5EF4-FFF2-40B4-BE49-F238E27FC236}">
                <a16:creationId xmlns:a16="http://schemas.microsoft.com/office/drawing/2014/main" id="{35C8BDC5-F658-4B46-9965-424BE83DF28B}"/>
              </a:ext>
            </a:extLst>
          </p:cNvPr>
          <p:cNvCxnSpPr>
            <a:cxnSpLocks/>
          </p:cNvCxnSpPr>
          <p:nvPr/>
        </p:nvCxnSpPr>
        <p:spPr>
          <a:xfrm>
            <a:off x="6825737" y="5571851"/>
            <a:ext cx="205649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直線矢印コネクタ 274">
            <a:extLst>
              <a:ext uri="{FF2B5EF4-FFF2-40B4-BE49-F238E27FC236}">
                <a16:creationId xmlns:a16="http://schemas.microsoft.com/office/drawing/2014/main" id="{6CBD64D8-426E-4288-80CE-889EE7187123}"/>
              </a:ext>
            </a:extLst>
          </p:cNvPr>
          <p:cNvCxnSpPr>
            <a:cxnSpLocks/>
          </p:cNvCxnSpPr>
          <p:nvPr/>
        </p:nvCxnSpPr>
        <p:spPr>
          <a:xfrm>
            <a:off x="6831812" y="2987888"/>
            <a:ext cx="2051179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テキスト ボックス 275">
            <a:extLst>
              <a:ext uri="{FF2B5EF4-FFF2-40B4-BE49-F238E27FC236}">
                <a16:creationId xmlns:a16="http://schemas.microsoft.com/office/drawing/2014/main" id="{F6A6F57D-D75E-4FC3-833C-2CECD499EB4B}"/>
              </a:ext>
            </a:extLst>
          </p:cNvPr>
          <p:cNvSpPr txBox="1"/>
          <p:nvPr/>
        </p:nvSpPr>
        <p:spPr>
          <a:xfrm>
            <a:off x="7515791" y="3015818"/>
            <a:ext cx="1154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46ms</a:t>
            </a:r>
            <a:endParaRPr kumimoji="1" lang="ja-JP" altLang="en-US" dirty="0"/>
          </a:p>
        </p:txBody>
      </p:sp>
      <p:sp>
        <p:nvSpPr>
          <p:cNvPr id="277" name="フリーフォーム: 図形 276">
            <a:extLst>
              <a:ext uri="{FF2B5EF4-FFF2-40B4-BE49-F238E27FC236}">
                <a16:creationId xmlns:a16="http://schemas.microsoft.com/office/drawing/2014/main" id="{94311D3C-3D68-4A5D-98D3-9B244025FA65}"/>
              </a:ext>
            </a:extLst>
          </p:cNvPr>
          <p:cNvSpPr/>
          <p:nvPr/>
        </p:nvSpPr>
        <p:spPr>
          <a:xfrm flipH="1">
            <a:off x="8865216" y="2277509"/>
            <a:ext cx="344430" cy="469255"/>
          </a:xfrm>
          <a:custGeom>
            <a:avLst/>
            <a:gdLst>
              <a:gd name="connsiteX0" fmla="*/ 0 w 767750"/>
              <a:gd name="connsiteY0" fmla="*/ 0 h 1224998"/>
              <a:gd name="connsiteX1" fmla="*/ 86264 w 767750"/>
              <a:gd name="connsiteY1" fmla="*/ 267419 h 1224998"/>
              <a:gd name="connsiteX2" fmla="*/ 250166 w 767750"/>
              <a:gd name="connsiteY2" fmla="*/ 715992 h 1224998"/>
              <a:gd name="connsiteX3" fmla="*/ 405441 w 767750"/>
              <a:gd name="connsiteY3" fmla="*/ 1000664 h 1224998"/>
              <a:gd name="connsiteX4" fmla="*/ 612475 w 767750"/>
              <a:gd name="connsiteY4" fmla="*/ 1207698 h 1224998"/>
              <a:gd name="connsiteX5" fmla="*/ 767750 w 767750"/>
              <a:gd name="connsiteY5" fmla="*/ 1199072 h 1224998"/>
              <a:gd name="connsiteX0" fmla="*/ 0 w 924790"/>
              <a:gd name="connsiteY0" fmla="*/ 0 h 1233315"/>
              <a:gd name="connsiteX1" fmla="*/ 86264 w 924790"/>
              <a:gd name="connsiteY1" fmla="*/ 267419 h 1233315"/>
              <a:gd name="connsiteX2" fmla="*/ 250166 w 924790"/>
              <a:gd name="connsiteY2" fmla="*/ 715992 h 1233315"/>
              <a:gd name="connsiteX3" fmla="*/ 405441 w 924790"/>
              <a:gd name="connsiteY3" fmla="*/ 1000664 h 1233315"/>
              <a:gd name="connsiteX4" fmla="*/ 612475 w 924790"/>
              <a:gd name="connsiteY4" fmla="*/ 1207698 h 1233315"/>
              <a:gd name="connsiteX5" fmla="*/ 924790 w 924790"/>
              <a:gd name="connsiteY5" fmla="*/ 1216325 h 1233315"/>
              <a:gd name="connsiteX0" fmla="*/ 0 w 924790"/>
              <a:gd name="connsiteY0" fmla="*/ 0 h 1219023"/>
              <a:gd name="connsiteX1" fmla="*/ 86264 w 924790"/>
              <a:gd name="connsiteY1" fmla="*/ 267419 h 1219023"/>
              <a:gd name="connsiteX2" fmla="*/ 250166 w 924790"/>
              <a:gd name="connsiteY2" fmla="*/ 715992 h 1219023"/>
              <a:gd name="connsiteX3" fmla="*/ 405441 w 924790"/>
              <a:gd name="connsiteY3" fmla="*/ 1000664 h 1219023"/>
              <a:gd name="connsiteX4" fmla="*/ 572841 w 924790"/>
              <a:gd name="connsiteY4" fmla="*/ 1095554 h 1219023"/>
              <a:gd name="connsiteX5" fmla="*/ 924790 w 924790"/>
              <a:gd name="connsiteY5" fmla="*/ 1216325 h 1219023"/>
              <a:gd name="connsiteX0" fmla="*/ 0 w 924790"/>
              <a:gd name="connsiteY0" fmla="*/ 0 h 1219530"/>
              <a:gd name="connsiteX1" fmla="*/ 86264 w 924790"/>
              <a:gd name="connsiteY1" fmla="*/ 267419 h 1219530"/>
              <a:gd name="connsiteX2" fmla="*/ 250166 w 924790"/>
              <a:gd name="connsiteY2" fmla="*/ 715992 h 1219530"/>
              <a:gd name="connsiteX3" fmla="*/ 183489 w 924790"/>
              <a:gd name="connsiteY3" fmla="*/ 879894 h 1219530"/>
              <a:gd name="connsiteX4" fmla="*/ 572841 w 924790"/>
              <a:gd name="connsiteY4" fmla="*/ 1095554 h 1219530"/>
              <a:gd name="connsiteX5" fmla="*/ 924790 w 924790"/>
              <a:gd name="connsiteY5" fmla="*/ 1216325 h 1219530"/>
              <a:gd name="connsiteX0" fmla="*/ 99623 w 1024413"/>
              <a:gd name="connsiteY0" fmla="*/ 0 h 1219530"/>
              <a:gd name="connsiteX1" fmla="*/ 185887 w 1024413"/>
              <a:gd name="connsiteY1" fmla="*/ 267419 h 1219530"/>
              <a:gd name="connsiteX2" fmla="*/ 1006 w 1024413"/>
              <a:gd name="connsiteY2" fmla="*/ 664233 h 1219530"/>
              <a:gd name="connsiteX3" fmla="*/ 283112 w 1024413"/>
              <a:gd name="connsiteY3" fmla="*/ 879894 h 1219530"/>
              <a:gd name="connsiteX4" fmla="*/ 672464 w 1024413"/>
              <a:gd name="connsiteY4" fmla="*/ 1095554 h 1219530"/>
              <a:gd name="connsiteX5" fmla="*/ 1024413 w 1024413"/>
              <a:gd name="connsiteY5" fmla="*/ 1216325 h 1219530"/>
              <a:gd name="connsiteX0" fmla="*/ 335000 w 1259790"/>
              <a:gd name="connsiteY0" fmla="*/ 0 h 1219530"/>
              <a:gd name="connsiteX1" fmla="*/ 1139 w 1259790"/>
              <a:gd name="connsiteY1" fmla="*/ 336430 h 1219530"/>
              <a:gd name="connsiteX2" fmla="*/ 236383 w 1259790"/>
              <a:gd name="connsiteY2" fmla="*/ 664233 h 1219530"/>
              <a:gd name="connsiteX3" fmla="*/ 518489 w 1259790"/>
              <a:gd name="connsiteY3" fmla="*/ 879894 h 1219530"/>
              <a:gd name="connsiteX4" fmla="*/ 907841 w 1259790"/>
              <a:gd name="connsiteY4" fmla="*/ 1095554 h 1219530"/>
              <a:gd name="connsiteX5" fmla="*/ 1259790 w 1259790"/>
              <a:gd name="connsiteY5" fmla="*/ 1216325 h 1219530"/>
              <a:gd name="connsiteX0" fmla="*/ 0 w 1487600"/>
              <a:gd name="connsiteY0" fmla="*/ 0 h 1193650"/>
              <a:gd name="connsiteX1" fmla="*/ 228949 w 1487600"/>
              <a:gd name="connsiteY1" fmla="*/ 310550 h 1193650"/>
              <a:gd name="connsiteX2" fmla="*/ 464193 w 1487600"/>
              <a:gd name="connsiteY2" fmla="*/ 638353 h 1193650"/>
              <a:gd name="connsiteX3" fmla="*/ 746299 w 1487600"/>
              <a:gd name="connsiteY3" fmla="*/ 854014 h 1193650"/>
              <a:gd name="connsiteX4" fmla="*/ 1135651 w 1487600"/>
              <a:gd name="connsiteY4" fmla="*/ 1069674 h 1193650"/>
              <a:gd name="connsiteX5" fmla="*/ 1487600 w 1487600"/>
              <a:gd name="connsiteY5" fmla="*/ 1190445 h 1193650"/>
              <a:gd name="connsiteX0" fmla="*/ 0 w 1487600"/>
              <a:gd name="connsiteY0" fmla="*/ 0 h 1193650"/>
              <a:gd name="connsiteX1" fmla="*/ 228949 w 1487600"/>
              <a:gd name="connsiteY1" fmla="*/ 310550 h 1193650"/>
              <a:gd name="connsiteX2" fmla="*/ 527609 w 1487600"/>
              <a:gd name="connsiteY2" fmla="*/ 612474 h 1193650"/>
              <a:gd name="connsiteX3" fmla="*/ 746299 w 1487600"/>
              <a:gd name="connsiteY3" fmla="*/ 854014 h 1193650"/>
              <a:gd name="connsiteX4" fmla="*/ 1135651 w 1487600"/>
              <a:gd name="connsiteY4" fmla="*/ 1069674 h 1193650"/>
              <a:gd name="connsiteX5" fmla="*/ 1487600 w 1487600"/>
              <a:gd name="connsiteY5" fmla="*/ 1190445 h 1193650"/>
              <a:gd name="connsiteX0" fmla="*/ 0 w 1487600"/>
              <a:gd name="connsiteY0" fmla="*/ 0 h 1193693"/>
              <a:gd name="connsiteX1" fmla="*/ 228949 w 1487600"/>
              <a:gd name="connsiteY1" fmla="*/ 310550 h 1193693"/>
              <a:gd name="connsiteX2" fmla="*/ 527609 w 1487600"/>
              <a:gd name="connsiteY2" fmla="*/ 612474 h 1193693"/>
              <a:gd name="connsiteX3" fmla="*/ 801787 w 1487600"/>
              <a:gd name="connsiteY3" fmla="*/ 845387 h 1193693"/>
              <a:gd name="connsiteX4" fmla="*/ 1135651 w 1487600"/>
              <a:gd name="connsiteY4" fmla="*/ 1069674 h 1193693"/>
              <a:gd name="connsiteX5" fmla="*/ 1487600 w 1487600"/>
              <a:gd name="connsiteY5" fmla="*/ 1190445 h 1193693"/>
              <a:gd name="connsiteX0" fmla="*/ 0 w 1384551"/>
              <a:gd name="connsiteY0" fmla="*/ 0 h 1202105"/>
              <a:gd name="connsiteX1" fmla="*/ 228949 w 1384551"/>
              <a:gd name="connsiteY1" fmla="*/ 310550 h 1202105"/>
              <a:gd name="connsiteX2" fmla="*/ 527609 w 1384551"/>
              <a:gd name="connsiteY2" fmla="*/ 612474 h 1202105"/>
              <a:gd name="connsiteX3" fmla="*/ 801787 w 1384551"/>
              <a:gd name="connsiteY3" fmla="*/ 845387 h 1202105"/>
              <a:gd name="connsiteX4" fmla="*/ 1135651 w 1384551"/>
              <a:gd name="connsiteY4" fmla="*/ 1069674 h 1202105"/>
              <a:gd name="connsiteX5" fmla="*/ 1384551 w 1384551"/>
              <a:gd name="connsiteY5" fmla="*/ 1199071 h 1202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4551" h="1202105">
                <a:moveTo>
                  <a:pt x="0" y="0"/>
                </a:moveTo>
                <a:cubicBezTo>
                  <a:pt x="22285" y="74043"/>
                  <a:pt x="141014" y="208471"/>
                  <a:pt x="228949" y="310550"/>
                </a:cubicBezTo>
                <a:cubicBezTo>
                  <a:pt x="316884" y="412629"/>
                  <a:pt x="432136" y="523335"/>
                  <a:pt x="527609" y="612474"/>
                </a:cubicBezTo>
                <a:cubicBezTo>
                  <a:pt x="623082" y="701613"/>
                  <a:pt x="700447" y="769187"/>
                  <a:pt x="801787" y="845387"/>
                </a:cubicBezTo>
                <a:cubicBezTo>
                  <a:pt x="903127" y="921587"/>
                  <a:pt x="1038524" y="1010727"/>
                  <a:pt x="1135651" y="1069674"/>
                </a:cubicBezTo>
                <a:cubicBezTo>
                  <a:pt x="1232778" y="1128621"/>
                  <a:pt x="1337106" y="1219918"/>
                  <a:pt x="1384551" y="1199071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8" name="フリーフォーム: 図形 277">
            <a:extLst>
              <a:ext uri="{FF2B5EF4-FFF2-40B4-BE49-F238E27FC236}">
                <a16:creationId xmlns:a16="http://schemas.microsoft.com/office/drawing/2014/main" id="{2F921ECC-5582-453B-BC52-C87B3DE07020}"/>
              </a:ext>
            </a:extLst>
          </p:cNvPr>
          <p:cNvSpPr/>
          <p:nvPr/>
        </p:nvSpPr>
        <p:spPr>
          <a:xfrm>
            <a:off x="9220967" y="2277509"/>
            <a:ext cx="344430" cy="469255"/>
          </a:xfrm>
          <a:custGeom>
            <a:avLst/>
            <a:gdLst>
              <a:gd name="connsiteX0" fmla="*/ 0 w 767750"/>
              <a:gd name="connsiteY0" fmla="*/ 0 h 1224998"/>
              <a:gd name="connsiteX1" fmla="*/ 86264 w 767750"/>
              <a:gd name="connsiteY1" fmla="*/ 267419 h 1224998"/>
              <a:gd name="connsiteX2" fmla="*/ 250166 w 767750"/>
              <a:gd name="connsiteY2" fmla="*/ 715992 h 1224998"/>
              <a:gd name="connsiteX3" fmla="*/ 405441 w 767750"/>
              <a:gd name="connsiteY3" fmla="*/ 1000664 h 1224998"/>
              <a:gd name="connsiteX4" fmla="*/ 612475 w 767750"/>
              <a:gd name="connsiteY4" fmla="*/ 1207698 h 1224998"/>
              <a:gd name="connsiteX5" fmla="*/ 767750 w 767750"/>
              <a:gd name="connsiteY5" fmla="*/ 1199072 h 1224998"/>
              <a:gd name="connsiteX0" fmla="*/ 0 w 924790"/>
              <a:gd name="connsiteY0" fmla="*/ 0 h 1233315"/>
              <a:gd name="connsiteX1" fmla="*/ 86264 w 924790"/>
              <a:gd name="connsiteY1" fmla="*/ 267419 h 1233315"/>
              <a:gd name="connsiteX2" fmla="*/ 250166 w 924790"/>
              <a:gd name="connsiteY2" fmla="*/ 715992 h 1233315"/>
              <a:gd name="connsiteX3" fmla="*/ 405441 w 924790"/>
              <a:gd name="connsiteY3" fmla="*/ 1000664 h 1233315"/>
              <a:gd name="connsiteX4" fmla="*/ 612475 w 924790"/>
              <a:gd name="connsiteY4" fmla="*/ 1207698 h 1233315"/>
              <a:gd name="connsiteX5" fmla="*/ 924790 w 924790"/>
              <a:gd name="connsiteY5" fmla="*/ 1216325 h 1233315"/>
              <a:gd name="connsiteX0" fmla="*/ 0 w 924790"/>
              <a:gd name="connsiteY0" fmla="*/ 0 h 1219023"/>
              <a:gd name="connsiteX1" fmla="*/ 86264 w 924790"/>
              <a:gd name="connsiteY1" fmla="*/ 267419 h 1219023"/>
              <a:gd name="connsiteX2" fmla="*/ 250166 w 924790"/>
              <a:gd name="connsiteY2" fmla="*/ 715992 h 1219023"/>
              <a:gd name="connsiteX3" fmla="*/ 405441 w 924790"/>
              <a:gd name="connsiteY3" fmla="*/ 1000664 h 1219023"/>
              <a:gd name="connsiteX4" fmla="*/ 572841 w 924790"/>
              <a:gd name="connsiteY4" fmla="*/ 1095554 h 1219023"/>
              <a:gd name="connsiteX5" fmla="*/ 924790 w 924790"/>
              <a:gd name="connsiteY5" fmla="*/ 1216325 h 1219023"/>
              <a:gd name="connsiteX0" fmla="*/ 0 w 924790"/>
              <a:gd name="connsiteY0" fmla="*/ 0 h 1219530"/>
              <a:gd name="connsiteX1" fmla="*/ 86264 w 924790"/>
              <a:gd name="connsiteY1" fmla="*/ 267419 h 1219530"/>
              <a:gd name="connsiteX2" fmla="*/ 250166 w 924790"/>
              <a:gd name="connsiteY2" fmla="*/ 715992 h 1219530"/>
              <a:gd name="connsiteX3" fmla="*/ 183489 w 924790"/>
              <a:gd name="connsiteY3" fmla="*/ 879894 h 1219530"/>
              <a:gd name="connsiteX4" fmla="*/ 572841 w 924790"/>
              <a:gd name="connsiteY4" fmla="*/ 1095554 h 1219530"/>
              <a:gd name="connsiteX5" fmla="*/ 924790 w 924790"/>
              <a:gd name="connsiteY5" fmla="*/ 1216325 h 1219530"/>
              <a:gd name="connsiteX0" fmla="*/ 99623 w 1024413"/>
              <a:gd name="connsiteY0" fmla="*/ 0 h 1219530"/>
              <a:gd name="connsiteX1" fmla="*/ 185887 w 1024413"/>
              <a:gd name="connsiteY1" fmla="*/ 267419 h 1219530"/>
              <a:gd name="connsiteX2" fmla="*/ 1006 w 1024413"/>
              <a:gd name="connsiteY2" fmla="*/ 664233 h 1219530"/>
              <a:gd name="connsiteX3" fmla="*/ 283112 w 1024413"/>
              <a:gd name="connsiteY3" fmla="*/ 879894 h 1219530"/>
              <a:gd name="connsiteX4" fmla="*/ 672464 w 1024413"/>
              <a:gd name="connsiteY4" fmla="*/ 1095554 h 1219530"/>
              <a:gd name="connsiteX5" fmla="*/ 1024413 w 1024413"/>
              <a:gd name="connsiteY5" fmla="*/ 1216325 h 1219530"/>
              <a:gd name="connsiteX0" fmla="*/ 335000 w 1259790"/>
              <a:gd name="connsiteY0" fmla="*/ 0 h 1219530"/>
              <a:gd name="connsiteX1" fmla="*/ 1139 w 1259790"/>
              <a:gd name="connsiteY1" fmla="*/ 336430 h 1219530"/>
              <a:gd name="connsiteX2" fmla="*/ 236383 w 1259790"/>
              <a:gd name="connsiteY2" fmla="*/ 664233 h 1219530"/>
              <a:gd name="connsiteX3" fmla="*/ 518489 w 1259790"/>
              <a:gd name="connsiteY3" fmla="*/ 879894 h 1219530"/>
              <a:gd name="connsiteX4" fmla="*/ 907841 w 1259790"/>
              <a:gd name="connsiteY4" fmla="*/ 1095554 h 1219530"/>
              <a:gd name="connsiteX5" fmla="*/ 1259790 w 1259790"/>
              <a:gd name="connsiteY5" fmla="*/ 1216325 h 1219530"/>
              <a:gd name="connsiteX0" fmla="*/ 0 w 1487600"/>
              <a:gd name="connsiteY0" fmla="*/ 0 h 1193650"/>
              <a:gd name="connsiteX1" fmla="*/ 228949 w 1487600"/>
              <a:gd name="connsiteY1" fmla="*/ 310550 h 1193650"/>
              <a:gd name="connsiteX2" fmla="*/ 464193 w 1487600"/>
              <a:gd name="connsiteY2" fmla="*/ 638353 h 1193650"/>
              <a:gd name="connsiteX3" fmla="*/ 746299 w 1487600"/>
              <a:gd name="connsiteY3" fmla="*/ 854014 h 1193650"/>
              <a:gd name="connsiteX4" fmla="*/ 1135651 w 1487600"/>
              <a:gd name="connsiteY4" fmla="*/ 1069674 h 1193650"/>
              <a:gd name="connsiteX5" fmla="*/ 1487600 w 1487600"/>
              <a:gd name="connsiteY5" fmla="*/ 1190445 h 1193650"/>
              <a:gd name="connsiteX0" fmla="*/ 0 w 1487600"/>
              <a:gd name="connsiteY0" fmla="*/ 0 h 1193650"/>
              <a:gd name="connsiteX1" fmla="*/ 228949 w 1487600"/>
              <a:gd name="connsiteY1" fmla="*/ 310550 h 1193650"/>
              <a:gd name="connsiteX2" fmla="*/ 527609 w 1487600"/>
              <a:gd name="connsiteY2" fmla="*/ 612474 h 1193650"/>
              <a:gd name="connsiteX3" fmla="*/ 746299 w 1487600"/>
              <a:gd name="connsiteY3" fmla="*/ 854014 h 1193650"/>
              <a:gd name="connsiteX4" fmla="*/ 1135651 w 1487600"/>
              <a:gd name="connsiteY4" fmla="*/ 1069674 h 1193650"/>
              <a:gd name="connsiteX5" fmla="*/ 1487600 w 1487600"/>
              <a:gd name="connsiteY5" fmla="*/ 1190445 h 1193650"/>
              <a:gd name="connsiteX0" fmla="*/ 0 w 1487600"/>
              <a:gd name="connsiteY0" fmla="*/ 0 h 1193693"/>
              <a:gd name="connsiteX1" fmla="*/ 228949 w 1487600"/>
              <a:gd name="connsiteY1" fmla="*/ 310550 h 1193693"/>
              <a:gd name="connsiteX2" fmla="*/ 527609 w 1487600"/>
              <a:gd name="connsiteY2" fmla="*/ 612474 h 1193693"/>
              <a:gd name="connsiteX3" fmla="*/ 801787 w 1487600"/>
              <a:gd name="connsiteY3" fmla="*/ 845387 h 1193693"/>
              <a:gd name="connsiteX4" fmla="*/ 1135651 w 1487600"/>
              <a:gd name="connsiteY4" fmla="*/ 1069674 h 1193693"/>
              <a:gd name="connsiteX5" fmla="*/ 1487600 w 1487600"/>
              <a:gd name="connsiteY5" fmla="*/ 1190445 h 1193693"/>
              <a:gd name="connsiteX0" fmla="*/ 0 w 1384551"/>
              <a:gd name="connsiteY0" fmla="*/ 0 h 1202105"/>
              <a:gd name="connsiteX1" fmla="*/ 228949 w 1384551"/>
              <a:gd name="connsiteY1" fmla="*/ 310550 h 1202105"/>
              <a:gd name="connsiteX2" fmla="*/ 527609 w 1384551"/>
              <a:gd name="connsiteY2" fmla="*/ 612474 h 1202105"/>
              <a:gd name="connsiteX3" fmla="*/ 801787 w 1384551"/>
              <a:gd name="connsiteY3" fmla="*/ 845387 h 1202105"/>
              <a:gd name="connsiteX4" fmla="*/ 1135651 w 1384551"/>
              <a:gd name="connsiteY4" fmla="*/ 1069674 h 1202105"/>
              <a:gd name="connsiteX5" fmla="*/ 1384551 w 1384551"/>
              <a:gd name="connsiteY5" fmla="*/ 1199071 h 1202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4551" h="1202105">
                <a:moveTo>
                  <a:pt x="0" y="0"/>
                </a:moveTo>
                <a:cubicBezTo>
                  <a:pt x="22285" y="74043"/>
                  <a:pt x="141014" y="208471"/>
                  <a:pt x="228949" y="310550"/>
                </a:cubicBezTo>
                <a:cubicBezTo>
                  <a:pt x="316884" y="412629"/>
                  <a:pt x="432136" y="523335"/>
                  <a:pt x="527609" y="612474"/>
                </a:cubicBezTo>
                <a:cubicBezTo>
                  <a:pt x="623082" y="701613"/>
                  <a:pt x="700447" y="769187"/>
                  <a:pt x="801787" y="845387"/>
                </a:cubicBezTo>
                <a:cubicBezTo>
                  <a:pt x="903127" y="921587"/>
                  <a:pt x="1038524" y="1010727"/>
                  <a:pt x="1135651" y="1069674"/>
                </a:cubicBezTo>
                <a:cubicBezTo>
                  <a:pt x="1232778" y="1128621"/>
                  <a:pt x="1337106" y="1219918"/>
                  <a:pt x="1384551" y="1199071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79" name="直線コネクタ 278">
            <a:extLst>
              <a:ext uri="{FF2B5EF4-FFF2-40B4-BE49-F238E27FC236}">
                <a16:creationId xmlns:a16="http://schemas.microsoft.com/office/drawing/2014/main" id="{12A059F5-9CA2-4254-AFCC-4227D26C8281}"/>
              </a:ext>
            </a:extLst>
          </p:cNvPr>
          <p:cNvCxnSpPr>
            <a:cxnSpLocks/>
            <a:endCxn id="277" idx="5"/>
          </p:cNvCxnSpPr>
          <p:nvPr/>
        </p:nvCxnSpPr>
        <p:spPr>
          <a:xfrm>
            <a:off x="7170004" y="2743928"/>
            <a:ext cx="1695212" cy="165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直線コネクタ 286">
            <a:extLst>
              <a:ext uri="{FF2B5EF4-FFF2-40B4-BE49-F238E27FC236}">
                <a16:creationId xmlns:a16="http://schemas.microsoft.com/office/drawing/2014/main" id="{3255B6FE-E167-4C5D-A879-2E078AE6A7A1}"/>
              </a:ext>
            </a:extLst>
          </p:cNvPr>
          <p:cNvCxnSpPr>
            <a:cxnSpLocks/>
          </p:cNvCxnSpPr>
          <p:nvPr/>
        </p:nvCxnSpPr>
        <p:spPr>
          <a:xfrm>
            <a:off x="8888574" y="2838061"/>
            <a:ext cx="0" cy="2943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直線コネクタ 287">
            <a:extLst>
              <a:ext uri="{FF2B5EF4-FFF2-40B4-BE49-F238E27FC236}">
                <a16:creationId xmlns:a16="http://schemas.microsoft.com/office/drawing/2014/main" id="{5145D8CB-59A2-495E-B6BF-4B4E59C0C791}"/>
              </a:ext>
            </a:extLst>
          </p:cNvPr>
          <p:cNvCxnSpPr>
            <a:cxnSpLocks/>
          </p:cNvCxnSpPr>
          <p:nvPr/>
        </p:nvCxnSpPr>
        <p:spPr>
          <a:xfrm>
            <a:off x="8895499" y="4227660"/>
            <a:ext cx="0" cy="134419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直線コネクタ 288">
            <a:extLst>
              <a:ext uri="{FF2B5EF4-FFF2-40B4-BE49-F238E27FC236}">
                <a16:creationId xmlns:a16="http://schemas.microsoft.com/office/drawing/2014/main" id="{BD20D537-C727-4290-9632-C4138438508D}"/>
              </a:ext>
            </a:extLst>
          </p:cNvPr>
          <p:cNvCxnSpPr>
            <a:cxnSpLocks/>
          </p:cNvCxnSpPr>
          <p:nvPr/>
        </p:nvCxnSpPr>
        <p:spPr>
          <a:xfrm>
            <a:off x="8890183" y="4227660"/>
            <a:ext cx="37196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940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48</Words>
  <Application>Microsoft Office PowerPoint</Application>
  <PresentationFormat>ワイド画面</PresentationFormat>
  <Paragraphs>28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Daisuke Higa</dc:creator>
  <cp:lastModifiedBy>Daisuke Higa</cp:lastModifiedBy>
  <cp:revision>17</cp:revision>
  <dcterms:created xsi:type="dcterms:W3CDTF">2020-08-24T06:59:00Z</dcterms:created>
  <dcterms:modified xsi:type="dcterms:W3CDTF">2020-08-25T07:37:58Z</dcterms:modified>
</cp:coreProperties>
</file>