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E3856-371D-4B36-84A3-9C056DDBE5F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81AAE-C788-4E82-BD06-D2126D44B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0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74638" y="1108075"/>
            <a:ext cx="9845676" cy="55387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56E4D-EC96-4925-9E3D-92F778EEEAB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7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0861D-9F38-4A06-998C-CE19A2DE8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4D1E0-0D7E-40F4-BD96-9076952EC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401E-005D-4CBD-AA96-756484B9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D5E86-614F-4D6D-883D-03AF9AE7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CDA9F-608B-423C-9935-4C83DFDD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CBDBB-7F5B-4D70-AB79-5D5F970C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24658-6F3F-4E0B-912D-4E9E5F0CB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30C5A-8816-43F6-B93B-D2B20A669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88437-6EA2-4276-8B90-19ED3A87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332E9-3CC3-4622-8D40-64A1F824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4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40280-7244-4F04-AE7B-5FDEB415B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857796-702B-404E-A003-BE21437D8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252F1-0F2E-440C-A4CA-C3CF19A3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C09B7-6656-4656-B57D-5224FC8A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F3EAA-7A2D-4F56-9737-88CBC38E2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6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957FC-1211-40A4-9694-6B5452BD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27051-25A6-4B08-9FDC-76CE01882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841CB-577D-4805-AD57-FDFA4D02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EBABE-6261-45C0-92C6-EB7C3051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E87EB-F44C-4CC1-AE2D-147E7FCE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6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412AF-F0A5-4538-949B-0A6D5015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2FABD-E580-4571-B496-9BF3F491B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7AF7-487C-4FFD-8612-0FA046DA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D767A-7ACC-4E27-A3AE-0199E66CD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6D4B2-DAAA-4670-BACF-7CE3CEC1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C707D-0930-42C2-96B6-A2B2F1C4E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E4110-B25D-460F-97BA-A4A9AFB1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60D80-27C9-4DBD-AD89-E1020648F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8DDB8-AADF-49BD-A688-F18E758D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BC8B5-5C3A-4B14-AB5B-C91FB7CE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D3D76-FA54-4A11-B78D-FB3A57F3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8A8E-FC3E-41CD-80B2-76026E18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02AD3-91B2-403B-ADE5-BBC19048F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27DA9-3B04-47DA-B8AA-A245E49D7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A7E0B-C85C-4E4F-86E9-4248E30D7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231D28-6EFB-42C5-91AA-B1E043889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39ECE-885D-4062-91EC-32FD1391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634D3-0875-4FF6-A769-816F3FC3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EB8AC-F7A6-43C2-A93E-2D0E6F97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3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A924-4DF4-43E2-AF9E-D13FE6066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82231-83B4-43DA-A96A-CC3E34C9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ACCE10-C7E0-4A52-9B35-3EDA4800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4AF5C-F8CD-4E41-94BD-06BC72AF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C6BE88-EBFF-46F1-9F5D-27720C57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51B4D-8297-4C41-B2AE-D29A25CC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548-8846-4C4A-B0FF-97A7AA83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4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F8927-4EA7-422A-876B-4790A2659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FB917-83B2-4930-B821-925C2DD7F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3B436-F5C5-4140-8F74-7F0F19CC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59994-28FE-4DFC-ABF7-103499FA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50372-6CD7-4181-B692-6A2AD17E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A8219-D8C1-4AC7-979C-0C97C24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2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62CC8-9459-4277-B926-528A7841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9ECEE-6D10-4E02-AE2C-76AF15737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43004F-94A0-45CB-AA47-E5061E2B2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1996F-201B-4CC7-8F40-B9FB9C92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DCAF2-84EF-49EC-9067-F9775395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ED338-F014-40DE-A8B4-2BD9210F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1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654AF-A2CB-428F-A91B-93A32B4CA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A7162-FA4C-4073-AAA5-7D64FAE74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DAFAB-F726-4B80-8D1A-C9F24B22F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199BC-9077-4F26-8858-4ADA1BA1657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08BFC-4B82-47C1-AE99-561AFC5A1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DC289-A536-45C2-BD71-B944A17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B4A9F-B593-48CD-868E-95C04C7D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4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34" y="142875"/>
            <a:ext cx="11882967" cy="814388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MAX6369 VS TPS3430-Q1</a:t>
            </a:r>
            <a:endParaRPr lang="en-US" sz="2400" dirty="0">
              <a:latin typeface="+mn-lt"/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56133" y="6049963"/>
            <a:ext cx="2844800" cy="206376"/>
          </a:xfrm>
        </p:spPr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27518"/>
              </p:ext>
            </p:extLst>
          </p:nvPr>
        </p:nvGraphicFramePr>
        <p:xfrm>
          <a:off x="723739" y="1056643"/>
          <a:ext cx="10561882" cy="3431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0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5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MAX6369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TPS3430-Q1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Watchdog Type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Window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Quiescent</a:t>
                      </a:r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Current </a:t>
                      </a:r>
                      <a:r>
                        <a:rPr lang="en-US" sz="15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µA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µA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Type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Open-Drain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 Voltage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– 5.5 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 – 6.5V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576536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Watchdog Timeout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and Adjustable through Capacitor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Watchdog Timing Ratio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Adjustable through SET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93916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Reset Timeout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and Adjustable through Capacitor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382992"/>
                  </a:ext>
                </a:extLst>
              </a:tr>
              <a:tr h="268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Watchdog Disable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1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 2"/>
                        </a:rPr>
                        <a:t>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 2"/>
                        </a:rPr>
                        <a:t>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Package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Pin SOT-23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VSON-10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9163F1F-D7D0-429C-927D-7C5B8B1AE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297" y="4587737"/>
            <a:ext cx="2279144" cy="21217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2ACCDA-D868-4777-B39D-EBA0DDB66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2682" y="4658896"/>
            <a:ext cx="2331621" cy="197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07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62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2</vt:lpstr>
      <vt:lpstr>Office Theme</vt:lpstr>
      <vt:lpstr>MAX6369 VS TPS3430-Q1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SN381WDBBVRQ1 VS MPQ6411GS-33</dc:title>
  <dc:creator>Ambriz, Oscar</dc:creator>
  <cp:lastModifiedBy>Ambriz, Oscar</cp:lastModifiedBy>
  <cp:revision>14</cp:revision>
  <dcterms:created xsi:type="dcterms:W3CDTF">2022-11-04T21:55:12Z</dcterms:created>
  <dcterms:modified xsi:type="dcterms:W3CDTF">2023-07-06T17:51:35Z</dcterms:modified>
</cp:coreProperties>
</file>