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C919-5023-487B-9D4C-36C5564852DC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4076-8CD1-48E9-926A-A8AE386B612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Arial" pitchFamily="34" charset="0"/>
                <a:cs typeface="Arial" pitchFamily="34" charset="0"/>
              </a:rPr>
              <a:t>Application Circuit</a:t>
            </a:r>
            <a:endParaRPr lang="zh-TW" alt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698501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59632" y="5805264"/>
          <a:ext cx="7664631" cy="577357"/>
        </p:xfrm>
        <a:graphic>
          <a:graphicData uri="http://schemas.openxmlformats.org/drawingml/2006/table">
            <a:tbl>
              <a:tblPr/>
              <a:tblGrid>
                <a:gridCol w="1872208"/>
                <a:gridCol w="2336039"/>
                <a:gridCol w="864096"/>
                <a:gridCol w="2592288"/>
              </a:tblGrid>
              <a:tr h="196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DUT (Voltage Supply)_V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(Continuous Drain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Current )_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Feasibility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Remark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5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OK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Verified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5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Consideration of power dissipation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187624" y="5517232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Evaluation for CSD17308Q3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577064" cy="1143000"/>
          </a:xfrm>
        </p:spPr>
        <p:txBody>
          <a:bodyPr>
            <a:noAutofit/>
          </a:bodyPr>
          <a:lstStyle/>
          <a:p>
            <a:r>
              <a:rPr lang="en-US" altLang="zh-TW" sz="3600" dirty="0" smtClean="0">
                <a:latin typeface="Arial" pitchFamily="34" charset="0"/>
                <a:cs typeface="Arial" pitchFamily="34" charset="0"/>
              </a:rPr>
              <a:t>How to evaluate the intended application ?</a:t>
            </a:r>
            <a:endParaRPr lang="zh-TW" alt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600" dirty="0" smtClean="0">
                <a:latin typeface="Arial" pitchFamily="34" charset="0"/>
                <a:cs typeface="Arial" pitchFamily="34" charset="0"/>
              </a:rPr>
              <a:t>Target : VDS = 20V, Continuous IDS = 4A</a:t>
            </a:r>
            <a:endParaRPr lang="zh-TW" altLang="en-US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4427984" cy="355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95536" y="2708920"/>
            <a:ext cx="410445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95536" y="3501008"/>
            <a:ext cx="410445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20888"/>
            <a:ext cx="3995936" cy="315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橢圓 8"/>
          <p:cNvSpPr/>
          <p:nvPr/>
        </p:nvSpPr>
        <p:spPr>
          <a:xfrm>
            <a:off x="7740352" y="3933056"/>
            <a:ext cx="216024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11560" y="594928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Application required &lt; Specification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20V &lt; 30V, 4A &lt; 14A seems to be ok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860032" y="594928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Application required 20V, 4A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Continuous current drain is not allowed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74</Words>
  <Application>Microsoft Office PowerPoint</Application>
  <PresentationFormat>如螢幕大小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Application Circuit</vt:lpstr>
      <vt:lpstr>How to evaluate the intended application ?</vt:lpstr>
    </vt:vector>
  </TitlesOfParts>
  <Company>GMT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Ben.Huang</dc:creator>
  <cp:lastModifiedBy>Ben.Huang</cp:lastModifiedBy>
  <cp:revision>5</cp:revision>
  <dcterms:created xsi:type="dcterms:W3CDTF">2024-05-07T02:32:30Z</dcterms:created>
  <dcterms:modified xsi:type="dcterms:W3CDTF">2024-05-07T06:15:15Z</dcterms:modified>
</cp:coreProperties>
</file>