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F02AC-CF3C-4386-AA0F-E83E7FE8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9860C3-FCCE-48DC-9259-785A0B673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C4B2D-78FA-4166-9214-940FC5718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516-C342-4F74-AE0E-292D22983A6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0A8C3-089A-4795-82DF-1BFD754B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5EC57-7C0F-4B75-B862-3C1927BA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F575-941D-4544-ACB1-00D4E2B6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90A5-8848-48E9-81A3-E834E4707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7B3CD-AEF7-4A81-B9DB-9E88D32AB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04CD7-85A8-4924-A68A-F41D20E8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516-C342-4F74-AE0E-292D22983A6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5474F-BC42-4791-A88F-FF31EA9A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C8AA1-AFF8-44DE-99F7-9E7D9D32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F575-941D-4544-ACB1-00D4E2B6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2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63C6EE-0A20-416E-946B-63681B7E1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6950A-40D1-42FC-8F57-F94AE78ED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197F9-B0FA-4C48-AEE8-ED72B4F64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516-C342-4F74-AE0E-292D22983A6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08D81-8E21-4942-8C21-E95A41A35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F4060-D493-4167-ABBB-4D97171F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F575-941D-4544-ACB1-00D4E2B6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1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697A2-96E9-4207-8910-9CA549377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127A3-85C1-4F00-95A4-D7D621ABA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59F5D-06E3-4D80-8E13-FDACC6B03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516-C342-4F74-AE0E-292D22983A6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B20C0-AC55-4A9C-8916-3DC11AD88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C1826-312E-4C4B-81C8-025C63D5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F575-941D-4544-ACB1-00D4E2B6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5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3C7E-A506-4789-974E-E3100A508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E5448-4DDD-4685-BD19-4103C186F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4F79A-5DA9-48CE-86D8-0D4EC576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516-C342-4F74-AE0E-292D22983A6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13ECA-5F3D-4D2A-B5B0-A57CBA73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B35C9-BE7D-4C8C-9D19-6F13B6F72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F575-941D-4544-ACB1-00D4E2B6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A98CB-9ADE-472E-BB26-528195EB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BF6DA-4F5D-4BFD-88D1-45FDB1AAC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2BA3A-5F89-4458-AC46-B5615B62A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A20D2-D8E9-44C7-A337-42D521730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516-C342-4F74-AE0E-292D22983A6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1D9BE-3D36-47AE-9F9A-9F17C81D8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C81F7-A7D5-42E5-B857-C014F6F4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F575-941D-4544-ACB1-00D4E2B6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6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80ECC-F120-48A7-833F-ED2117DE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EEF7A-E11B-4624-BA10-297EA7B6B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73183-83D9-40D4-A9FC-FDB440D51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18C4DD-EFC4-4990-89C9-93A923389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BCBF7-D29B-4A4D-9152-20CF13E104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3476D5-E069-44C6-9ADE-2830FE5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516-C342-4F74-AE0E-292D22983A6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CF7584-2E2A-48CC-A09E-793E9B750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1C161-6027-4DC3-B002-257442E0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F575-941D-4544-ACB1-00D4E2B6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9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683B0-AD89-4355-927B-FF976A428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F5EC1A-70A5-46F9-B32A-AC2CF75AB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516-C342-4F74-AE0E-292D22983A6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CC01C-03D5-413E-A0C6-17C8D229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1CEA96-84D2-4DC9-A56B-7BD8B982D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F575-941D-4544-ACB1-00D4E2B6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0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43BD0B-44B2-4851-B0A0-EB0BCBAF9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516-C342-4F74-AE0E-292D22983A6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69B7A2-B731-463F-B51D-00C22CAE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5774F-25FA-483D-87C8-4023B1DDD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F575-941D-4544-ACB1-00D4E2B6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7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6707F-E8D8-49AA-BFF0-4BE22A326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85BF-399C-415E-A351-DC97F079B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0E472-D1E7-41A0-8A08-93B5E1034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D9460-1171-4F85-A9DB-0EC9D0BC7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516-C342-4F74-AE0E-292D22983A6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31B85-4B7E-449E-A0A5-1F9EF259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C696A-1809-456B-B023-B5B4B659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F575-941D-4544-ACB1-00D4E2B6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2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4D664-F194-4FAD-A6DB-15D572B9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6DEF48-9680-40E1-A426-C0BA37BE82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B2B11-59B2-4A07-A4DC-BB59D2876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EB05A-BD6E-4275-A543-CA28AF785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C516-C342-4F74-AE0E-292D22983A6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A6880-5A81-4BA0-A408-93DBA4997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39DA-0F7E-4DBA-8A92-80AE0EC80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F575-941D-4544-ACB1-00D4E2B6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1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10105E-A0B2-4457-B4BE-9B6F0B38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A98B1-849E-49FF-9B58-636EAD372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4B868-2087-4B27-BD21-3D43593B9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1C516-C342-4F74-AE0E-292D22983A66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680DE-C6BA-47CB-B201-19964F3CC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04731-F2D0-4A29-8122-583893AA5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F575-941D-4544-ACB1-00D4E2B6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3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A7E8BFE-1000-471C-8C43-4F47FA1BC8C0}"/>
              </a:ext>
            </a:extLst>
          </p:cNvPr>
          <p:cNvSpPr txBox="1"/>
          <p:nvPr/>
        </p:nvSpPr>
        <p:spPr>
          <a:xfrm>
            <a:off x="3498980" y="401217"/>
            <a:ext cx="6951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SCHEMATIC FOR SECONDARY OF  UCC28782 Circuit</a:t>
            </a:r>
          </a:p>
          <a:p>
            <a:r>
              <a:rPr lang="en-US" dirty="0"/>
              <a:t>SR is EPC2034</a:t>
            </a:r>
          </a:p>
          <a:p>
            <a:r>
              <a:rPr lang="en-US" dirty="0"/>
              <a:t>SHUNT DIODE ACROSS EPC2034 IS  FOR STARTUP ONLY.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3D433D-F019-449C-BB1D-92BBDB11C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24062"/>
            <a:ext cx="76200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3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Gangopadhya</dc:creator>
  <cp:lastModifiedBy>Robin Gangopadhya</cp:lastModifiedBy>
  <cp:revision>1</cp:revision>
  <dcterms:created xsi:type="dcterms:W3CDTF">2021-09-07T21:10:01Z</dcterms:created>
  <dcterms:modified xsi:type="dcterms:W3CDTF">2021-09-07T21:13:42Z</dcterms:modified>
</cp:coreProperties>
</file>