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0472F-7274-4CBD-966D-DF3C698687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D188FA-C927-4BEE-A606-055DD2EBCA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E0C27-090C-4CA6-9DF5-AA117D6F5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D792-73D1-472F-971B-FFE7E25CDA63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8E16F-2D8F-45F1-96DD-8E5D8118C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B8E17-88DA-4386-9DCF-55FC1A28E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8A0-A8CC-46D6-9AFC-181DAD54E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8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BF89D-53C2-46E5-A4B3-CF8BE7D72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D4F0BD-875A-4A7D-923A-AAA398C37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227DC-BC12-4495-820B-FE88CE1C9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D792-73D1-472F-971B-FFE7E25CDA63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17436-D00F-41C6-B30F-501398BBF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7E777-1581-43C2-9A58-4C2F076E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8A0-A8CC-46D6-9AFC-181DAD54E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8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1B188E-F04D-4168-AA91-5CF28AD35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5212E8-BA92-497A-B89D-65814903D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D677E-1826-4482-9BCC-AF2B91C52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D792-73D1-472F-971B-FFE7E25CDA63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91587-CC3F-4A7B-BCCA-4E073C4D6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F3F83-1CBC-4411-86D3-3651C9563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8A0-A8CC-46D6-9AFC-181DAD54E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6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25B6F-2B7A-4E5B-9C92-BE551A84A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602A0-D716-4B55-A360-CB5910C73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A8276-6CA9-403A-9FA6-7DAECB662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D792-73D1-472F-971B-FFE7E25CDA63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7D6B5-F0E8-45D4-9D9D-D835CA5C9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70D1E-0039-4CCB-8D00-F9628874C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8A0-A8CC-46D6-9AFC-181DAD54E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21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E77A2-DEBD-4E60-84B4-5B84D6DAA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9794C-0F75-43AB-96E7-25E594956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A89AB-99F2-4408-A716-21A872CB5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D792-73D1-472F-971B-FFE7E25CDA63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7E7A9-B408-42DF-8E12-DABD3CEDA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65736-7B0C-4081-A546-BE951A675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8A0-A8CC-46D6-9AFC-181DAD54E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7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0BBD5-B177-4843-A713-C88522E8E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01BD4-02E8-469A-8F2B-B8DDF81136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D088A-557B-43AF-9A11-ED829247D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C7E96F-A7F1-48C7-A563-07A4C5812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D792-73D1-472F-971B-FFE7E25CDA63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F3B6A1-428D-43CB-996E-23EFFCA16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CB6473-0826-4972-AB2C-85D034B3F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8A0-A8CC-46D6-9AFC-181DAD54E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CDE59-4FC3-4582-A207-A398DA8AA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FD405-C35C-469C-B6DA-456FDFEFF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AD8023-DEB4-46A1-B00A-6FB3C2D3A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A81943-6BE7-4261-8488-B4F071CCEB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E50B21-84E5-4F42-B342-012741B503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1DACB5-8705-4123-951D-AC23CBCBA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D792-73D1-472F-971B-FFE7E25CDA63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36B027-CC91-4E1D-9093-EB8B42982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D1490D-A1A6-4331-B034-856BA65CE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8A0-A8CC-46D6-9AFC-181DAD54E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41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33A15-9339-481A-8E65-4FA04272D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1E4452-A3CA-4DE5-B53D-88EFDB0A3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D792-73D1-472F-971B-FFE7E25CDA63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44EFE2-C13A-478C-9D05-980C8193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16CFDA-DAD4-4FFF-91B2-845D9D288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8A0-A8CC-46D6-9AFC-181DAD54E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38ADD5-8A3A-4E2A-A2EB-F2791BCB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D792-73D1-472F-971B-FFE7E25CDA63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482455-661E-43AD-9E09-CC4185048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B6929F-0BED-4456-8ED0-95107EC88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8A0-A8CC-46D6-9AFC-181DAD54E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40FBA-C47F-400A-8830-BCB3F9EDC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A210B-090D-4C22-8909-F59C17D86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79AD96-FF89-4624-92FB-15F6C3DA7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93C9D-B78E-4E05-9A1C-433E99E3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D792-73D1-472F-971B-FFE7E25CDA63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10C42E-8DBD-4074-8636-7ABC8312D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A33DA-7848-4C5E-B6D0-6EF16F943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8A0-A8CC-46D6-9AFC-181DAD54E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5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050FB-3A4E-4875-9ACE-6E48CA083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D19590-AA17-463D-882B-B97D16AE29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AC35F3-EC51-45BD-A5F1-08185B114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DCCB28-59E2-4CC3-88C4-7497CBC69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D792-73D1-472F-971B-FFE7E25CDA63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AB145-DA6D-4D07-A5EE-F6B0AB1DC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86B2E-B29A-451D-AD9B-208F9175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8A0-A8CC-46D6-9AFC-181DAD54E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1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A477B0-D04C-4460-986F-91252E9EF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B4157-D269-4795-A4A2-EA53C26DB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6BB52-C362-4772-9507-4EABF47FFE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AD792-73D1-472F-971B-FFE7E25CDA63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6941E-03BF-49EE-892E-267DD1F107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70E47-7A50-4BC3-AB63-8D84D22C52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6C8A0-A8CC-46D6-9AFC-181DAD54E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1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02">
            <a:extLst>
              <a:ext uri="{FF2B5EF4-FFF2-40B4-BE49-F238E27FC236}">
                <a16:creationId xmlns:a16="http://schemas.microsoft.com/office/drawing/2014/main" id="{C920DDBF-97F1-42BB-BEFE-C0630F07DBE8}"/>
              </a:ext>
            </a:extLst>
          </p:cNvPr>
          <p:cNvGrpSpPr/>
          <p:nvPr/>
        </p:nvGrpSpPr>
        <p:grpSpPr>
          <a:xfrm>
            <a:off x="1364549" y="637284"/>
            <a:ext cx="8810725" cy="4397212"/>
            <a:chOff x="1364549" y="637284"/>
            <a:chExt cx="8810725" cy="4397212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F5F671CD-89FF-4051-AE6C-E73140ADEABE}"/>
                </a:ext>
              </a:extLst>
            </p:cNvPr>
            <p:cNvSpPr/>
            <p:nvPr/>
          </p:nvSpPr>
          <p:spPr>
            <a:xfrm>
              <a:off x="1364549" y="666356"/>
              <a:ext cx="5445007" cy="4368140"/>
            </a:xfrm>
            <a:prstGeom prst="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30DF0D7-ECEE-42F7-BE93-A6B8D3CE4676}"/>
                </a:ext>
              </a:extLst>
            </p:cNvPr>
            <p:cNvSpPr/>
            <p:nvPr/>
          </p:nvSpPr>
          <p:spPr>
            <a:xfrm>
              <a:off x="7296034" y="1310640"/>
              <a:ext cx="2053246" cy="3190068"/>
            </a:xfrm>
            <a:prstGeom prst="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10CB90B-1BFF-40CF-8184-4BC0640F20BD}"/>
                </a:ext>
              </a:extLst>
            </p:cNvPr>
            <p:cNvSpPr/>
            <p:nvPr/>
          </p:nvSpPr>
          <p:spPr>
            <a:xfrm>
              <a:off x="5314275" y="3002248"/>
              <a:ext cx="669877" cy="556821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Master BMU-2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15512F9-9623-4BBD-B651-D53E6643E73C}"/>
                </a:ext>
              </a:extLst>
            </p:cNvPr>
            <p:cNvSpPr txBox="1"/>
            <p:nvPr/>
          </p:nvSpPr>
          <p:spPr>
            <a:xfrm>
              <a:off x="3211948" y="3128382"/>
              <a:ext cx="59907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BMU2_TX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C7FE8D3-2145-4BB4-BCB0-A36D20170CFA}"/>
                </a:ext>
              </a:extLst>
            </p:cNvPr>
            <p:cNvSpPr/>
            <p:nvPr/>
          </p:nvSpPr>
          <p:spPr>
            <a:xfrm>
              <a:off x="7783474" y="1707622"/>
              <a:ext cx="769374" cy="493552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Slave</a:t>
              </a:r>
            </a:p>
            <a:p>
              <a:pPr algn="ctr"/>
              <a:r>
                <a:rPr lang="en-US" sz="900" dirty="0"/>
                <a:t> Board-1</a:t>
              </a:r>
            </a:p>
            <a:p>
              <a:pPr algn="ctr"/>
              <a:r>
                <a:rPr lang="en-US" sz="900" dirty="0"/>
                <a:t>(4 BMU)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6A01947-3EA3-41B8-9D13-B74C2566BE46}"/>
                </a:ext>
              </a:extLst>
            </p:cNvPr>
            <p:cNvSpPr/>
            <p:nvPr/>
          </p:nvSpPr>
          <p:spPr>
            <a:xfrm>
              <a:off x="7783474" y="2371201"/>
              <a:ext cx="769374" cy="493552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Slave</a:t>
              </a:r>
            </a:p>
            <a:p>
              <a:pPr algn="ctr"/>
              <a:r>
                <a:rPr lang="en-US" sz="900" dirty="0"/>
                <a:t> Board-2</a:t>
              </a:r>
            </a:p>
            <a:p>
              <a:pPr algn="ctr"/>
              <a:r>
                <a:rPr lang="en-US" sz="900" dirty="0"/>
                <a:t>(4 BMU)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78F0334-8A2C-43F1-A8AC-F961BA4EB6DC}"/>
                </a:ext>
              </a:extLst>
            </p:cNvPr>
            <p:cNvSpPr/>
            <p:nvPr/>
          </p:nvSpPr>
          <p:spPr>
            <a:xfrm>
              <a:off x="7780323" y="3043331"/>
              <a:ext cx="769374" cy="493552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Slave</a:t>
              </a:r>
            </a:p>
            <a:p>
              <a:pPr algn="ctr"/>
              <a:r>
                <a:rPr lang="en-US" sz="900" dirty="0"/>
                <a:t> Board-3</a:t>
              </a:r>
            </a:p>
            <a:p>
              <a:pPr algn="ctr"/>
              <a:r>
                <a:rPr lang="en-US" sz="900" dirty="0"/>
                <a:t>(4BMU)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44FBC1C-B0EC-41B0-9E57-E6B0D821C5DC}"/>
                </a:ext>
              </a:extLst>
            </p:cNvPr>
            <p:cNvSpPr/>
            <p:nvPr/>
          </p:nvSpPr>
          <p:spPr>
            <a:xfrm>
              <a:off x="7780323" y="3709227"/>
              <a:ext cx="769374" cy="493552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Slave</a:t>
              </a:r>
            </a:p>
            <a:p>
              <a:pPr algn="ctr"/>
              <a:r>
                <a:rPr lang="en-US" sz="900" dirty="0"/>
                <a:t> Board-4 </a:t>
              </a:r>
            </a:p>
            <a:p>
              <a:pPr algn="ctr"/>
              <a:r>
                <a:rPr lang="en-US" sz="900" dirty="0"/>
                <a:t>(4 BMU)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0EA94BF-5116-40BB-8105-26F07EB26DF0}"/>
                </a:ext>
              </a:extLst>
            </p:cNvPr>
            <p:cNvSpPr/>
            <p:nvPr/>
          </p:nvSpPr>
          <p:spPr>
            <a:xfrm>
              <a:off x="9034817" y="666356"/>
              <a:ext cx="1140457" cy="43681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HV BATTERY PACK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B5A380B-557C-4411-AB6C-7AFC9B676556}"/>
                </a:ext>
              </a:extLst>
            </p:cNvPr>
            <p:cNvCxnSpPr>
              <a:cxnSpLocks/>
            </p:cNvCxnSpPr>
            <p:nvPr/>
          </p:nvCxnSpPr>
          <p:spPr>
            <a:xfrm>
              <a:off x="5986283" y="2693350"/>
              <a:ext cx="17961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925DDD0-D332-4835-8017-E416E625F0EC}"/>
                </a:ext>
              </a:extLst>
            </p:cNvPr>
            <p:cNvSpPr txBox="1"/>
            <p:nvPr/>
          </p:nvSpPr>
          <p:spPr>
            <a:xfrm>
              <a:off x="4535647" y="2563783"/>
              <a:ext cx="88199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ISO_BMU_1_TX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7D2C03B-272C-4FF8-94D0-A4BC1F266EE2}"/>
                </a:ext>
              </a:extLst>
            </p:cNvPr>
            <p:cNvSpPr txBox="1"/>
            <p:nvPr/>
          </p:nvSpPr>
          <p:spPr>
            <a:xfrm>
              <a:off x="9262887" y="3669711"/>
              <a:ext cx="82225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CELL&amp; MODULE TEMP SENSORS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68BF0E6-D10E-4CB4-BF91-8E3339FCDACF}"/>
                </a:ext>
              </a:extLst>
            </p:cNvPr>
            <p:cNvSpPr/>
            <p:nvPr/>
          </p:nvSpPr>
          <p:spPr>
            <a:xfrm>
              <a:off x="3814036" y="2228544"/>
              <a:ext cx="698520" cy="1268861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ln w="0"/>
                  <a:solidFill>
                    <a:schemeClr val="bg1"/>
                  </a:solidFill>
                </a:rPr>
                <a:t>ISOLATION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040D76E-AC5D-4FC2-88E3-31DE362BD5A6}"/>
                </a:ext>
              </a:extLst>
            </p:cNvPr>
            <p:cNvCxnSpPr/>
            <p:nvPr/>
          </p:nvCxnSpPr>
          <p:spPr>
            <a:xfrm rot="10800000" flipV="1">
              <a:off x="8547258" y="1827218"/>
              <a:ext cx="42976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96EDCB45-D7BE-43EB-B3B1-49830EB7016C}"/>
                </a:ext>
              </a:extLst>
            </p:cNvPr>
            <p:cNvCxnSpPr/>
            <p:nvPr/>
          </p:nvCxnSpPr>
          <p:spPr>
            <a:xfrm rot="10800000" flipV="1">
              <a:off x="8549697" y="2112428"/>
              <a:ext cx="42976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D987128-02E6-4FB8-B020-EAD5BF442EAE}"/>
                </a:ext>
              </a:extLst>
            </p:cNvPr>
            <p:cNvSpPr txBox="1"/>
            <p:nvPr/>
          </p:nvSpPr>
          <p:spPr>
            <a:xfrm>
              <a:off x="8534341" y="1665698"/>
              <a:ext cx="52855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CELL_1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EF63777-40A4-447A-96F2-7BF741E3DDC4}"/>
                </a:ext>
              </a:extLst>
            </p:cNvPr>
            <p:cNvSpPr txBox="1"/>
            <p:nvPr/>
          </p:nvSpPr>
          <p:spPr>
            <a:xfrm>
              <a:off x="8534339" y="1958005"/>
              <a:ext cx="5461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CELL_62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4CBBDE52-7DFA-4FBD-8653-554B38148F27}"/>
                </a:ext>
              </a:extLst>
            </p:cNvPr>
            <p:cNvCxnSpPr/>
            <p:nvPr/>
          </p:nvCxnSpPr>
          <p:spPr>
            <a:xfrm rot="10800000">
              <a:off x="8549697" y="1976407"/>
              <a:ext cx="4114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1900E9A-A68F-4CB6-831B-3CD5BE820E9C}"/>
                </a:ext>
              </a:extLst>
            </p:cNvPr>
            <p:cNvSpPr txBox="1"/>
            <p:nvPr/>
          </p:nvSpPr>
          <p:spPr>
            <a:xfrm>
              <a:off x="8587961" y="1807602"/>
              <a:ext cx="5461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T_SEN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D07B3CCC-D518-4F6B-AA38-EE51B6DF45D2}"/>
                </a:ext>
              </a:extLst>
            </p:cNvPr>
            <p:cNvCxnSpPr/>
            <p:nvPr/>
          </p:nvCxnSpPr>
          <p:spPr>
            <a:xfrm rot="10800000" flipV="1">
              <a:off x="8540200" y="2485237"/>
              <a:ext cx="42976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07772EDF-ABEE-451F-81E3-CB795EF268DC}"/>
                </a:ext>
              </a:extLst>
            </p:cNvPr>
            <p:cNvCxnSpPr/>
            <p:nvPr/>
          </p:nvCxnSpPr>
          <p:spPr>
            <a:xfrm rot="10800000" flipV="1">
              <a:off x="8542639" y="2770447"/>
              <a:ext cx="42976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6F4637C-31A2-4D9F-99A8-A0C77833C191}"/>
                </a:ext>
              </a:extLst>
            </p:cNvPr>
            <p:cNvSpPr txBox="1"/>
            <p:nvPr/>
          </p:nvSpPr>
          <p:spPr>
            <a:xfrm>
              <a:off x="8527283" y="2323717"/>
              <a:ext cx="52855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CELL_65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2AE4046-6517-4E89-9484-E0C585588490}"/>
                </a:ext>
              </a:extLst>
            </p:cNvPr>
            <p:cNvSpPr txBox="1"/>
            <p:nvPr/>
          </p:nvSpPr>
          <p:spPr>
            <a:xfrm>
              <a:off x="8527281" y="2616024"/>
              <a:ext cx="594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CELL_124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4A60ABD4-47E6-4DF0-8CA6-B58D1B3E47B0}"/>
                </a:ext>
              </a:extLst>
            </p:cNvPr>
            <p:cNvCxnSpPr/>
            <p:nvPr/>
          </p:nvCxnSpPr>
          <p:spPr>
            <a:xfrm rot="10800000">
              <a:off x="8542639" y="2634426"/>
              <a:ext cx="4114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DEFD63E-B950-43E6-80FC-1967A7689B35}"/>
                </a:ext>
              </a:extLst>
            </p:cNvPr>
            <p:cNvSpPr txBox="1"/>
            <p:nvPr/>
          </p:nvSpPr>
          <p:spPr>
            <a:xfrm>
              <a:off x="8580903" y="2465621"/>
              <a:ext cx="5461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T_SEN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F4F6CFD7-A632-42A8-84B5-36CA76460BDF}"/>
                </a:ext>
              </a:extLst>
            </p:cNvPr>
            <p:cNvCxnSpPr/>
            <p:nvPr/>
          </p:nvCxnSpPr>
          <p:spPr>
            <a:xfrm rot="10800000" flipV="1">
              <a:off x="8546632" y="3166251"/>
              <a:ext cx="42976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0FCB799E-9EC8-4AE0-A5B7-70F1714AB0BE}"/>
                </a:ext>
              </a:extLst>
            </p:cNvPr>
            <p:cNvCxnSpPr/>
            <p:nvPr/>
          </p:nvCxnSpPr>
          <p:spPr>
            <a:xfrm rot="10800000" flipV="1">
              <a:off x="8549071" y="3451461"/>
              <a:ext cx="42976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A6158BD-FBA9-4BF2-AB38-CC72E5EE440E}"/>
                </a:ext>
              </a:extLst>
            </p:cNvPr>
            <p:cNvSpPr txBox="1"/>
            <p:nvPr/>
          </p:nvSpPr>
          <p:spPr>
            <a:xfrm>
              <a:off x="8533713" y="3004731"/>
              <a:ext cx="58853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CELL_135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896ED4B-9B98-4691-8476-C76D8F9B2D56}"/>
                </a:ext>
              </a:extLst>
            </p:cNvPr>
            <p:cNvSpPr txBox="1"/>
            <p:nvPr/>
          </p:nvSpPr>
          <p:spPr>
            <a:xfrm>
              <a:off x="8533713" y="3297038"/>
              <a:ext cx="58853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CELL_196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5AFB6585-895F-407B-80FB-6F2755DFF955}"/>
                </a:ext>
              </a:extLst>
            </p:cNvPr>
            <p:cNvCxnSpPr/>
            <p:nvPr/>
          </p:nvCxnSpPr>
          <p:spPr>
            <a:xfrm rot="10800000">
              <a:off x="8549071" y="3315440"/>
              <a:ext cx="4114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5C674A5-8398-42DC-AE1D-6E81463EA053}"/>
                </a:ext>
              </a:extLst>
            </p:cNvPr>
            <p:cNvSpPr txBox="1"/>
            <p:nvPr/>
          </p:nvSpPr>
          <p:spPr>
            <a:xfrm>
              <a:off x="8587335" y="3146635"/>
              <a:ext cx="5461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T_SEN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5FF3A978-0944-402B-AA22-6ACEE04FB879}"/>
                </a:ext>
              </a:extLst>
            </p:cNvPr>
            <p:cNvCxnSpPr/>
            <p:nvPr/>
          </p:nvCxnSpPr>
          <p:spPr>
            <a:xfrm rot="10800000" flipV="1">
              <a:off x="8551889" y="3827682"/>
              <a:ext cx="42976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E63C587E-ECBD-434F-9E0B-765F974C9BE1}"/>
                </a:ext>
              </a:extLst>
            </p:cNvPr>
            <p:cNvCxnSpPr/>
            <p:nvPr/>
          </p:nvCxnSpPr>
          <p:spPr>
            <a:xfrm rot="10800000" flipV="1">
              <a:off x="8554328" y="4112892"/>
              <a:ext cx="42976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BFA3C34-12B7-4E23-8FAE-1CD05045FC08}"/>
                </a:ext>
              </a:extLst>
            </p:cNvPr>
            <p:cNvSpPr txBox="1"/>
            <p:nvPr/>
          </p:nvSpPr>
          <p:spPr>
            <a:xfrm>
              <a:off x="8538972" y="3666162"/>
              <a:ext cx="5832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CELL_197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DF22946-32B1-44FA-AB33-98F182818EFE}"/>
                </a:ext>
              </a:extLst>
            </p:cNvPr>
            <p:cNvSpPr txBox="1"/>
            <p:nvPr/>
          </p:nvSpPr>
          <p:spPr>
            <a:xfrm>
              <a:off x="8538971" y="3958469"/>
              <a:ext cx="63378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CELL_258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7EEDEB50-0A87-43E2-8F8F-28120F54B553}"/>
                </a:ext>
              </a:extLst>
            </p:cNvPr>
            <p:cNvCxnSpPr/>
            <p:nvPr/>
          </p:nvCxnSpPr>
          <p:spPr>
            <a:xfrm rot="10800000">
              <a:off x="8554328" y="3976871"/>
              <a:ext cx="4114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A7AA21F-CDAD-4130-BB10-389E1395DBB7}"/>
                </a:ext>
              </a:extLst>
            </p:cNvPr>
            <p:cNvSpPr txBox="1"/>
            <p:nvPr/>
          </p:nvSpPr>
          <p:spPr>
            <a:xfrm>
              <a:off x="8592592" y="3808066"/>
              <a:ext cx="5461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T_SEN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325E2D0-35D8-4491-8FC1-D85C2E23844B}"/>
                </a:ext>
              </a:extLst>
            </p:cNvPr>
            <p:cNvCxnSpPr/>
            <p:nvPr/>
          </p:nvCxnSpPr>
          <p:spPr>
            <a:xfrm flipV="1">
              <a:off x="7119181" y="4745571"/>
              <a:ext cx="0" cy="7503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734ECF0-50F1-4822-BA43-0DA0DE4ECFF0}"/>
                </a:ext>
              </a:extLst>
            </p:cNvPr>
            <p:cNvCxnSpPr/>
            <p:nvPr/>
          </p:nvCxnSpPr>
          <p:spPr>
            <a:xfrm>
              <a:off x="7393327" y="4571864"/>
              <a:ext cx="0" cy="6203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501415F-7692-426A-9DF6-F0EB0AD93904}"/>
                </a:ext>
              </a:extLst>
            </p:cNvPr>
            <p:cNvSpPr/>
            <p:nvPr/>
          </p:nvSpPr>
          <p:spPr>
            <a:xfrm>
              <a:off x="5327891" y="2370154"/>
              <a:ext cx="666812" cy="513024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Master BMU-1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E7847C1-9C6D-4ADD-853D-2C7F34E357E1}"/>
                </a:ext>
              </a:extLst>
            </p:cNvPr>
            <p:cNvSpPr txBox="1"/>
            <p:nvPr/>
          </p:nvSpPr>
          <p:spPr>
            <a:xfrm>
              <a:off x="4469104" y="2334700"/>
              <a:ext cx="86853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ISO_BMU_1_RX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274C4C0E-A59B-44D3-9801-FD6B3F8F89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73403" y="2201175"/>
              <a:ext cx="0" cy="1700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DE1CDA0-2BEB-4699-9AC8-513E88B04E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21002" y="2201176"/>
              <a:ext cx="0" cy="1724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741BA293-97E6-4760-9A94-73BBDA6A29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58255" y="3539201"/>
              <a:ext cx="0" cy="1700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704830CB-72F7-46A1-BF4D-163C4C5A088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05854" y="3539202"/>
              <a:ext cx="0" cy="1724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8BE6D3AE-1004-447A-8D57-F88A976E30F5}"/>
                </a:ext>
              </a:extLst>
            </p:cNvPr>
            <p:cNvCxnSpPr/>
            <p:nvPr/>
          </p:nvCxnSpPr>
          <p:spPr>
            <a:xfrm>
              <a:off x="4506292" y="2528576"/>
              <a:ext cx="82296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C37C8C38-F3A8-4847-885F-FDE504ECF3E3}"/>
                </a:ext>
              </a:extLst>
            </p:cNvPr>
            <p:cNvCxnSpPr/>
            <p:nvPr/>
          </p:nvCxnSpPr>
          <p:spPr>
            <a:xfrm rot="10800000">
              <a:off x="4506292" y="2729893"/>
              <a:ext cx="82296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05BBF3D-D531-4CF5-9897-82421B050890}"/>
                </a:ext>
              </a:extLst>
            </p:cNvPr>
            <p:cNvSpPr txBox="1"/>
            <p:nvPr/>
          </p:nvSpPr>
          <p:spPr>
            <a:xfrm>
              <a:off x="4453637" y="2986982"/>
              <a:ext cx="86853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ISO_BMU_2_RX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86AE2DD-0280-4FF1-BF6B-6C6C863E231B}"/>
                </a:ext>
              </a:extLst>
            </p:cNvPr>
            <p:cNvSpPr txBox="1"/>
            <p:nvPr/>
          </p:nvSpPr>
          <p:spPr>
            <a:xfrm>
              <a:off x="4518908" y="3169459"/>
              <a:ext cx="88199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ISO_BMU_2_TX</a:t>
              </a:r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2422312-71D6-4303-A204-3D5558765F83}"/>
                </a:ext>
              </a:extLst>
            </p:cNvPr>
            <p:cNvCxnSpPr>
              <a:cxnSpLocks/>
            </p:cNvCxnSpPr>
            <p:nvPr/>
          </p:nvCxnSpPr>
          <p:spPr>
            <a:xfrm>
              <a:off x="5984150" y="2796094"/>
              <a:ext cx="17961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0369D9D-F35F-4BA0-BF1C-97AC2A2D13C4}"/>
                </a:ext>
              </a:extLst>
            </p:cNvPr>
            <p:cNvCxnSpPr/>
            <p:nvPr/>
          </p:nvCxnSpPr>
          <p:spPr>
            <a:xfrm>
              <a:off x="6007010" y="2480873"/>
              <a:ext cx="17830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BFE653D8-2B8B-4B6C-B30D-26B6E9049440}"/>
                </a:ext>
              </a:extLst>
            </p:cNvPr>
            <p:cNvCxnSpPr/>
            <p:nvPr/>
          </p:nvCxnSpPr>
          <p:spPr>
            <a:xfrm>
              <a:off x="6005104" y="2582594"/>
              <a:ext cx="17830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B5439E9-9DFE-4C1B-935E-752FD8A0082E}"/>
                </a:ext>
              </a:extLst>
            </p:cNvPr>
            <p:cNvSpPr txBox="1"/>
            <p:nvPr/>
          </p:nvSpPr>
          <p:spPr>
            <a:xfrm>
              <a:off x="5936458" y="2326123"/>
              <a:ext cx="5942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FAULTH+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71EDA9D-8897-42D5-BC4A-E7F960121105}"/>
                </a:ext>
              </a:extLst>
            </p:cNvPr>
            <p:cNvSpPr txBox="1"/>
            <p:nvPr/>
          </p:nvSpPr>
          <p:spPr>
            <a:xfrm>
              <a:off x="5934468" y="2440690"/>
              <a:ext cx="5942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FAULTL+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3DE3B6F6-2392-44F8-BAB0-AD939B2B75F5}"/>
                </a:ext>
              </a:extLst>
            </p:cNvPr>
            <p:cNvSpPr txBox="1"/>
            <p:nvPr/>
          </p:nvSpPr>
          <p:spPr>
            <a:xfrm>
              <a:off x="5938780" y="2537188"/>
              <a:ext cx="5942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COMMH+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8798A4A0-96C3-4D57-B3DE-A1EF7A1609F6}"/>
                </a:ext>
              </a:extLst>
            </p:cNvPr>
            <p:cNvSpPr txBox="1"/>
            <p:nvPr/>
          </p:nvSpPr>
          <p:spPr>
            <a:xfrm>
              <a:off x="5950890" y="2630528"/>
              <a:ext cx="5942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COMML+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65F3C2A-5829-4ADA-BFCD-B3254C2CAC72}"/>
                </a:ext>
              </a:extLst>
            </p:cNvPr>
            <p:cNvSpPr txBox="1"/>
            <p:nvPr/>
          </p:nvSpPr>
          <p:spPr>
            <a:xfrm>
              <a:off x="7291526" y="2326123"/>
              <a:ext cx="5942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FAULTH-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5445918-778E-4A64-9D67-DE7A5E780A58}"/>
                </a:ext>
              </a:extLst>
            </p:cNvPr>
            <p:cNvSpPr txBox="1"/>
            <p:nvPr/>
          </p:nvSpPr>
          <p:spPr>
            <a:xfrm>
              <a:off x="7299117" y="2431320"/>
              <a:ext cx="5942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FAULTL-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45098CC4-D072-43BB-A359-FAB0ADFA7137}"/>
                </a:ext>
              </a:extLst>
            </p:cNvPr>
            <p:cNvSpPr txBox="1"/>
            <p:nvPr/>
          </p:nvSpPr>
          <p:spPr>
            <a:xfrm>
              <a:off x="7257741" y="2524659"/>
              <a:ext cx="5942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COMMH-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7108BD75-1E64-485E-B4B7-E4E24F8B1134}"/>
                </a:ext>
              </a:extLst>
            </p:cNvPr>
            <p:cNvSpPr txBox="1"/>
            <p:nvPr/>
          </p:nvSpPr>
          <p:spPr>
            <a:xfrm>
              <a:off x="7261496" y="2645139"/>
              <a:ext cx="5942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COMML-</a:t>
              </a: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2D11258-E401-4AE3-BAFD-EB9EDE3898D1}"/>
                </a:ext>
              </a:extLst>
            </p:cNvPr>
            <p:cNvCxnSpPr>
              <a:cxnSpLocks/>
            </p:cNvCxnSpPr>
            <p:nvPr/>
          </p:nvCxnSpPr>
          <p:spPr>
            <a:xfrm>
              <a:off x="5986283" y="3345690"/>
              <a:ext cx="17961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63E6044F-74E2-41A9-AF48-D178B1B2B362}"/>
                </a:ext>
              </a:extLst>
            </p:cNvPr>
            <p:cNvCxnSpPr>
              <a:cxnSpLocks/>
            </p:cNvCxnSpPr>
            <p:nvPr/>
          </p:nvCxnSpPr>
          <p:spPr>
            <a:xfrm>
              <a:off x="5984150" y="3451460"/>
              <a:ext cx="17961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0EF7205D-3EED-47E9-8D86-48862427A466}"/>
                </a:ext>
              </a:extLst>
            </p:cNvPr>
            <p:cNvCxnSpPr/>
            <p:nvPr/>
          </p:nvCxnSpPr>
          <p:spPr>
            <a:xfrm>
              <a:off x="5993847" y="3135248"/>
              <a:ext cx="17830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88530A53-607C-4E3F-A7D3-98811D001415}"/>
                </a:ext>
              </a:extLst>
            </p:cNvPr>
            <p:cNvCxnSpPr/>
            <p:nvPr/>
          </p:nvCxnSpPr>
          <p:spPr>
            <a:xfrm>
              <a:off x="5991941" y="3236969"/>
              <a:ext cx="17830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11F7896-6E07-48F3-94EE-3FA33CB3186A}"/>
                </a:ext>
              </a:extLst>
            </p:cNvPr>
            <p:cNvSpPr txBox="1"/>
            <p:nvPr/>
          </p:nvSpPr>
          <p:spPr>
            <a:xfrm>
              <a:off x="5923295" y="2980498"/>
              <a:ext cx="5942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FAULTH+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7189652D-8428-432E-82BB-5EF948B4F7F8}"/>
                </a:ext>
              </a:extLst>
            </p:cNvPr>
            <p:cNvSpPr txBox="1"/>
            <p:nvPr/>
          </p:nvSpPr>
          <p:spPr>
            <a:xfrm>
              <a:off x="5921305" y="3095065"/>
              <a:ext cx="5942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FAULTL+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CA961D8F-37BF-4880-B1AF-100BFF2092A5}"/>
                </a:ext>
              </a:extLst>
            </p:cNvPr>
            <p:cNvSpPr txBox="1"/>
            <p:nvPr/>
          </p:nvSpPr>
          <p:spPr>
            <a:xfrm>
              <a:off x="5925617" y="3191563"/>
              <a:ext cx="5942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COMMH+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AAC12BE5-96D2-4295-9940-F8C281A15985}"/>
                </a:ext>
              </a:extLst>
            </p:cNvPr>
            <p:cNvSpPr txBox="1"/>
            <p:nvPr/>
          </p:nvSpPr>
          <p:spPr>
            <a:xfrm>
              <a:off x="5937727" y="3284903"/>
              <a:ext cx="5942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COMML+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A739CC61-90C4-4580-9D4A-3609D14A4E7E}"/>
                </a:ext>
              </a:extLst>
            </p:cNvPr>
            <p:cNvSpPr txBox="1"/>
            <p:nvPr/>
          </p:nvSpPr>
          <p:spPr>
            <a:xfrm>
              <a:off x="7278363" y="2980498"/>
              <a:ext cx="5942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FAULTH-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C2EDACFB-C4C6-49A2-9DEB-F592838B8B58}"/>
                </a:ext>
              </a:extLst>
            </p:cNvPr>
            <p:cNvSpPr txBox="1"/>
            <p:nvPr/>
          </p:nvSpPr>
          <p:spPr>
            <a:xfrm>
              <a:off x="7285954" y="3085695"/>
              <a:ext cx="5942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FAULTL-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DE76265A-9451-41D9-AF1A-7E67E7D70D80}"/>
                </a:ext>
              </a:extLst>
            </p:cNvPr>
            <p:cNvSpPr txBox="1"/>
            <p:nvPr/>
          </p:nvSpPr>
          <p:spPr>
            <a:xfrm>
              <a:off x="7244578" y="3179034"/>
              <a:ext cx="5942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COMMH-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C4EE731B-7E0A-45DD-B7A1-F7A71885D8F0}"/>
                </a:ext>
              </a:extLst>
            </p:cNvPr>
            <p:cNvSpPr txBox="1"/>
            <p:nvPr/>
          </p:nvSpPr>
          <p:spPr>
            <a:xfrm>
              <a:off x="7248333" y="3299514"/>
              <a:ext cx="5942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COMML-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DA5EFCA-4EB5-49AD-B07A-43B5A86C700F}"/>
                </a:ext>
              </a:extLst>
            </p:cNvPr>
            <p:cNvSpPr txBox="1"/>
            <p:nvPr/>
          </p:nvSpPr>
          <p:spPr>
            <a:xfrm rot="16200000">
              <a:off x="5109273" y="1915438"/>
              <a:ext cx="594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CELL_125</a:t>
              </a:r>
            </a:p>
          </p:txBody>
        </p: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BD241B4D-C010-4E97-8EF2-6C68FACE92C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143607" y="2040363"/>
              <a:ext cx="6400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927B0AA6-4E10-4460-BAC7-3D2B7BA85AD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507619" y="2044247"/>
              <a:ext cx="6400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61392623-7EE9-4BD8-83DA-3FFBADD36B8D}"/>
                </a:ext>
              </a:extLst>
            </p:cNvPr>
            <p:cNvSpPr txBox="1"/>
            <p:nvPr/>
          </p:nvSpPr>
          <p:spPr>
            <a:xfrm rot="16200000">
              <a:off x="5472788" y="1924306"/>
              <a:ext cx="594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CELL_134</a:t>
              </a:r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D6C40F77-A2D8-46E2-BA16-FA61F6A4B7E3}"/>
                </a:ext>
              </a:extLst>
            </p:cNvPr>
            <p:cNvCxnSpPr>
              <a:cxnSpLocks/>
            </p:cNvCxnSpPr>
            <p:nvPr/>
          </p:nvCxnSpPr>
          <p:spPr>
            <a:xfrm>
              <a:off x="5635835" y="1727330"/>
              <a:ext cx="0" cy="640080"/>
            </a:xfrm>
            <a:prstGeom prst="straightConnector1">
              <a:avLst/>
            </a:prstGeom>
            <a:ln w="889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7ED575C2-20E9-4143-955A-373884EB94CF}"/>
                </a:ext>
              </a:extLst>
            </p:cNvPr>
            <p:cNvSpPr txBox="1"/>
            <p:nvPr/>
          </p:nvSpPr>
          <p:spPr>
            <a:xfrm rot="5400000">
              <a:off x="5337395" y="3773503"/>
              <a:ext cx="49852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T_SEN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F620958C-B256-469D-AE1E-E8CBC1907790}"/>
                </a:ext>
              </a:extLst>
            </p:cNvPr>
            <p:cNvSpPr txBox="1"/>
            <p:nvPr/>
          </p:nvSpPr>
          <p:spPr>
            <a:xfrm rot="5400000">
              <a:off x="5111270" y="3750945"/>
              <a:ext cx="594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/>
                <a:t>CELL_259</a:t>
              </a:r>
            </a:p>
          </p:txBody>
        </p: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674B2C81-560A-4FB4-AE0A-5CFF0641792A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137398" y="3874218"/>
              <a:ext cx="6400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230AEBCF-F4A4-4BA2-BF94-E8ADD28440A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501410" y="3878102"/>
              <a:ext cx="6400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E5886102-A3F1-4591-A78B-C0D6EC25AA2F}"/>
                </a:ext>
              </a:extLst>
            </p:cNvPr>
            <p:cNvSpPr txBox="1"/>
            <p:nvPr/>
          </p:nvSpPr>
          <p:spPr>
            <a:xfrm rot="5400000">
              <a:off x="5466579" y="3758161"/>
              <a:ext cx="594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/>
                <a:t>CELL_265</a:t>
              </a:r>
            </a:p>
          </p:txBody>
        </p: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2BDA6E82-C1EE-44D7-8B1E-D0E5FAE9DE7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5629626" y="3561185"/>
              <a:ext cx="0" cy="640080"/>
            </a:xfrm>
            <a:prstGeom prst="straightConnector1">
              <a:avLst/>
            </a:prstGeom>
            <a:ln w="889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53DDDFF6-F290-49AD-A545-9340103795D3}"/>
                </a:ext>
              </a:extLst>
            </p:cNvPr>
            <p:cNvSpPr txBox="1"/>
            <p:nvPr/>
          </p:nvSpPr>
          <p:spPr>
            <a:xfrm rot="16200000">
              <a:off x="5327814" y="1953637"/>
              <a:ext cx="49852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T_SEN</a:t>
              </a:r>
            </a:p>
          </p:txBody>
        </p: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0F888CD5-86A8-417D-AC58-B3AE25431E6D}"/>
                </a:ext>
              </a:extLst>
            </p:cNvPr>
            <p:cNvCxnSpPr/>
            <p:nvPr/>
          </p:nvCxnSpPr>
          <p:spPr>
            <a:xfrm>
              <a:off x="4499210" y="3160762"/>
              <a:ext cx="82296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DD6F401B-21EB-439F-8B67-8A9EE136BA14}"/>
                </a:ext>
              </a:extLst>
            </p:cNvPr>
            <p:cNvCxnSpPr/>
            <p:nvPr/>
          </p:nvCxnSpPr>
          <p:spPr>
            <a:xfrm rot="10800000">
              <a:off x="4499210" y="3362079"/>
              <a:ext cx="82296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601CCDFA-58CB-494F-A5AA-F7667C6FFA0D}"/>
                </a:ext>
              </a:extLst>
            </p:cNvPr>
            <p:cNvSpPr/>
            <p:nvPr/>
          </p:nvSpPr>
          <p:spPr>
            <a:xfrm>
              <a:off x="1995094" y="1235586"/>
              <a:ext cx="1135380" cy="348982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000080"/>
                </a:highlight>
              </a:endParaRP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8FFE7549-5895-4B8D-B164-4A47F2BC5D2D}"/>
                </a:ext>
              </a:extLst>
            </p:cNvPr>
            <p:cNvSpPr txBox="1"/>
            <p:nvPr/>
          </p:nvSpPr>
          <p:spPr>
            <a:xfrm>
              <a:off x="2255351" y="2784987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MCU</a:t>
              </a: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AC7A7661-BF6B-461E-956B-D3CA305614C1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3128436" y="2715278"/>
              <a:ext cx="67665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8E1306D7-CDCE-4F3A-9797-B28EA50A92C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3134366" y="3311499"/>
              <a:ext cx="67665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DC5EC437-A357-40F0-810B-ED605BA0F1AC}"/>
                </a:ext>
              </a:extLst>
            </p:cNvPr>
            <p:cNvCxnSpPr>
              <a:cxnSpLocks/>
            </p:cNvCxnSpPr>
            <p:nvPr/>
          </p:nvCxnSpPr>
          <p:spPr>
            <a:xfrm>
              <a:off x="3128435" y="3146635"/>
              <a:ext cx="67665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887003A2-1AD0-4E3E-959F-4587271AFAD9}"/>
                </a:ext>
              </a:extLst>
            </p:cNvPr>
            <p:cNvCxnSpPr>
              <a:cxnSpLocks/>
            </p:cNvCxnSpPr>
            <p:nvPr/>
          </p:nvCxnSpPr>
          <p:spPr>
            <a:xfrm>
              <a:off x="3128435" y="2550144"/>
              <a:ext cx="67665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01F6CFF3-6D5F-40B7-8911-9F543D32634C}"/>
                </a:ext>
              </a:extLst>
            </p:cNvPr>
            <p:cNvSpPr txBox="1"/>
            <p:nvPr/>
          </p:nvSpPr>
          <p:spPr>
            <a:xfrm>
              <a:off x="3224336" y="2997226"/>
              <a:ext cx="66011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BMU2_RX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655CB003-CE66-49E2-A365-ADF4B1120434}"/>
                </a:ext>
              </a:extLst>
            </p:cNvPr>
            <p:cNvSpPr txBox="1"/>
            <p:nvPr/>
          </p:nvSpPr>
          <p:spPr>
            <a:xfrm>
              <a:off x="3176984" y="2548412"/>
              <a:ext cx="59907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BMU1_TX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BCA1D999-C09D-4CAA-A4BC-1E328B603EFD}"/>
                </a:ext>
              </a:extLst>
            </p:cNvPr>
            <p:cNvSpPr txBox="1"/>
            <p:nvPr/>
          </p:nvSpPr>
          <p:spPr>
            <a:xfrm>
              <a:off x="3170141" y="2391280"/>
              <a:ext cx="6854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BMU1_RX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439F85B3-3DAE-41C5-AED5-602F08C1C3E3}"/>
                </a:ext>
              </a:extLst>
            </p:cNvPr>
            <p:cNvSpPr txBox="1"/>
            <p:nvPr/>
          </p:nvSpPr>
          <p:spPr>
            <a:xfrm>
              <a:off x="3480547" y="637284"/>
              <a:ext cx="14588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Master Board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95304CCB-7B75-44A4-9A9C-ACD414684C74}"/>
                </a:ext>
              </a:extLst>
            </p:cNvPr>
            <p:cNvSpPr txBox="1"/>
            <p:nvPr/>
          </p:nvSpPr>
          <p:spPr>
            <a:xfrm>
              <a:off x="7528824" y="1272515"/>
              <a:ext cx="12766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Slave Board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4767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163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Suriyaprakasam Chinnusamy</dc:creator>
  <cp:lastModifiedBy>Suriyaprakasam Chinnusamy</cp:lastModifiedBy>
  <cp:revision>5</cp:revision>
  <dcterms:created xsi:type="dcterms:W3CDTF">2017-12-01T08:42:25Z</dcterms:created>
  <dcterms:modified xsi:type="dcterms:W3CDTF">2017-12-01T09:23:55Z</dcterms:modified>
</cp:coreProperties>
</file>