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135025-E5C0-437F-9A45-B28313BA4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2F9795C-B783-4191-BE7B-43F2B038AF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31B9A65-818C-4981-B6A3-6D1C7EAFB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810E930-40A2-4153-859F-39BB13AC8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1BD8D5-CE11-4EE1-ABCD-111650A8D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511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951AEC-B96D-4C02-A4C0-D121FC0FA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E1D7D50-33D2-43EE-B7F5-D5DB3392B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17B8DC4-0653-47A3-B7A6-779C782BD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93F497F-7168-402A-9CA5-863632280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C0441-690B-489D-A9F1-5816B36D5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337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35E9DE3C-B14D-4B96-9E32-36309AD573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9474B4A-26A0-49DF-BE4D-E5CC1F226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261405D-C1EB-4D81-BF81-7AEA99D3D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2BCA042-758E-4392-A45C-6E45BFC4B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EC7C8E-3B7F-485C-8C78-5751FD67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470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F4C943-3050-4E6E-AC99-FE1C902B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C2278E2-EFED-40BD-863F-0241997A3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25C080E-EF3A-49CD-906E-B97895619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93FC665-1975-4632-B69B-E1A5B391E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87CE11-BC87-4B91-AAFB-9D73B2450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531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1E04BC-B9F8-430F-9EE3-F8CD24CD7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E56C2A4-9509-4D2C-9A14-0D3C6C841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350DE50-A39B-42BC-B4F7-241BC387E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39091E-41AD-4E7D-B1CF-E20A4C5B3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8D3488B-A9AB-45AB-8CDD-ECC6D73AC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281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351E89-7B85-4021-A4E6-BCC21434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34E79BC-334C-42ED-BE48-25D04A4695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B904648-547E-4142-9066-D5D38972A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8187738-BC02-45BC-8F0C-425211A4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6C5F06C-CC60-47E6-8C0D-941FF9B93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3C12F10-893D-4AE0-B826-65B2A5FAC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249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9BFE7CD-81EF-4941-A2D0-788EBA43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76BA3E7-781C-4DF8-B1C8-93BF6EC7D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3DF5FA5-2D14-4DFF-84C3-5239310FD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A1B6200-00BD-400E-AA1B-A39FBB961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03F1A23-8789-4DF9-BB43-BE20E17F8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0D2BEA30-851E-429F-8795-6634F23E3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955184ED-CE59-4C9A-A62E-788337EA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68C360D-DD66-40C4-9EDF-78FFE75FF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125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780E9B-EFC6-45D0-AC93-06BF698B2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102ACFC5-BE4E-40F4-A0C7-0043D98B3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560B10F-BF0B-40F0-A91E-9DA48DF94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E3F37192-7C9A-42E5-8D37-333137505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8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9F6C3E11-2BD4-4596-8AA3-6441E0EE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7A4ECB6-0444-4239-B6B7-4B68E7C3E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F36922A-B6BD-45B8-879A-511F8C45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264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98BCF3-A27D-4B63-834A-F41B5B385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8386428-6191-44BC-BC74-BBA10F744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975460F-E1AF-4C1C-82EC-D922BDB91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6A27933-B4A4-4CC4-8B0E-035F5E6CE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0F74F74-B696-4CE2-A6D4-62F075B0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833A7ED-09D6-4B21-ADB8-E5DF82768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312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5A321E-D92D-456D-AF3B-609A35805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57E106D-2D11-4F5F-BAFC-787D44536D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BF4A1B9-B452-492E-8161-0B4BB19BB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2615378-DE3F-4F0F-9E27-01B8982BC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8ABBCE3-BCAF-4DF4-86B0-2DD6A2A30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C9E1EAC-EBE1-4D10-9A0A-31726572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150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239BF8AE-12D0-4429-82E3-BA8571C93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347374-AFB8-44EA-80B9-CCC3DF681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EF5C6A0-91CA-4A94-BAA2-98323EBF10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3F6FE-48C5-494F-94F2-894D6DA5CE4E}" type="datetimeFigureOut">
              <a:rPr lang="zh-TW" altLang="en-US" smtClean="0"/>
              <a:t>2024/4/15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327AA62-6BFB-4AC6-BBA2-712202002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D2B464A-F5D8-49C0-A58E-4A4D80D7B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E83E4-BFD2-42D1-AA68-5FDEA5986A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587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1E8B3B-A7ED-4FC7-9A3B-F036B1E127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/>
              <a:t>Layout</a:t>
            </a:r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0201BDC-89DE-48D9-92C3-D982A34C4D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06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E7B9EF-7A01-444D-801B-84912C4FD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L1</a:t>
            </a:r>
            <a:endParaRPr lang="zh-TW" altLang="en-US" dirty="0"/>
          </a:p>
        </p:txBody>
      </p:sp>
      <p:pic>
        <p:nvPicPr>
          <p:cNvPr id="7" name="內容版面配置區 6">
            <a:extLst>
              <a:ext uri="{FF2B5EF4-FFF2-40B4-BE49-F238E27FC236}">
                <a16:creationId xmlns:a16="http://schemas.microsoft.com/office/drawing/2014/main" id="{78CF077B-BD45-4619-9EAD-7FF238DDF6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6316" y="-1"/>
            <a:ext cx="7370584" cy="6848921"/>
          </a:xfrm>
        </p:spPr>
      </p:pic>
    </p:spTree>
    <p:extLst>
      <p:ext uri="{BB962C8B-B14F-4D97-AF65-F5344CB8AC3E}">
        <p14:creationId xmlns:p14="http://schemas.microsoft.com/office/powerpoint/2010/main" val="269983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EC0B94-2FA5-4150-9255-E9848C922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L2</a:t>
            </a:r>
            <a:endParaRPr lang="zh-TW" altLang="en-US" dirty="0"/>
          </a:p>
        </p:txBody>
      </p:sp>
      <p:pic>
        <p:nvPicPr>
          <p:cNvPr id="9" name="內容版面配置區 8">
            <a:extLst>
              <a:ext uri="{FF2B5EF4-FFF2-40B4-BE49-F238E27FC236}">
                <a16:creationId xmlns:a16="http://schemas.microsoft.com/office/drawing/2014/main" id="{4487931D-FCD2-4417-A767-3F2457E415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1549" y="-1"/>
            <a:ext cx="7502976" cy="6890665"/>
          </a:xfrm>
        </p:spPr>
      </p:pic>
    </p:spTree>
    <p:extLst>
      <p:ext uri="{BB962C8B-B14F-4D97-AF65-F5344CB8AC3E}">
        <p14:creationId xmlns:p14="http://schemas.microsoft.com/office/powerpoint/2010/main" val="225034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9A142F-A0F3-4237-B30A-C702C12E5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L3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0A79470-B0EF-4402-805D-1751BE7FC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425" y="0"/>
            <a:ext cx="7567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4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AFD676-288D-46E5-8CE8-907AB8758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L4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52CDC714-64A7-4D21-98B2-F1FF85001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561" y="0"/>
            <a:ext cx="7418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077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F62843-828A-4ABA-AD52-9328AA254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L5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11196BA-EEEA-4F1D-9738-57B0D8681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396" y="0"/>
            <a:ext cx="74012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57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5BFF2F-488B-4283-B62D-CC833759E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L6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1FDBC89-86D0-463A-A66D-8AC74C2C6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345" y="0"/>
            <a:ext cx="7437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85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寬螢幕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佈景主題</vt:lpstr>
      <vt:lpstr>Layout</vt:lpstr>
      <vt:lpstr>L1</vt:lpstr>
      <vt:lpstr>L2</vt:lpstr>
      <vt:lpstr>L3</vt:lpstr>
      <vt:lpstr>L4</vt:lpstr>
      <vt:lpstr>L5</vt:lpstr>
      <vt:lpstr>L6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Alan Meiy-梅瑛朋</dc:creator>
  <cp:lastModifiedBy>Alan Meiy-梅瑛朋</cp:lastModifiedBy>
  <cp:revision>3</cp:revision>
  <dcterms:created xsi:type="dcterms:W3CDTF">2024-04-15T12:16:43Z</dcterms:created>
  <dcterms:modified xsi:type="dcterms:W3CDTF">2024-04-15T12:37:13Z</dcterms:modified>
</cp:coreProperties>
</file>