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144000" cy="5143500" type="screen16x9"/>
  <p:notesSz cx="9296400" cy="14770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285362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666253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047146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AAA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65" autoAdjust="0"/>
    <p:restoredTop sz="94598" autoAdjust="0"/>
  </p:normalViewPr>
  <p:slideViewPr>
    <p:cSldViewPr snapToGrid="0">
      <p:cViewPr>
        <p:scale>
          <a:sx n="75" d="100"/>
          <a:sy n="75" d="100"/>
        </p:scale>
        <p:origin x="-1930" y="-816"/>
      </p:cViewPr>
      <p:guideLst>
        <p:guide orient="horz" pos="1620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50" y="-96"/>
      </p:cViewPr>
      <p:guideLst>
        <p:guide orient="horz" pos="4652"/>
        <p:guide pos="29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8D56EAE8-38CB-4EE5-8A34-F5F49B68F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07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274638" y="1108075"/>
            <a:ext cx="9845676" cy="55387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854" y="7016308"/>
            <a:ext cx="7436693" cy="6645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BED2394B-E06C-4DC9-BCC2-551C3DED9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35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85362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66253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47146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30B41-3034-4777-B6DE-71856D9856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8"/>
          </a:xfrm>
        </p:spPr>
        <p:txBody>
          <a:bodyPr anchor="b"/>
          <a:lstStyle>
            <a:lvl1pPr algn="l">
              <a:defRPr sz="27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8298"/>
          </a:xfrm>
        </p:spPr>
        <p:txBody>
          <a:bodyPr/>
          <a:lstStyle>
            <a:lvl1pPr marL="0" indent="0">
              <a:buNone/>
              <a:defRPr sz="1700"/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7EEC-B5BC-42C5-B73F-31CC660D4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3"/>
          </a:xfrm>
        </p:spPr>
        <p:txBody>
          <a:bodyPr anchor="b"/>
          <a:lstStyle>
            <a:lvl1pPr algn="l">
              <a:defRPr sz="23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2"/>
            <a:ext cx="5486400" cy="3086100"/>
          </a:xfrm>
        </p:spPr>
        <p:txBody>
          <a:bodyPr/>
          <a:lstStyle>
            <a:lvl1pPr marL="0" indent="0">
              <a:buNone/>
              <a:defRPr sz="2700"/>
            </a:lvl1pPr>
            <a:lvl2pPr marL="380895" indent="0">
              <a:buNone/>
              <a:defRPr sz="2300"/>
            </a:lvl2pPr>
            <a:lvl3pPr marL="761790" indent="0">
              <a:buNone/>
              <a:defRPr sz="2000"/>
            </a:lvl3pPr>
            <a:lvl4pPr marL="1142683" indent="0">
              <a:buNone/>
              <a:defRPr sz="1700"/>
            </a:lvl4pPr>
            <a:lvl5pPr marL="1523573" indent="0">
              <a:buNone/>
              <a:defRPr sz="1700"/>
            </a:lvl5pPr>
            <a:lvl6pPr marL="1904467" indent="0">
              <a:buNone/>
              <a:defRPr sz="1700"/>
            </a:lvl6pPr>
            <a:lvl7pPr marL="2285362" indent="0">
              <a:buNone/>
              <a:defRPr sz="1700"/>
            </a:lvl7pPr>
            <a:lvl8pPr marL="2666253" indent="0">
              <a:buNone/>
              <a:defRPr sz="1700"/>
            </a:lvl8pPr>
            <a:lvl9pPr marL="3047146" indent="0">
              <a:buNone/>
              <a:defRPr sz="17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Aft>
                <a:spcPct val="0"/>
              </a:spcAft>
              <a:buNone/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5F34B-1C25-4090-A4A7-9CEE84F430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E2BCE-81FD-49AD-8F3F-8C803C0A8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07157"/>
            <a:ext cx="2141537" cy="430172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07157"/>
            <a:ext cx="6275388" cy="4301728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3E699-3BC5-4E82-A48B-54CC42B0E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selected_powerpoint_bg_2_1280x72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5571E-02C7-4909-A943-092A83DD3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selected_powerpoint_bg_1_1280x72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096A3-1C74-4210-9B46-F757C8F29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selected_powerpoint_bg_1_grey1280x72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10298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8" y="786357"/>
            <a:ext cx="8467725" cy="3709449"/>
          </a:xfrm>
        </p:spPr>
        <p:txBody>
          <a:bodyPr/>
          <a:lstStyle>
            <a:lvl1pPr>
              <a:spcBef>
                <a:spcPts val="667"/>
              </a:spcBef>
              <a:defRPr/>
            </a:lvl1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7888F-6AF7-4263-B69D-592D8C33B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7"/>
          </a:xfrm>
        </p:spPr>
        <p:txBody>
          <a:bodyPr anchor="t"/>
          <a:lstStyle>
            <a:lvl1pPr algn="l">
              <a:defRPr sz="3300" b="1" cap="all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700"/>
            </a:lvl1pPr>
            <a:lvl2pPr marL="380895" indent="0">
              <a:buNone/>
              <a:defRPr sz="1500"/>
            </a:lvl2pPr>
            <a:lvl3pPr marL="761790" indent="0">
              <a:buNone/>
              <a:defRPr sz="1300"/>
            </a:lvl3pPr>
            <a:lvl4pPr marL="1142683" indent="0">
              <a:buNone/>
              <a:defRPr sz="1200"/>
            </a:lvl4pPr>
            <a:lvl5pPr marL="1523573" indent="0">
              <a:buNone/>
              <a:defRPr sz="1200"/>
            </a:lvl5pPr>
            <a:lvl6pPr marL="1904467" indent="0">
              <a:buNone/>
              <a:defRPr sz="1200"/>
            </a:lvl6pPr>
            <a:lvl7pPr marL="2285362" indent="0">
              <a:buNone/>
              <a:defRPr sz="1200"/>
            </a:lvl7pPr>
            <a:lvl8pPr marL="2666253" indent="0">
              <a:buNone/>
              <a:defRPr sz="1200"/>
            </a:lvl8pPr>
            <a:lvl9pPr marL="304714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4537472"/>
            <a:ext cx="2133600" cy="15478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118DC-F0C3-4C61-9EEA-2C495CD04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889398"/>
            <a:ext cx="4157663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8"/>
            <a:ext cx="4157662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548F6-AAA9-4A8D-A869-511B3DFE32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7"/>
            <a:ext cx="4041775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C35C9-3222-4444-B33E-8AB075BE83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3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41910" y="4743450"/>
            <a:ext cx="874014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63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8" y="794149"/>
            <a:ext cx="8467725" cy="370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4537472"/>
            <a:ext cx="2133600" cy="1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r">
              <a:defRPr sz="700"/>
            </a:lvl1pPr>
          </a:lstStyle>
          <a:p>
            <a:pPr>
              <a:defRPr/>
            </a:pPr>
            <a:fld id="{B6C70261-DCF8-4A97-9502-E8EEF2364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5pPr>
      <a:lvl6pPr marL="380895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6pPr>
      <a:lvl7pPr marL="761790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7pPr>
      <a:lvl8pPr marL="1142683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8pPr>
      <a:lvl9pPr marL="1523573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9pPr>
    </p:titleStyle>
    <p:bodyStyle>
      <a:lvl1pPr marL="189124" indent="-189124" algn="l" rtl="0" eaLnBrk="0" fontAlgn="base" hangingPunct="0">
        <a:spcBef>
          <a:spcPts val="667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78763" indent="-194416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711530" indent="-137548" algn="l" rtl="0" eaLnBrk="0" fontAlgn="base" hangingPunct="0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001168" indent="-194416" algn="l" rtl="0" eaLnBrk="0" fontAlgn="base" hangingPunct="0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240546" indent="-144163" algn="l" rtl="0" eaLnBrk="0" fontAlgn="base" hangingPunct="0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621441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002336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2383230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2764124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895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79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68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57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467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362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25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146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22773B-7332-4E92-84CF-34A277FF245B}" type="slidenum">
              <a:rPr lang="en-US" smtClean="0"/>
              <a:pPr/>
              <a:t>1</a:t>
            </a:fld>
            <a:endParaRPr lang="en-US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1199" y="637197"/>
            <a:ext cx="4079875" cy="3784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03200" y="985518"/>
            <a:ext cx="48056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The proposal is :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When increasing the dimming voltage, the output current is reduce.</a:t>
            </a:r>
          </a:p>
          <a:p>
            <a:r>
              <a:rPr lang="en-US" sz="1600" dirty="0" smtClean="0"/>
              <a:t>  Ra and </a:t>
            </a:r>
            <a:r>
              <a:rPr lang="en-US" sz="1600" dirty="0" err="1" smtClean="0"/>
              <a:t>Rb</a:t>
            </a:r>
            <a:r>
              <a:rPr lang="en-US" sz="1600" dirty="0" smtClean="0"/>
              <a:t> must be set according to the input analog </a:t>
            </a:r>
            <a:r>
              <a:rPr lang="en-US" sz="1600" dirty="0" err="1" smtClean="0"/>
              <a:t>volatge</a:t>
            </a:r>
            <a:r>
              <a:rPr lang="en-US" sz="1600" dirty="0" smtClean="0"/>
              <a:t>.</a:t>
            </a:r>
            <a:endParaRPr lang="en-US" sz="1600" dirty="0"/>
          </a:p>
          <a:p>
            <a:r>
              <a:rPr lang="en-US" sz="1600" dirty="0" smtClean="0"/>
              <a:t>  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963</TotalTime>
  <Words>33</Words>
  <Application>Microsoft Office PowerPoint</Application>
  <PresentationFormat>On-screen Show (16:9)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FinalPowerpoint</vt:lpstr>
      <vt:lpstr>PowerPoint Presentation</vt:lpstr>
    </vt:vector>
  </TitlesOfParts>
  <Company>Texas Instruments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Brollo, Clementina</dc:creator>
  <cp:lastModifiedBy>Lee, Albert</cp:lastModifiedBy>
  <cp:revision>105</cp:revision>
  <dcterms:created xsi:type="dcterms:W3CDTF">2007-12-19T20:51:45Z</dcterms:created>
  <dcterms:modified xsi:type="dcterms:W3CDTF">2018-05-10T10:46:17Z</dcterms:modified>
</cp:coreProperties>
</file>