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1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80D23-FB84-4FB4-BA5D-52170003D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B24495-CD76-40BA-9892-4EF87ADC0A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C4414-AE3E-4797-8B20-D26154F2B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D6580-12EC-4ED1-8B34-7236BEDA5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FA66E3-18EE-48D7-AF0C-46B64671F3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E99F8-CDB5-4B7F-9F6A-516465F8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BD089F-E0E9-40C2-A8AA-B5F4C84EA3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AD753-A5B4-4ADD-AE76-2C15B0CC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00A9E-A4B9-4877-978A-FA5B4EC85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17A32-1918-4FC7-9FF1-05854A5DB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7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71DD69-9386-4850-9C3D-96DB626469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4EBF50-36B9-4F0C-8DEF-1A609B627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10A66C-545F-4643-8C43-6688E7420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853A0-C6C4-49DE-91C5-7A9E1FD11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186BCF-974A-47DF-8B6B-18CCF567C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19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7C6C-55A9-412E-86F4-626996FD31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414203-A357-4313-9FB5-A0DE5653C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CC9E3F-F3E2-42F7-B649-0512729A8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ACAEF1-445F-432B-8EDE-6BAD32028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A67DA-4AEB-4C87-8534-ED6F83E68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49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D83DC-9918-4804-95A6-7AF25006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D584BC-BA61-4DFE-B433-0B61926D6F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5E840-F850-4086-9E5E-97D607EA0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2B8F9-53B5-43E3-919E-A68AC371C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9575C-BC76-438D-BFD4-5A42A554C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42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8E9B76-A063-442D-93A1-FEEECE2C2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E29E2-D39E-4074-AB31-DBA2876D57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8032A2-CB59-4E60-A5CE-B7862D83A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4F5E03-07C5-4E3B-AC6E-9D543E6E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1380B9-876A-4AA6-B3AE-A9698CFE5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589826-09D6-404A-920A-B464C3F8F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885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74848-03AE-48EB-A666-852A28E82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74F345-4232-4F9F-9366-DE33CE3F6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39326-1C29-407D-BC56-8A426CB74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43F16B-9275-4C42-9444-10B002E2C2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A43775-9C71-4E4E-A89F-E13919322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AA28D3-B427-4D6E-8B7C-06123F138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26FF35-5909-42C3-90C1-FA9B4948E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9FECD5-F44B-4EA8-B2DA-1D8D1B23A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108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0806-00A8-4CB3-A694-F3F4D9BB7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933ECC-4E15-45F2-82EA-A090D124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7E24BD-FBAB-49EA-9F2C-8D111055F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454C41-601E-4361-9137-625242B56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47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D021AA-6113-4C6C-BF38-C56EED4B1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848D58-2B9E-48C3-841B-3535540DF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0C0ED8-00D6-4B77-8F71-5FCF61B93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48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8C8E6-0680-4240-A0EE-D8F60EB46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0F70E-FB65-4083-8322-DD40C0B8E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7468F2-3438-4022-8EE5-ADA75BCCA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9629DD-EF72-4DED-B336-BFC05428B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F9EF3-5AC3-403A-82CD-42918CA9B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E98A8-EB43-4926-92CC-58C501D55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4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279DB-7525-4E73-8929-7A3AC34E3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1B8E2A-BE45-48EE-A4C9-98B340EC26F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195BFE-36EE-4436-99E6-BA08151E70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048A09-70CE-464B-8A6E-F82356F31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68FB4-818A-4F92-A3AA-32C36BEE5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32E56C-2D43-45E0-AA2C-4CECC362D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88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3640C8-8050-4F52-9652-45D67E1F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3B09A7-0D2B-4C4F-97DD-C52AAD43C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D18172-C025-4AD2-9570-C6DFF99996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3FDA43-D163-40FC-911D-161014DDEF2D}" type="datetimeFigureOut">
              <a:rPr lang="en-US" smtClean="0"/>
              <a:t>7/6/2021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954E3-D81C-4625-B88E-A01792073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2932D5-822C-42B7-A90D-12552DC1B7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7D4D17-94CC-4989-AF8A-F835DA51D7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566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4409F18-3FD1-41DD-9CEC-EA1F4F73DD83}"/>
              </a:ext>
            </a:extLst>
          </p:cNvPr>
          <p:cNvSpPr txBox="1"/>
          <p:nvPr/>
        </p:nvSpPr>
        <p:spPr>
          <a:xfrm>
            <a:off x="94268" y="2043930"/>
            <a:ext cx="493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827CCD-66A9-4816-B817-A631D246CE79}"/>
              </a:ext>
            </a:extLst>
          </p:cNvPr>
          <p:cNvSpPr txBox="1"/>
          <p:nvPr/>
        </p:nvSpPr>
        <p:spPr>
          <a:xfrm>
            <a:off x="113247" y="2970781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0E8F7-22CE-4790-A399-615B86AA7581}"/>
              </a:ext>
            </a:extLst>
          </p:cNvPr>
          <p:cNvSpPr txBox="1"/>
          <p:nvPr/>
        </p:nvSpPr>
        <p:spPr>
          <a:xfrm>
            <a:off x="24714" y="3766677"/>
            <a:ext cx="722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Vsens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D3E3E9-9685-4E95-9E43-D2F32CF5E9A4}"/>
              </a:ext>
            </a:extLst>
          </p:cNvPr>
          <p:cNvSpPr txBox="1"/>
          <p:nvPr/>
        </p:nvSpPr>
        <p:spPr>
          <a:xfrm>
            <a:off x="66135" y="4675185"/>
            <a:ext cx="639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Vbur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1BCCD38-FE01-4699-ADD0-CCDF88533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1686" y="1696825"/>
            <a:ext cx="5620785" cy="42562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E83B87-6FE6-47B5-A34D-A65CDD1ECD21}"/>
              </a:ext>
            </a:extLst>
          </p:cNvPr>
          <p:cNvSpPr txBox="1"/>
          <p:nvPr/>
        </p:nvSpPr>
        <p:spPr>
          <a:xfrm>
            <a:off x="2648932" y="1036948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0ACEB6-8720-4DED-A39C-C7215A39A1C3}"/>
              </a:ext>
            </a:extLst>
          </p:cNvPr>
          <p:cNvSpPr txBox="1"/>
          <p:nvPr/>
        </p:nvSpPr>
        <p:spPr>
          <a:xfrm>
            <a:off x="8691513" y="103694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8C8BFC8-0ADD-4442-BBB7-67460912E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471" y="1696825"/>
            <a:ext cx="5613642" cy="425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99C352-0008-4420-8802-2E2872C76E25}"/>
              </a:ext>
            </a:extLst>
          </p:cNvPr>
          <p:cNvSpPr txBox="1"/>
          <p:nvPr/>
        </p:nvSpPr>
        <p:spPr>
          <a:xfrm>
            <a:off x="922351" y="596348"/>
            <a:ext cx="5205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Occasionally circuit does not start correctly at no load</a:t>
            </a:r>
          </a:p>
        </p:txBody>
      </p:sp>
    </p:spTree>
    <p:extLst>
      <p:ext uri="{BB962C8B-B14F-4D97-AF65-F5344CB8AC3E}">
        <p14:creationId xmlns:p14="http://schemas.microsoft.com/office/powerpoint/2010/main" val="457991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C27D0D2-6415-4743-809A-BC10E1213F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09775"/>
            <a:ext cx="5155373" cy="38902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1F56F5-82F1-4816-BF66-F6EC6ACC5B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8762" y="2085975"/>
            <a:ext cx="6423747" cy="35242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701B74-C49C-42B4-8956-E173E362F908}"/>
              </a:ext>
            </a:extLst>
          </p:cNvPr>
          <p:cNvSpPr txBox="1"/>
          <p:nvPr/>
        </p:nvSpPr>
        <p:spPr>
          <a:xfrm>
            <a:off x="2314575" y="957943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503465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5B6DDA6-F6FA-4DAD-A47C-795A15921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689" y="0"/>
            <a:ext cx="901262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A9D3146-3E0A-425A-8CAA-6A35F94FB6F9}"/>
              </a:ext>
            </a:extLst>
          </p:cNvPr>
          <p:cNvSpPr txBox="1"/>
          <p:nvPr/>
        </p:nvSpPr>
        <p:spPr>
          <a:xfrm>
            <a:off x="409303" y="818606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A6C555-B334-4BE7-B76B-31C0AFC6043D}"/>
              </a:ext>
            </a:extLst>
          </p:cNvPr>
          <p:cNvSpPr txBox="1"/>
          <p:nvPr/>
        </p:nvSpPr>
        <p:spPr>
          <a:xfrm>
            <a:off x="76903" y="4524293"/>
            <a:ext cx="176073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Strange</a:t>
            </a:r>
          </a:p>
          <a:p>
            <a:r>
              <a:rPr lang="en-US" dirty="0"/>
              <a:t>Noise appears</a:t>
            </a:r>
          </a:p>
          <a:p>
            <a:r>
              <a:rPr lang="en-US" dirty="0"/>
              <a:t>From no ware</a:t>
            </a:r>
          </a:p>
          <a:p>
            <a:r>
              <a:rPr lang="en-US" dirty="0"/>
              <a:t>Not at switching </a:t>
            </a:r>
          </a:p>
          <a:p>
            <a:r>
              <a:rPr lang="en-US" dirty="0"/>
              <a:t>frequency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E4D984-4E98-448D-BD5B-B044768C5FFC}"/>
              </a:ext>
            </a:extLst>
          </p:cNvPr>
          <p:cNvSpPr txBox="1"/>
          <p:nvPr/>
        </p:nvSpPr>
        <p:spPr>
          <a:xfrm>
            <a:off x="166977" y="6265628"/>
            <a:ext cx="1010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noise</a:t>
            </a:r>
          </a:p>
        </p:txBody>
      </p:sp>
    </p:spTree>
    <p:extLst>
      <p:ext uri="{BB962C8B-B14F-4D97-AF65-F5344CB8AC3E}">
        <p14:creationId xmlns:p14="http://schemas.microsoft.com/office/powerpoint/2010/main" val="40326073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35955B-E281-4685-B645-9931B61EB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58" y="0"/>
            <a:ext cx="929148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639D8D-A653-4B99-8BB4-F25375DFE7D7}"/>
              </a:ext>
            </a:extLst>
          </p:cNvPr>
          <p:cNvSpPr txBox="1"/>
          <p:nvPr/>
        </p:nvSpPr>
        <p:spPr>
          <a:xfrm>
            <a:off x="409303" y="818606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0BCC0D-D3A0-4762-83A6-EDA1065389A6}"/>
              </a:ext>
            </a:extLst>
          </p:cNvPr>
          <p:cNvSpPr txBox="1"/>
          <p:nvPr/>
        </p:nvSpPr>
        <p:spPr>
          <a:xfrm>
            <a:off x="151075" y="5080883"/>
            <a:ext cx="12666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Some noise</a:t>
            </a:r>
          </a:p>
        </p:txBody>
      </p:sp>
    </p:spTree>
    <p:extLst>
      <p:ext uri="{BB962C8B-B14F-4D97-AF65-F5344CB8AC3E}">
        <p14:creationId xmlns:p14="http://schemas.microsoft.com/office/powerpoint/2010/main" val="3137886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2638C4-5830-4443-B52D-239C91A5F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22" y="0"/>
            <a:ext cx="9251156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DB4DE95-008C-43D6-8521-667754C5ADCC}"/>
              </a:ext>
            </a:extLst>
          </p:cNvPr>
          <p:cNvSpPr txBox="1"/>
          <p:nvPr/>
        </p:nvSpPr>
        <p:spPr>
          <a:xfrm>
            <a:off x="409303" y="818606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B959B6-60E6-4269-AF39-5F835DEEBEAC}"/>
              </a:ext>
            </a:extLst>
          </p:cNvPr>
          <p:cNvSpPr txBox="1"/>
          <p:nvPr/>
        </p:nvSpPr>
        <p:spPr>
          <a:xfrm>
            <a:off x="99534" y="4659464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Lots of noise</a:t>
            </a:r>
          </a:p>
        </p:txBody>
      </p:sp>
    </p:spTree>
    <p:extLst>
      <p:ext uri="{BB962C8B-B14F-4D97-AF65-F5344CB8AC3E}">
        <p14:creationId xmlns:p14="http://schemas.microsoft.com/office/powerpoint/2010/main" val="2185990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CFE86D-2988-4D5C-AFF4-E94B4E3FE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34" y="993774"/>
            <a:ext cx="7775641" cy="5864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EB6C67-E328-421B-ABB5-1B9E3983FD89}"/>
              </a:ext>
            </a:extLst>
          </p:cNvPr>
          <p:cNvSpPr txBox="1"/>
          <p:nvPr/>
        </p:nvSpPr>
        <p:spPr>
          <a:xfrm>
            <a:off x="2962275" y="438150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Burp</a:t>
            </a:r>
          </a:p>
        </p:txBody>
      </p:sp>
    </p:spTree>
    <p:extLst>
      <p:ext uri="{BB962C8B-B14F-4D97-AF65-F5344CB8AC3E}">
        <p14:creationId xmlns:p14="http://schemas.microsoft.com/office/powerpoint/2010/main" val="9663929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5917FA-0C4C-484B-81FA-AAEF5A3D1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05" y="0"/>
            <a:ext cx="91707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0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660FA5-75A2-4602-AC91-5873E372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8848" y="0"/>
            <a:ext cx="9094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056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5C2739-4E58-4923-BBCF-3DD5392C7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756" y="0"/>
            <a:ext cx="90324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480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06FD09-77E3-4EA9-B24C-6B6AD1294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150" y="0"/>
            <a:ext cx="9029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4050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D119BC-30BD-4E99-9491-A4147A328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8147"/>
            <a:ext cx="9727143" cy="58954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B5CAEE7-0CAD-48D6-B6E7-6036B110E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7142" y="2767730"/>
            <a:ext cx="2653965" cy="4865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9B21F0-13A4-42D2-8F1D-5A1E41502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7142" y="3254290"/>
            <a:ext cx="1978637" cy="3203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D485FF-8058-4967-B8A9-7B87679C7043}"/>
              </a:ext>
            </a:extLst>
          </p:cNvPr>
          <p:cNvSpPr txBox="1"/>
          <p:nvPr/>
        </p:nvSpPr>
        <p:spPr>
          <a:xfrm>
            <a:off x="596348" y="580445"/>
            <a:ext cx="4999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Shutdown parameters do not appear to be violated</a:t>
            </a:r>
          </a:p>
        </p:txBody>
      </p:sp>
    </p:spTree>
    <p:extLst>
      <p:ext uri="{BB962C8B-B14F-4D97-AF65-F5344CB8AC3E}">
        <p14:creationId xmlns:p14="http://schemas.microsoft.com/office/powerpoint/2010/main" val="266693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6DD589-F754-4983-9C1D-BB8EF0BF5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664" y="1749117"/>
            <a:ext cx="5651266" cy="42370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D26531-3984-4A93-80CF-30530375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9930" y="1749117"/>
            <a:ext cx="5722070" cy="4279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746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D294D9-0714-4D40-AB57-0E445BF25D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" y="842962"/>
            <a:ext cx="11801475" cy="51720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1BD688-C495-4F48-9371-A445ACE63C0A}"/>
              </a:ext>
            </a:extLst>
          </p:cNvPr>
          <p:cNvSpPr txBox="1"/>
          <p:nvPr/>
        </p:nvSpPr>
        <p:spPr>
          <a:xfrm>
            <a:off x="898497" y="6337190"/>
            <a:ext cx="3830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Values selected satisfy these equations</a:t>
            </a:r>
          </a:p>
        </p:txBody>
      </p:sp>
    </p:spTree>
    <p:extLst>
      <p:ext uri="{BB962C8B-B14F-4D97-AF65-F5344CB8AC3E}">
        <p14:creationId xmlns:p14="http://schemas.microsoft.com/office/powerpoint/2010/main" val="1600546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25B99A-B10A-4C28-93E8-B03CD9E11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19" y="1300899"/>
            <a:ext cx="5997851" cy="4501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CD5E89-251C-4F2D-ABB7-145A95346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303" y="1637907"/>
            <a:ext cx="5827407" cy="3810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CC667A-2155-44B3-92EC-BB7EA467B852}"/>
              </a:ext>
            </a:extLst>
          </p:cNvPr>
          <p:cNvSpPr txBox="1"/>
          <p:nvPr/>
        </p:nvSpPr>
        <p:spPr>
          <a:xfrm>
            <a:off x="3538330" y="818984"/>
            <a:ext cx="632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3692521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25E40AF-03D0-47CA-A97A-52B3C0F60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044" y="1109523"/>
            <a:ext cx="6120100" cy="46389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F71DBF-2A62-44C1-B685-878AAACEB7B0}"/>
              </a:ext>
            </a:extLst>
          </p:cNvPr>
          <p:cNvSpPr txBox="1"/>
          <p:nvPr/>
        </p:nvSpPr>
        <p:spPr>
          <a:xfrm>
            <a:off x="5064981" y="62815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Burp</a:t>
            </a:r>
          </a:p>
        </p:txBody>
      </p:sp>
    </p:spTree>
    <p:extLst>
      <p:ext uri="{BB962C8B-B14F-4D97-AF65-F5344CB8AC3E}">
        <p14:creationId xmlns:p14="http://schemas.microsoft.com/office/powerpoint/2010/main" val="2160689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5E5634D-BCD4-4F35-BFD4-4CAE8ED46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1721" y="0"/>
            <a:ext cx="91085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86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BD6051-98E9-4747-9217-88FE048F3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8108" y="824886"/>
            <a:ext cx="8054517" cy="603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068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86048C-80FF-4BE4-A3E9-7697F74C4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952" y="606810"/>
            <a:ext cx="8249323" cy="6251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58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51802B-BE61-4734-ADEA-AA5204C36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3649" y="763272"/>
            <a:ext cx="8144701" cy="60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23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52</Words>
  <Application>Microsoft Office PowerPoint</Application>
  <PresentationFormat>Widescreen</PresentationFormat>
  <Paragraphs>24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Tracy, Ken (GE Aviation, US)</dc:creator>
  <cp:lastModifiedBy>CHRISTO, BOBBY (GE Aviation, US)</cp:lastModifiedBy>
  <cp:revision>13</cp:revision>
  <dcterms:created xsi:type="dcterms:W3CDTF">2021-07-02T12:38:23Z</dcterms:created>
  <dcterms:modified xsi:type="dcterms:W3CDTF">2021-07-06T12:58:39Z</dcterms:modified>
</cp:coreProperties>
</file>