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80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2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45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4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87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44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30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9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5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3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56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93CAC-0E45-41B1-B4FF-F5E28F28EF31}" type="datetimeFigureOut">
              <a:rPr kumimoji="1" lang="ja-JP" altLang="en-US" smtClean="0"/>
              <a:t>2015/11/24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5A3C3-03A8-42C6-B5C2-EE2363179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43434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0573"/>
            <a:ext cx="438195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4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1</cp:revision>
  <dcterms:created xsi:type="dcterms:W3CDTF">2015-11-24T14:48:41Z</dcterms:created>
  <dcterms:modified xsi:type="dcterms:W3CDTF">2015-11-24T14:50:02Z</dcterms:modified>
</cp:coreProperties>
</file>