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2B726846-C35F-4305-AE05-8AF19D661CBF}">
          <p14:sldIdLst>
            <p14:sldId id="256"/>
          </p14:sldIdLst>
        </p14:section>
        <p14:section name="Power Sequence On Setting" id="{94C8E957-19BC-4B44-A120-D41C6A1EBE32}">
          <p14:sldIdLst>
            <p14:sldId id="257"/>
            <p14:sldId id="258"/>
            <p14:sldId id="259"/>
          </p14:sldIdLst>
        </p14:section>
        <p14:section name="Power Sequence Off Setting" id="{66A2235F-35A1-466B-9000-2C3A446662DB}">
          <p14:sldIdLst>
            <p14:sldId id="260"/>
            <p14:sldId id="261"/>
            <p14:sldId id="262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7B9B-AF6D-4E49-848C-FF1D45A6F8FE}" type="datetimeFigureOut">
              <a:rPr lang="zh-TW" altLang="en-US" smtClean="0"/>
              <a:t>2023/7/5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3ECE-1721-49A1-B120-454163D57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878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7B9B-AF6D-4E49-848C-FF1D45A6F8FE}" type="datetimeFigureOut">
              <a:rPr lang="zh-TW" altLang="en-US" smtClean="0"/>
              <a:t>2023/7/5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3ECE-1721-49A1-B120-454163D57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1425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7B9B-AF6D-4E49-848C-FF1D45A6F8FE}" type="datetimeFigureOut">
              <a:rPr lang="zh-TW" altLang="en-US" smtClean="0"/>
              <a:t>2023/7/5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3ECE-1721-49A1-B120-454163D57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0160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7B9B-AF6D-4E49-848C-FF1D45A6F8FE}" type="datetimeFigureOut">
              <a:rPr lang="zh-TW" altLang="en-US" smtClean="0"/>
              <a:t>2023/7/5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3ECE-1721-49A1-B120-454163D57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636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7B9B-AF6D-4E49-848C-FF1D45A6F8FE}" type="datetimeFigureOut">
              <a:rPr lang="zh-TW" altLang="en-US" smtClean="0"/>
              <a:t>2023/7/5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3ECE-1721-49A1-B120-454163D57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117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7B9B-AF6D-4E49-848C-FF1D45A6F8FE}" type="datetimeFigureOut">
              <a:rPr lang="zh-TW" altLang="en-US" smtClean="0"/>
              <a:t>2023/7/5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3ECE-1721-49A1-B120-454163D57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223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7B9B-AF6D-4E49-848C-FF1D45A6F8FE}" type="datetimeFigureOut">
              <a:rPr lang="zh-TW" altLang="en-US" smtClean="0"/>
              <a:t>2023/7/5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3ECE-1721-49A1-B120-454163D57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6506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7B9B-AF6D-4E49-848C-FF1D45A6F8FE}" type="datetimeFigureOut">
              <a:rPr lang="zh-TW" altLang="en-US" smtClean="0"/>
              <a:t>2023/7/5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3ECE-1721-49A1-B120-454163D57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1988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7B9B-AF6D-4E49-848C-FF1D45A6F8FE}" type="datetimeFigureOut">
              <a:rPr lang="zh-TW" altLang="en-US" smtClean="0"/>
              <a:t>2023/7/5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3ECE-1721-49A1-B120-454163D57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1373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7B9B-AF6D-4E49-848C-FF1D45A6F8FE}" type="datetimeFigureOut">
              <a:rPr lang="zh-TW" altLang="en-US" smtClean="0"/>
              <a:t>2023/7/5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3ECE-1721-49A1-B120-454163D57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496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7B9B-AF6D-4E49-848C-FF1D45A6F8FE}" type="datetimeFigureOut">
              <a:rPr lang="zh-TW" altLang="en-US" smtClean="0"/>
              <a:t>2023/7/5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3ECE-1721-49A1-B120-454163D57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9199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E7B9B-AF6D-4E49-848C-FF1D45A6F8FE}" type="datetimeFigureOut">
              <a:rPr lang="zh-TW" altLang="en-US" smtClean="0"/>
              <a:t>2023/7/5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73ECE-1721-49A1-B120-454163D57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914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OS6870-UCD9090 Power Sequence On/Off Setting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4030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101526"/>
            <a:ext cx="12192000" cy="1325563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Power sequence on:</a:t>
            </a:r>
            <a:br>
              <a:rPr lang="en-US" altLang="zh-TW" dirty="0" smtClean="0"/>
            </a:br>
            <a:r>
              <a:rPr lang="en-US" altLang="zh-TW" dirty="0" smtClean="0">
                <a:solidFill>
                  <a:srgbClr val="FF0000"/>
                </a:solidFill>
              </a:rPr>
              <a:t>12V-&gt;5V&amp;3.3_CLK&amp;3.3_BUF</a:t>
            </a:r>
            <a:r>
              <a:rPr lang="en-US" altLang="zh-TW" dirty="0" smtClean="0"/>
              <a:t>-&gt;0.8V-&gt;3.3V&amp;1.8V_LDO&amp;2.5V-&gt;0.88V-&gt;1.8V-&gt;1.2V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613" y="2560842"/>
            <a:ext cx="2638463" cy="562431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154613" y="2169630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12V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3"/>
          <a:srcRect r="25547" b="12864"/>
          <a:stretch/>
        </p:blipFill>
        <p:spPr>
          <a:xfrm>
            <a:off x="154613" y="3226217"/>
            <a:ext cx="2638463" cy="2481959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4"/>
          <a:srcRect r="8036"/>
          <a:stretch/>
        </p:blipFill>
        <p:spPr>
          <a:xfrm>
            <a:off x="3419649" y="2597424"/>
            <a:ext cx="3537888" cy="1376060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9648" y="3994881"/>
            <a:ext cx="3600953" cy="2495898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3419648" y="1906319"/>
            <a:ext cx="4662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5V,</a:t>
            </a:r>
          </a:p>
          <a:p>
            <a:r>
              <a:rPr lang="en-US" altLang="zh-TW" dirty="0" smtClean="0"/>
              <a:t>3.3V_CLK&amp;3.3V_BUF</a:t>
            </a:r>
            <a:r>
              <a:rPr lang="zh-TW" altLang="en-US" dirty="0" smtClean="0"/>
              <a:t> </a:t>
            </a:r>
            <a:r>
              <a:rPr lang="en-US" altLang="zh-TW" dirty="0" smtClean="0"/>
              <a:t>DC</a:t>
            </a:r>
            <a:r>
              <a:rPr lang="zh-TW" altLang="en-US" dirty="0" smtClean="0"/>
              <a:t> </a:t>
            </a:r>
            <a:r>
              <a:rPr lang="en-US" altLang="zh-TW" dirty="0" smtClean="0"/>
              <a:t>to DC</a:t>
            </a:r>
            <a:r>
              <a:rPr lang="zh-TW" altLang="en-US" dirty="0" smtClean="0"/>
              <a:t> </a:t>
            </a:r>
            <a:r>
              <a:rPr lang="en-US" altLang="zh-TW" dirty="0" smtClean="0"/>
              <a:t>IC</a:t>
            </a:r>
            <a:r>
              <a:rPr lang="zh-TW" altLang="en-US" dirty="0" smtClean="0"/>
              <a:t>是</a:t>
            </a:r>
            <a:r>
              <a:rPr lang="zh-TW" altLang="en-US" dirty="0"/>
              <a:t>吃</a:t>
            </a:r>
            <a:r>
              <a:rPr lang="en-US" altLang="zh-TW" dirty="0"/>
              <a:t>5V</a:t>
            </a:r>
            <a:r>
              <a:rPr lang="zh-TW" altLang="en-US" dirty="0"/>
              <a:t>的電壓</a:t>
            </a: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47918" y="2560842"/>
            <a:ext cx="3514591" cy="1372433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47918" y="3973484"/>
            <a:ext cx="3534268" cy="2467319"/>
          </a:xfrm>
          <a:prstGeom prst="rect">
            <a:avLst/>
          </a:prstGeom>
        </p:spPr>
      </p:pic>
      <p:sp>
        <p:nvSpPr>
          <p:cNvPr id="12" name="文字方塊 11"/>
          <p:cNvSpPr txBox="1"/>
          <p:nvPr/>
        </p:nvSpPr>
        <p:spPr>
          <a:xfrm>
            <a:off x="8247918" y="2191510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3.3V_CLK&amp;3.3V_BUF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97590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049" y="2473236"/>
            <a:ext cx="3051329" cy="1161514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204049" y="196590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0.8V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050" y="3634750"/>
            <a:ext cx="3051329" cy="212518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9367" y="2559682"/>
            <a:ext cx="3023380" cy="109597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19368" y="3655657"/>
            <a:ext cx="3023381" cy="2104273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4019367" y="1913351"/>
            <a:ext cx="32028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3.3V,</a:t>
            </a:r>
          </a:p>
          <a:p>
            <a:r>
              <a:rPr lang="en-US" altLang="zh-TW" dirty="0" smtClean="0"/>
              <a:t>1.8V_LOD</a:t>
            </a:r>
            <a:r>
              <a:rPr lang="zh-TW" altLang="en-US" dirty="0" smtClean="0"/>
              <a:t> 是吃</a:t>
            </a:r>
            <a:r>
              <a:rPr lang="en-US" altLang="zh-TW" dirty="0" smtClean="0"/>
              <a:t>3.3V</a:t>
            </a:r>
            <a:r>
              <a:rPr lang="zh-TW" altLang="en-US" dirty="0" smtClean="0"/>
              <a:t>的輸入電壓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7986220" y="2103904"/>
            <a:ext cx="1116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1.8V_LDO</a:t>
            </a:r>
            <a:endParaRPr lang="zh-TW" altLang="en-US" dirty="0"/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0" y="101526"/>
            <a:ext cx="12192000" cy="1325563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/>
              <a:t>Power sequence on:</a:t>
            </a:r>
            <a:br>
              <a:rPr lang="en-US" altLang="zh-TW" dirty="0" smtClean="0"/>
            </a:br>
            <a:r>
              <a:rPr lang="en-US" altLang="zh-TW" dirty="0" smtClean="0"/>
              <a:t>12V-&gt;5V&amp;3.3_CLK&amp;3.3_BUF-&gt;</a:t>
            </a:r>
            <a:r>
              <a:rPr lang="en-US" altLang="zh-TW" dirty="0" smtClean="0">
                <a:solidFill>
                  <a:srgbClr val="FF0000"/>
                </a:solidFill>
              </a:rPr>
              <a:t>0.8V-&gt;3.3V&amp;1.8V_LDO&amp;2.5V</a:t>
            </a:r>
            <a:r>
              <a:rPr lang="en-US" altLang="zh-TW" dirty="0" smtClean="0"/>
              <a:t>-&gt;0.88V-&gt;1.8V-&gt;1.2V</a:t>
            </a:r>
            <a:endParaRPr lang="zh-TW" altLang="en-US" dirty="0"/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6220" y="2465381"/>
            <a:ext cx="3277525" cy="1287842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86220" y="3753223"/>
            <a:ext cx="3277525" cy="230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955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0" y="101526"/>
            <a:ext cx="12192000" cy="1325563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/>
              <a:t>Power sequence on:</a:t>
            </a:r>
            <a:br>
              <a:rPr lang="en-US" altLang="zh-TW" dirty="0" smtClean="0"/>
            </a:br>
            <a:r>
              <a:rPr lang="en-US" altLang="zh-TW" dirty="0" smtClean="0"/>
              <a:t>12V-&gt;5V&amp;3.3_CLK&amp;3.3_BUF-&gt;0.8V-&gt;3.3V&amp;1.8V_LDO&amp;2.5V-&gt;</a:t>
            </a:r>
            <a:r>
              <a:rPr lang="en-US" altLang="zh-TW" dirty="0" smtClean="0">
                <a:solidFill>
                  <a:srgbClr val="FF0000"/>
                </a:solidFill>
              </a:rPr>
              <a:t>0.88V-&gt;1.8V-&gt;1.2V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0287" y="2225252"/>
            <a:ext cx="3284295" cy="1264248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2065" y="3489500"/>
            <a:ext cx="3352517" cy="2333352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4280287" y="185591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</a:t>
            </a:r>
            <a:r>
              <a:rPr lang="en-US" altLang="zh-TW" dirty="0" smtClean="0"/>
              <a:t>.8V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9466" y="2187469"/>
            <a:ext cx="3315226" cy="1251807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9467" y="3489500"/>
            <a:ext cx="3315226" cy="2299269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8147710" y="185591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1.2V</a:t>
            </a:r>
            <a:endParaRPr lang="zh-TW" altLang="en-US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4090" y="2271930"/>
            <a:ext cx="3143156" cy="1123956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4089" y="3442565"/>
            <a:ext cx="3185023" cy="2168526"/>
          </a:xfrm>
          <a:prstGeom prst="rect">
            <a:avLst/>
          </a:prstGeom>
        </p:spPr>
      </p:pic>
      <p:sp>
        <p:nvSpPr>
          <p:cNvPr id="11" name="文字方塊 10"/>
          <p:cNvSpPr txBox="1"/>
          <p:nvPr/>
        </p:nvSpPr>
        <p:spPr>
          <a:xfrm>
            <a:off x="204090" y="1855919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0.88V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45989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0" y="101526"/>
            <a:ext cx="12192000" cy="1325563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/>
              <a:t>Power sequence off:</a:t>
            </a:r>
            <a:br>
              <a:rPr lang="en-US" altLang="zh-TW" dirty="0" smtClean="0"/>
            </a:br>
            <a:r>
              <a:rPr lang="en-US" altLang="zh-TW" dirty="0" smtClean="0">
                <a:solidFill>
                  <a:srgbClr val="FF0000"/>
                </a:solidFill>
              </a:rPr>
              <a:t>1.2V-&gt;1.8V-&gt;0.88V</a:t>
            </a:r>
            <a:r>
              <a:rPr lang="en-US" altLang="zh-TW" dirty="0" smtClean="0"/>
              <a:t>-&gt;3.3V&amp;1.8V_LDO&amp;2.5V-&gt;0.8V-&gt;5V&amp;3.3V_CLK&amp;3.3V_BUF-&gt;12V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179" y="2300452"/>
            <a:ext cx="3039159" cy="1093136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179" y="3393588"/>
            <a:ext cx="3039159" cy="2099634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186179" y="185634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1.2V</a:t>
            </a:r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3716" y="2300452"/>
            <a:ext cx="2905971" cy="1098599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3716" y="3393589"/>
            <a:ext cx="2905971" cy="2020864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3943716" y="193112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</a:t>
            </a:r>
            <a:r>
              <a:rPr lang="en-US" altLang="zh-TW" dirty="0" smtClean="0"/>
              <a:t>.8V</a:t>
            </a:r>
            <a:endParaRPr lang="zh-TW" altLang="en-US" dirty="0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49419" y="2300452"/>
            <a:ext cx="2907003" cy="1096183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49419" y="3393588"/>
            <a:ext cx="2907003" cy="2045089"/>
          </a:xfrm>
          <a:prstGeom prst="rect">
            <a:avLst/>
          </a:prstGeom>
        </p:spPr>
      </p:pic>
      <p:sp>
        <p:nvSpPr>
          <p:cNvPr id="14" name="文字方塊 13"/>
          <p:cNvSpPr txBox="1"/>
          <p:nvPr/>
        </p:nvSpPr>
        <p:spPr>
          <a:xfrm>
            <a:off x="7949419" y="1933722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0.88V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18505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0" y="101526"/>
            <a:ext cx="12192000" cy="1325563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/>
              <a:t>Power sequence off:</a:t>
            </a:r>
            <a:br>
              <a:rPr lang="en-US" altLang="zh-TW" dirty="0" smtClean="0"/>
            </a:br>
            <a:r>
              <a:rPr lang="en-US" altLang="zh-TW" dirty="0" smtClean="0"/>
              <a:t>1.2V-&gt;1.8V-&gt;0.88V-&gt;</a:t>
            </a:r>
            <a:r>
              <a:rPr lang="en-US" altLang="zh-TW" dirty="0" smtClean="0">
                <a:solidFill>
                  <a:srgbClr val="FF0000"/>
                </a:solidFill>
              </a:rPr>
              <a:t>3.3V&amp;1.8V_LDO&amp;2.5V-&gt;0.8V</a:t>
            </a:r>
            <a:r>
              <a:rPr lang="en-US" altLang="zh-TW" dirty="0" smtClean="0"/>
              <a:t>-&gt;5V&amp;3.3V_CLK&amp;3.3V_BUF-&gt;12V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93" y="2394637"/>
            <a:ext cx="3144521" cy="1202894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693" y="3597531"/>
            <a:ext cx="3183125" cy="2221379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130693" y="2025305"/>
            <a:ext cx="1116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1.8V_LDO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5262" y="2448669"/>
            <a:ext cx="3130324" cy="1148862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25262" y="3610082"/>
            <a:ext cx="3130324" cy="2196276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4269689" y="1865978"/>
            <a:ext cx="32028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3.3V,</a:t>
            </a:r>
          </a:p>
          <a:p>
            <a:r>
              <a:rPr lang="en-US" altLang="zh-TW" dirty="0" smtClean="0"/>
              <a:t>1.8V_LOD</a:t>
            </a:r>
            <a:r>
              <a:rPr lang="zh-TW" altLang="en-US" dirty="0" smtClean="0"/>
              <a:t> 是吃</a:t>
            </a:r>
            <a:r>
              <a:rPr lang="en-US" altLang="zh-TW" dirty="0" smtClean="0"/>
              <a:t>3.3V</a:t>
            </a:r>
            <a:r>
              <a:rPr lang="zh-TW" altLang="en-US" dirty="0" smtClean="0"/>
              <a:t>的輸入電壓</a:t>
            </a:r>
            <a:endParaRPr lang="zh-TW" altLang="en-US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67029" y="2421653"/>
            <a:ext cx="3079349" cy="1178914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24580" y="3610082"/>
            <a:ext cx="3121798" cy="2202133"/>
          </a:xfrm>
          <a:prstGeom prst="rect">
            <a:avLst/>
          </a:prstGeom>
        </p:spPr>
      </p:pic>
      <p:sp>
        <p:nvSpPr>
          <p:cNvPr id="12" name="文字方塊 11"/>
          <p:cNvSpPr txBox="1"/>
          <p:nvPr/>
        </p:nvSpPr>
        <p:spPr>
          <a:xfrm>
            <a:off x="8467028" y="2025305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0.8V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60039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0" y="101526"/>
            <a:ext cx="12192000" cy="1325563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/>
              <a:t>Power sequence off:</a:t>
            </a:r>
            <a:br>
              <a:rPr lang="en-US" altLang="zh-TW" dirty="0" smtClean="0"/>
            </a:br>
            <a:r>
              <a:rPr lang="en-US" altLang="zh-TW" dirty="0" smtClean="0"/>
              <a:t>1.2V-&gt;1.8V-&gt;0.88V-&gt;3.3V&amp;1.8V_LDO&amp;2.5V-&gt;0.8V-&gt;</a:t>
            </a:r>
            <a:r>
              <a:rPr lang="en-US" altLang="zh-TW" dirty="0" smtClean="0">
                <a:solidFill>
                  <a:srgbClr val="FF0000"/>
                </a:solidFill>
              </a:rPr>
              <a:t>5V&amp;3.3V_CLK&amp;3.3V_BUF-&gt;12V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05" y="2198772"/>
            <a:ext cx="3092219" cy="115391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06" y="3352682"/>
            <a:ext cx="3108736" cy="2175282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62074" y="1827885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3.3V_CLK&amp;3.3V_BUF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6181" y="2192261"/>
            <a:ext cx="3139849" cy="1154072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99663" y="3346333"/>
            <a:ext cx="3139849" cy="2197894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3599663" y="1545930"/>
            <a:ext cx="4662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5V,</a:t>
            </a:r>
          </a:p>
          <a:p>
            <a:r>
              <a:rPr lang="en-US" altLang="zh-TW" dirty="0" smtClean="0"/>
              <a:t>3.3V_CLK&amp;3.3V_BUF</a:t>
            </a:r>
            <a:r>
              <a:rPr lang="zh-TW" altLang="en-US" dirty="0" smtClean="0"/>
              <a:t> </a:t>
            </a:r>
            <a:r>
              <a:rPr lang="en-US" altLang="zh-TW" dirty="0" smtClean="0"/>
              <a:t>DC</a:t>
            </a:r>
            <a:r>
              <a:rPr lang="zh-TW" altLang="en-US" dirty="0" smtClean="0"/>
              <a:t> </a:t>
            </a:r>
            <a:r>
              <a:rPr lang="en-US" altLang="zh-TW" dirty="0" smtClean="0"/>
              <a:t>to DC</a:t>
            </a:r>
            <a:r>
              <a:rPr lang="zh-TW" altLang="en-US" dirty="0" smtClean="0"/>
              <a:t> </a:t>
            </a:r>
            <a:r>
              <a:rPr lang="en-US" altLang="zh-TW" dirty="0" smtClean="0"/>
              <a:t>IC</a:t>
            </a:r>
            <a:r>
              <a:rPr lang="zh-TW" altLang="en-US" dirty="0" smtClean="0"/>
              <a:t>是</a:t>
            </a:r>
            <a:r>
              <a:rPr lang="zh-TW" altLang="en-US" dirty="0"/>
              <a:t>吃</a:t>
            </a:r>
            <a:r>
              <a:rPr lang="en-US" altLang="zh-TW" dirty="0"/>
              <a:t>5V</a:t>
            </a:r>
            <a:r>
              <a:rPr lang="zh-TW" altLang="en-US" dirty="0"/>
              <a:t>的電壓</a:t>
            </a: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70422" y="2192261"/>
            <a:ext cx="3084022" cy="1150851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0422" y="3352682"/>
            <a:ext cx="3233651" cy="2225308"/>
          </a:xfrm>
          <a:prstGeom prst="rect">
            <a:avLst/>
          </a:prstGeom>
        </p:spPr>
      </p:pic>
      <p:sp>
        <p:nvSpPr>
          <p:cNvPr id="11" name="文字方塊 10"/>
          <p:cNvSpPr txBox="1"/>
          <p:nvPr/>
        </p:nvSpPr>
        <p:spPr>
          <a:xfrm>
            <a:off x="8570422" y="1813359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12V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54524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8246" y="1793946"/>
            <a:ext cx="4747794" cy="3384883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361" y="1793946"/>
            <a:ext cx="4684323" cy="3384883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372671" y="224444"/>
            <a:ext cx="11133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UCD9090</a:t>
            </a:r>
            <a:r>
              <a:rPr lang="zh-TW" altLang="en-US" dirty="0" smtClean="0"/>
              <a:t>在設定</a:t>
            </a:r>
            <a:r>
              <a:rPr lang="en-US" altLang="zh-TW" dirty="0" smtClean="0"/>
              <a:t>power sequence on</a:t>
            </a:r>
            <a:r>
              <a:rPr lang="zh-TW" altLang="en-US" dirty="0" smtClean="0"/>
              <a:t>時序是</a:t>
            </a:r>
            <a:r>
              <a:rPr lang="en-US" altLang="zh-TW" dirty="0" smtClean="0"/>
              <a:t>pass,</a:t>
            </a:r>
            <a:r>
              <a:rPr lang="zh-TW" altLang="en-US" dirty="0" smtClean="0"/>
              <a:t>但是</a:t>
            </a:r>
            <a:r>
              <a:rPr lang="en-US" altLang="zh-TW" dirty="0" smtClean="0"/>
              <a:t>power sequence off</a:t>
            </a:r>
            <a:r>
              <a:rPr lang="zh-TW" altLang="en-US" dirty="0" smtClean="0"/>
              <a:t>時序是</a:t>
            </a:r>
            <a:r>
              <a:rPr lang="en-US" altLang="zh-TW" dirty="0" smtClean="0"/>
              <a:t>fail,</a:t>
            </a:r>
            <a:r>
              <a:rPr lang="zh-TW" altLang="en-US" dirty="0" smtClean="0"/>
              <a:t>並不是如使用手冊描述的一樣</a:t>
            </a:r>
            <a:endParaRPr lang="en-US" altLang="zh-TW" dirty="0" smtClean="0"/>
          </a:p>
          <a:p>
            <a:r>
              <a:rPr lang="zh-TW" altLang="en-US" dirty="0" smtClean="0"/>
              <a:t>下圖分別是</a:t>
            </a:r>
            <a:r>
              <a:rPr lang="en-US" altLang="zh-TW" dirty="0" smtClean="0"/>
              <a:t>power sequence on</a:t>
            </a:r>
            <a:r>
              <a:rPr lang="zh-TW" altLang="en-US" dirty="0" smtClean="0"/>
              <a:t>跟</a:t>
            </a:r>
            <a:r>
              <a:rPr lang="en-US" altLang="zh-TW" dirty="0" smtClean="0"/>
              <a:t>power sequence off,</a:t>
            </a:r>
            <a:r>
              <a:rPr lang="zh-TW" altLang="en-US" dirty="0" smtClean="0"/>
              <a:t>只有量測</a:t>
            </a:r>
            <a:r>
              <a:rPr lang="en-US" altLang="zh-TW" dirty="0" smtClean="0"/>
              <a:t>12V,0.8V,3.3V,1.2V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1487979" y="5178829"/>
            <a:ext cx="2034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power sequence on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8265622" y="5178829"/>
            <a:ext cx="2051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power sequence off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25460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0320" y="1375631"/>
            <a:ext cx="5559459" cy="4031725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1215251" y="490451"/>
            <a:ext cx="80500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並且有量測</a:t>
            </a:r>
            <a:r>
              <a:rPr lang="en-US" altLang="zh-TW" dirty="0"/>
              <a:t>Enable </a:t>
            </a:r>
            <a:r>
              <a:rPr lang="en-US" altLang="zh-TW" dirty="0" smtClean="0"/>
              <a:t>pin,</a:t>
            </a:r>
            <a:r>
              <a:rPr lang="zh-TW" altLang="en-US" dirty="0" smtClean="0"/>
              <a:t>可得到</a:t>
            </a:r>
            <a:r>
              <a:rPr lang="en-US" altLang="zh-TW" dirty="0" smtClean="0"/>
              <a:t>0.8V_EN</a:t>
            </a:r>
            <a:r>
              <a:rPr lang="zh-TW" altLang="en-US" dirty="0" smtClean="0"/>
              <a:t>比較早</a:t>
            </a:r>
            <a:r>
              <a:rPr lang="en-US" altLang="zh-TW" dirty="0" smtClean="0"/>
              <a:t>drop,</a:t>
            </a:r>
            <a:r>
              <a:rPr lang="zh-TW" altLang="en-US" dirty="0" smtClean="0"/>
              <a:t>然後是</a:t>
            </a:r>
            <a:r>
              <a:rPr lang="en-US" altLang="zh-TW" dirty="0" smtClean="0"/>
              <a:t>3V3_EN,</a:t>
            </a:r>
            <a:r>
              <a:rPr lang="zh-TW" altLang="en-US" dirty="0" smtClean="0"/>
              <a:t>最後是</a:t>
            </a:r>
            <a:r>
              <a:rPr lang="en-US" altLang="zh-TW" dirty="0" smtClean="0"/>
              <a:t>1.2V_EN</a:t>
            </a:r>
          </a:p>
          <a:p>
            <a:r>
              <a:rPr lang="zh-TW" altLang="en-US" dirty="0" smtClean="0"/>
              <a:t>跟量測的</a:t>
            </a:r>
            <a:r>
              <a:rPr lang="en-US" altLang="zh-TW" dirty="0" smtClean="0"/>
              <a:t>power down sequence</a:t>
            </a:r>
            <a:r>
              <a:rPr lang="zh-TW" altLang="en-US" dirty="0" smtClean="0"/>
              <a:t>是一樣的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82961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247</Words>
  <Application>Microsoft Office PowerPoint</Application>
  <PresentationFormat>寬螢幕</PresentationFormat>
  <Paragraphs>35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4" baseType="lpstr">
      <vt:lpstr>新細明體</vt:lpstr>
      <vt:lpstr>Arial</vt:lpstr>
      <vt:lpstr>Calibri</vt:lpstr>
      <vt:lpstr>Calibri Light</vt:lpstr>
      <vt:lpstr>Office 佈景主題</vt:lpstr>
      <vt:lpstr>OS6870-UCD9090 Power Sequence On/Off Setting</vt:lpstr>
      <vt:lpstr>Power sequence on: 12V-&gt;5V&amp;3.3_CLK&amp;3.3_BUF-&gt;0.8V-&gt;3.3V&amp;1.8V_LDO&amp;2.5V-&gt;0.88V-&gt;1.8V-&gt;1.2V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rueysheng_huang 黃瑞盛</dc:creator>
  <cp:lastModifiedBy>rueysheng_huang 黃瑞盛</cp:lastModifiedBy>
  <cp:revision>6</cp:revision>
  <dcterms:created xsi:type="dcterms:W3CDTF">2023-07-05T09:45:49Z</dcterms:created>
  <dcterms:modified xsi:type="dcterms:W3CDTF">2023-07-05T10:27:49Z</dcterms:modified>
</cp:coreProperties>
</file>