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snapToGrid="0">
      <p:cViewPr varScale="1">
        <p:scale>
          <a:sx n="120" d="100"/>
          <a:sy n="120" d="100"/>
        </p:scale>
        <p:origin x="18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47A0F8-8D4B-4996-8A9C-B557B35F6C50}"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312151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47A0F8-8D4B-4996-8A9C-B557B35F6C50}"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607702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47A0F8-8D4B-4996-8A9C-B557B35F6C50}"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748303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47A0F8-8D4B-4996-8A9C-B557B35F6C50}"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1329205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47A0F8-8D4B-4996-8A9C-B557B35F6C50}" type="datetimeFigureOut">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4170868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47A0F8-8D4B-4996-8A9C-B557B35F6C50}" type="datetimeFigureOut">
              <a:rPr lang="en-US" smtClean="0"/>
              <a:t>5/12/2022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3280357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47A0F8-8D4B-4996-8A9C-B557B35F6C50}" type="datetimeFigureOut">
              <a:rPr lang="en-US" smtClean="0"/>
              <a:t>5/12/2022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2601961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47A0F8-8D4B-4996-8A9C-B557B35F6C50}"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944457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47A0F8-8D4B-4996-8A9C-B557B35F6C50}"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151838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47A0F8-8D4B-4996-8A9C-B557B35F6C50}"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443696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47A0F8-8D4B-4996-8A9C-B557B35F6C50}"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9DCEF5-168F-4175-B655-431ADA43709F}" type="slidenum">
              <a:rPr lang="en-US" smtClean="0"/>
              <a:t>‹#›</a:t>
            </a:fld>
            <a:endParaRPr lang="en-US"/>
          </a:p>
        </p:txBody>
      </p:sp>
    </p:spTree>
    <p:extLst>
      <p:ext uri="{BB962C8B-B14F-4D97-AF65-F5344CB8AC3E}">
        <p14:creationId xmlns:p14="http://schemas.microsoft.com/office/powerpoint/2010/main" val="259662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47A0F8-8D4B-4996-8A9C-B557B35F6C50}" type="datetimeFigureOut">
              <a:rPr lang="en-US" smtClean="0"/>
              <a:t>5/12/2022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9DCEF5-168F-4175-B655-431ADA43709F}" type="slidenum">
              <a:rPr lang="en-US" smtClean="0"/>
              <a:t>‹#›</a:t>
            </a:fld>
            <a:endParaRPr lang="en-US"/>
          </a:p>
        </p:txBody>
      </p:sp>
    </p:spTree>
    <p:extLst>
      <p:ext uri="{BB962C8B-B14F-4D97-AF65-F5344CB8AC3E}">
        <p14:creationId xmlns:p14="http://schemas.microsoft.com/office/powerpoint/2010/main" val="23392949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7221" y="634073"/>
            <a:ext cx="12192000" cy="5073016"/>
          </a:xfrm>
          <a:prstGeom prst="rect">
            <a:avLst/>
          </a:prstGeom>
        </p:spPr>
      </p:pic>
      <p:sp>
        <p:nvSpPr>
          <p:cNvPr id="5" name="TextBox 4"/>
          <p:cNvSpPr txBox="1"/>
          <p:nvPr/>
        </p:nvSpPr>
        <p:spPr>
          <a:xfrm>
            <a:off x="7076661" y="1377362"/>
            <a:ext cx="282271" cy="369332"/>
          </a:xfrm>
          <a:prstGeom prst="rect">
            <a:avLst/>
          </a:prstGeom>
          <a:noFill/>
        </p:spPr>
        <p:txBody>
          <a:bodyPr wrap="square" rtlCol="0">
            <a:spAutoFit/>
          </a:bodyPr>
          <a:lstStyle/>
          <a:p>
            <a:r>
              <a:rPr lang="en-US" b="1" dirty="0" smtClean="0">
                <a:solidFill>
                  <a:srgbClr val="FF0000"/>
                </a:solidFill>
              </a:rPr>
              <a:t>A</a:t>
            </a:r>
            <a:endParaRPr lang="en-US" b="1" dirty="0">
              <a:solidFill>
                <a:srgbClr val="FF0000"/>
              </a:solidFill>
            </a:endParaRPr>
          </a:p>
        </p:txBody>
      </p:sp>
      <p:sp>
        <p:nvSpPr>
          <p:cNvPr id="6" name="TextBox 5"/>
          <p:cNvSpPr txBox="1"/>
          <p:nvPr/>
        </p:nvSpPr>
        <p:spPr>
          <a:xfrm>
            <a:off x="7804205" y="1377362"/>
            <a:ext cx="329979" cy="369332"/>
          </a:xfrm>
          <a:prstGeom prst="rect">
            <a:avLst/>
          </a:prstGeom>
          <a:noFill/>
        </p:spPr>
        <p:txBody>
          <a:bodyPr wrap="square" rtlCol="0">
            <a:spAutoFit/>
          </a:bodyPr>
          <a:lstStyle/>
          <a:p>
            <a:r>
              <a:rPr lang="en-US" b="1" dirty="0" smtClean="0">
                <a:solidFill>
                  <a:srgbClr val="FF0000"/>
                </a:solidFill>
              </a:rPr>
              <a:t>B</a:t>
            </a:r>
            <a:endParaRPr lang="en-US" b="1" dirty="0">
              <a:solidFill>
                <a:srgbClr val="FF0000"/>
              </a:solidFill>
            </a:endParaRPr>
          </a:p>
        </p:txBody>
      </p:sp>
      <p:sp>
        <p:nvSpPr>
          <p:cNvPr id="7" name="TextBox 6"/>
          <p:cNvSpPr txBox="1"/>
          <p:nvPr/>
        </p:nvSpPr>
        <p:spPr>
          <a:xfrm>
            <a:off x="8973047" y="2183613"/>
            <a:ext cx="457200" cy="369332"/>
          </a:xfrm>
          <a:prstGeom prst="rect">
            <a:avLst/>
          </a:prstGeom>
          <a:noFill/>
        </p:spPr>
        <p:txBody>
          <a:bodyPr wrap="square" rtlCol="0">
            <a:spAutoFit/>
          </a:bodyPr>
          <a:lstStyle/>
          <a:p>
            <a:r>
              <a:rPr lang="en-US" b="1" dirty="0" smtClean="0">
                <a:solidFill>
                  <a:srgbClr val="FF0000"/>
                </a:solidFill>
              </a:rPr>
              <a:t>C</a:t>
            </a:r>
            <a:endParaRPr lang="en-US" b="1" dirty="0">
              <a:solidFill>
                <a:srgbClr val="FF0000"/>
              </a:solidFill>
            </a:endParaRPr>
          </a:p>
        </p:txBody>
      </p:sp>
      <p:sp>
        <p:nvSpPr>
          <p:cNvPr id="8" name="TextBox 7"/>
          <p:cNvSpPr txBox="1"/>
          <p:nvPr/>
        </p:nvSpPr>
        <p:spPr>
          <a:xfrm>
            <a:off x="9024730" y="918376"/>
            <a:ext cx="2710070" cy="646331"/>
          </a:xfrm>
          <a:prstGeom prst="rect">
            <a:avLst/>
          </a:prstGeom>
          <a:noFill/>
        </p:spPr>
        <p:txBody>
          <a:bodyPr wrap="square" rtlCol="0">
            <a:spAutoFit/>
          </a:bodyPr>
          <a:lstStyle/>
          <a:p>
            <a:r>
              <a:rPr lang="en-US" dirty="0" smtClean="0"/>
              <a:t>See waveforms at A, B and C in next slides</a:t>
            </a:r>
            <a:endParaRPr lang="en-US" dirty="0"/>
          </a:p>
        </p:txBody>
      </p:sp>
      <p:sp>
        <p:nvSpPr>
          <p:cNvPr id="9" name="TextBox 8"/>
          <p:cNvSpPr txBox="1"/>
          <p:nvPr/>
        </p:nvSpPr>
        <p:spPr>
          <a:xfrm>
            <a:off x="683812" y="5784574"/>
            <a:ext cx="10400306" cy="369332"/>
          </a:xfrm>
          <a:prstGeom prst="rect">
            <a:avLst/>
          </a:prstGeom>
          <a:noFill/>
        </p:spPr>
        <p:txBody>
          <a:bodyPr wrap="square" rtlCol="0">
            <a:spAutoFit/>
          </a:bodyPr>
          <a:lstStyle/>
          <a:p>
            <a:r>
              <a:rPr lang="en-US" dirty="0" smtClean="0"/>
              <a:t>4S Li-ion (18650) battery is always connected to output. Between BAT_CH_+ &amp; GND</a:t>
            </a:r>
            <a:endParaRPr lang="en-US" dirty="0"/>
          </a:p>
        </p:txBody>
      </p:sp>
    </p:spTree>
    <p:extLst>
      <p:ext uri="{BB962C8B-B14F-4D97-AF65-F5344CB8AC3E}">
        <p14:creationId xmlns:p14="http://schemas.microsoft.com/office/powerpoint/2010/main" val="320495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1419" y="349857"/>
            <a:ext cx="7439881" cy="1200329"/>
          </a:xfrm>
          <a:prstGeom prst="rect">
            <a:avLst/>
          </a:prstGeom>
          <a:noFill/>
        </p:spPr>
        <p:txBody>
          <a:bodyPr wrap="square" rtlCol="0">
            <a:spAutoFit/>
          </a:bodyPr>
          <a:lstStyle/>
          <a:p>
            <a:r>
              <a:rPr lang="en-US" dirty="0" smtClean="0"/>
              <a:t>Initially, on Powering up of BQ24600 IC, the output (at point C) is not stable it rises to 16.4V which is my charging voltage and then drops down to almost zero and starts back up. This happens every 1.2 </a:t>
            </a:r>
            <a:r>
              <a:rPr lang="en-US" dirty="0" err="1" smtClean="0"/>
              <a:t>seconds.and</a:t>
            </a:r>
            <a:r>
              <a:rPr lang="en-US" dirty="0" smtClean="0"/>
              <a:t> appears as follows:</a:t>
            </a:r>
            <a:endParaRPr lang="en-US" dirty="0"/>
          </a:p>
        </p:txBody>
      </p:sp>
      <p:sp>
        <p:nvSpPr>
          <p:cNvPr id="6" name="TextBox 5"/>
          <p:cNvSpPr txBox="1"/>
          <p:nvPr/>
        </p:nvSpPr>
        <p:spPr>
          <a:xfrm>
            <a:off x="421419" y="2569837"/>
            <a:ext cx="7439881" cy="1200329"/>
          </a:xfrm>
          <a:prstGeom prst="rect">
            <a:avLst/>
          </a:prstGeom>
          <a:noFill/>
        </p:spPr>
        <p:txBody>
          <a:bodyPr wrap="square" rtlCol="0">
            <a:spAutoFit/>
          </a:bodyPr>
          <a:lstStyle/>
          <a:p>
            <a:r>
              <a:rPr lang="en-US" dirty="0" smtClean="0"/>
              <a:t>After shorting R26, the output (at point C) becomes stable and always equal to the battery voltage. If the battery is drained to 12VDC, the output of the IC is 12V. If the battery is charged, it would stabilize at 16.4VDC. </a:t>
            </a:r>
            <a:r>
              <a:rPr lang="en-US" dirty="0" smtClean="0">
                <a:solidFill>
                  <a:srgbClr val="FF0000"/>
                </a:solidFill>
              </a:rPr>
              <a:t>Charging current is always zero</a:t>
            </a:r>
            <a:r>
              <a:rPr lang="en-US" dirty="0" smtClean="0"/>
              <a:t>.</a:t>
            </a:r>
            <a:endParaRPr lang="en-US" dirty="0"/>
          </a:p>
        </p:txBody>
      </p:sp>
      <p:pic>
        <p:nvPicPr>
          <p:cNvPr id="1026" name="ymail_attachmentIde3171722-fb90-4d4b-a8e1-fc485b53e5d1" descr="e3171722-fb90-4d4b-a8e1-fc485b53e5d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140" t="10123" r="21231" b="13574"/>
          <a:stretch/>
        </p:blipFill>
        <p:spPr bwMode="auto">
          <a:xfrm>
            <a:off x="8035925" y="210157"/>
            <a:ext cx="3395664" cy="209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ymail_attachmentId74ecb1bf-0318-495a-8a04-ab7ae7e074c3" descr="74ecb1bf-0318-495a-8a04-ab7ae7e074c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07" t="6250" r="20898" b="12963"/>
          <a:stretch/>
        </p:blipFill>
        <p:spPr bwMode="auto">
          <a:xfrm>
            <a:off x="8035925" y="2303277"/>
            <a:ext cx="3480091"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ymail_attachmentIdde1a1c9c-1c4d-4ab5-93a6-18aae2813bf0" descr="de1a1c9c-1c4d-4ab5-93a6-18aae2813bf0"/>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792" t="4172" r="14864" b="8128"/>
          <a:stretch/>
        </p:blipFill>
        <p:spPr bwMode="auto">
          <a:xfrm>
            <a:off x="8063366" y="4491990"/>
            <a:ext cx="3425207"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70115" y="5074054"/>
            <a:ext cx="6756400" cy="369332"/>
          </a:xfrm>
          <a:prstGeom prst="rect">
            <a:avLst/>
          </a:prstGeom>
          <a:noFill/>
        </p:spPr>
        <p:txBody>
          <a:bodyPr wrap="square" rtlCol="0">
            <a:spAutoFit/>
          </a:bodyPr>
          <a:lstStyle/>
          <a:p>
            <a:r>
              <a:rPr lang="en-US" dirty="0" smtClean="0"/>
              <a:t>Waveform at point B (lo-side MOSFET Gate) when the output is stable.</a:t>
            </a:r>
            <a:endParaRPr lang="en-US" dirty="0"/>
          </a:p>
        </p:txBody>
      </p:sp>
    </p:spTree>
    <p:extLst>
      <p:ext uri="{BB962C8B-B14F-4D97-AF65-F5344CB8AC3E}">
        <p14:creationId xmlns:p14="http://schemas.microsoft.com/office/powerpoint/2010/main" val="58817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ymail_attachmentIdab91b9b3-108e-41f8-bb21-682ee79333af" descr="ab91b9b3-108e-41f8-bb21-682ee79333a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019" t="9153" r="15300" b="7664"/>
          <a:stretch/>
        </p:blipFill>
        <p:spPr bwMode="auto">
          <a:xfrm>
            <a:off x="8504238" y="912812"/>
            <a:ext cx="3446673"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57212" y="842963"/>
            <a:ext cx="7839075" cy="1200329"/>
          </a:xfrm>
          <a:prstGeom prst="rect">
            <a:avLst/>
          </a:prstGeom>
          <a:noFill/>
        </p:spPr>
        <p:txBody>
          <a:bodyPr wrap="square" rtlCol="0">
            <a:spAutoFit/>
          </a:bodyPr>
          <a:lstStyle/>
          <a:p>
            <a:r>
              <a:rPr lang="en-US" dirty="0" smtClean="0"/>
              <a:t>Waveform at point A (High Side Mosfet Gate) when the output is stable</a:t>
            </a:r>
            <a:r>
              <a:rPr lang="en-US" dirty="0" smtClean="0"/>
              <a:t>.</a:t>
            </a:r>
            <a:br>
              <a:rPr lang="en-US" dirty="0" smtClean="0"/>
            </a:br>
            <a:r>
              <a:rPr lang="en-US" dirty="0" smtClean="0"/>
              <a:t/>
            </a:r>
            <a:br>
              <a:rPr lang="en-US" dirty="0" smtClean="0"/>
            </a:br>
            <a:r>
              <a:rPr lang="en-US" dirty="0" smtClean="0"/>
              <a:t>I have my doubts here. This does not seem to be a proper switching waveform for a </a:t>
            </a:r>
            <a:r>
              <a:rPr lang="en-US" smtClean="0"/>
              <a:t>MOSFET gate.</a:t>
            </a:r>
            <a:endParaRPr lang="en-US" dirty="0"/>
          </a:p>
        </p:txBody>
      </p:sp>
    </p:spTree>
    <p:extLst>
      <p:ext uri="{BB962C8B-B14F-4D97-AF65-F5344CB8AC3E}">
        <p14:creationId xmlns:p14="http://schemas.microsoft.com/office/powerpoint/2010/main" val="38092517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166</Words>
  <Application>Microsoft Office PowerPoint</Application>
  <PresentationFormat>Widescreen</PresentationFormat>
  <Paragraphs>9</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Vitamix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Tareen, Saif</dc:creator>
  <cp:lastModifiedBy>Tareen, Saif</cp:lastModifiedBy>
  <cp:revision>5</cp:revision>
  <dcterms:created xsi:type="dcterms:W3CDTF">2022-05-12T19:09:21Z</dcterms:created>
  <dcterms:modified xsi:type="dcterms:W3CDTF">2022-05-13T01:44:26Z</dcterms:modified>
</cp:coreProperties>
</file>