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60" r:id="rId4"/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100" d="100"/>
          <a:sy n="100" d="100"/>
        </p:scale>
        <p:origin x="-380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5FCB8-235C-46F4-9DCE-AC0E6B12F124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C1CA0-FDFB-4E12-88C5-0E8FA36D5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3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D11BB-C0A9-43F4-8D76-289CEE549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406644-B116-4E3F-9F7B-BFCF0C1CF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48BD3A-35AE-45E9-934C-E96BC9BD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EAD09F-4D78-4773-8C93-8F868D08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FF8D2-155B-41FA-B1CB-F49F20FB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17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5017AC-6B06-4522-81C0-A3B765E0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179222-CDF5-4EF7-8ACF-9FCC5C12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EEFE6-02F5-445E-8C90-A5D37E52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D372EB-3849-41B9-AF61-7612452C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0DC75A-A302-4EAD-8D8C-075D6ACF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0CA54C2-42E4-4D85-94BB-FC7DC0548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5D2472-20E8-4F03-AC5B-A4E0C52BC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C2AA4-CA44-42BD-AA3D-950F8AEE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3A2A79-AF1B-49B3-B4FF-85519F8C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3B9A1F-1322-4097-8500-FB279C1F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0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56C57-7FAE-4C5E-89A4-5768C612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6F8955-E43E-46FE-B2AB-EDE7953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F7904E-0F3E-4253-B5C5-653CDCA4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F88E4A-0C15-4BD5-95F9-12E5C85B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D14692-874E-40AC-BAEA-62DA14C0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20352-EF56-4538-B8B7-B853BF9D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FF349F-5D8F-41D2-B08E-7BE2C270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8F5D7-56B0-404B-A7F0-716CC9DF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6C51C-5835-476B-9A2F-2F5AB53C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902A2-15BF-4F73-A2ED-AD2B87D0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1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D2FFE-24E3-4E03-96E4-E868D959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995405-7961-48B3-8093-F5B1867B4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DB7ECE-D34F-43F7-91C1-EE73117DB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6A8D05-FFC6-458D-AF97-E38EC1B3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C698E6-C795-481C-B085-BE68225C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709600-D29D-4009-A6E1-F204BF89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76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00185-0CED-4EBA-995A-EABE730C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A5252D-841C-4ACE-A697-879AB264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30815B-F04B-4189-AF74-AA234BEF1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85D5CB-3009-4FFF-9285-D77436D3E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6072D1D-EB57-4253-B4C4-39031C83C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7645AD-F285-4E4E-A1CE-67E89C57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93492C-0679-4F8B-AA73-6CD9310D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2F79FEF-5DA2-47E0-A247-90857ED3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5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73D361-A1CC-4D61-B2A1-F4C89AFF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B2FE31-3988-4F3D-B2C6-BA7CED68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BE8513-96C2-48BE-B4DC-05FB9D24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CC2BBD-5E24-4D0F-9FE3-0B87843B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13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DBA593-1319-4824-9826-B16AA046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14929E-05B9-4B6A-9B8B-3F610791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29741-FA8B-44E7-A514-F6F45509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69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75FA1-E1F2-4CE7-9B19-B18C88EE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101E3-6AAF-4859-AB5A-53E8DF1A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9BAD55-833C-4F85-9FC5-AE8449EAC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4E8AFB-79F8-42D6-9B8E-347EFF71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69E170-DB09-4362-AD86-3DC95380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551E0B-CA91-4733-ACC3-9947049C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D1E372-A263-4356-A098-AED0ADAC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AB94E0-A064-43B7-9659-59938D056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A6A31-EA62-4F8B-90B1-2ACEDDB1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838242-C70A-4CAE-93EF-46A098F2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1DA112-8C7D-4A10-AD3C-D69E81B7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D1D501-5A99-4887-B762-6178EFE8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3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2FA70B-CEB1-48EA-9225-0F356957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87AD0F-E5F5-4822-83F7-E9172B757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7393BB-3AB3-4864-8F34-3ED28B916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B315-5840-4938-8C7B-24EF7A8DF6A9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4658F-F659-48CF-AA0D-14060EBDD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27D046-3213-45AB-A9E5-6D2463447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6CB4-3C93-41DA-B0B8-DC609C39BC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6A3805CF-0BFD-4CCD-8AAD-F5B4BA90656C}"/>
              </a:ext>
            </a:extLst>
          </p:cNvPr>
          <p:cNvSpPr txBox="1">
            <a:spLocks/>
          </p:cNvSpPr>
          <p:nvPr/>
        </p:nvSpPr>
        <p:spPr bwMode="auto">
          <a:xfrm>
            <a:off x="1250162" y="755163"/>
            <a:ext cx="10133801" cy="27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Instructions:</a:t>
            </a: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rgbClr val="004098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altLang="zh-CN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This IC (TPS61176)is used in the mass production project. The backlight flickers when the abnormality occurs(Backlight current fluctuation);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CN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EN is fixed level input;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CN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Appendix 1: PCBA circuit design schematic diagram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zh-CN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Appendix 2: PCBA layout schematic diagram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81EB9533-22F9-402E-AC11-37E2AB5AF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54009"/>
              </p:ext>
            </p:extLst>
          </p:nvPr>
        </p:nvGraphicFramePr>
        <p:xfrm>
          <a:off x="1778000" y="3814763"/>
          <a:ext cx="1727200" cy="148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包装程序外壳对象" showAsIcon="1" r:id="rId3" imgW="914246" imgH="787219" progId="Package">
                  <p:embed/>
                </p:oleObj>
              </mc:Choice>
              <mc:Fallback>
                <p:oleObj name="包装程序外壳对象" showAsIcon="1" r:id="rId3" imgW="914246" imgH="78721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0" y="3814763"/>
                        <a:ext cx="1727200" cy="1487311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A1D7B97-C191-48AC-9E75-A0E31B4A4FCA}"/>
              </a:ext>
            </a:extLst>
          </p:cNvPr>
          <p:cNvSpPr txBox="1"/>
          <p:nvPr/>
        </p:nvSpPr>
        <p:spPr>
          <a:xfrm>
            <a:off x="1803400" y="5317861"/>
            <a:ext cx="1548601" cy="374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Appendix 1</a:t>
            </a:r>
            <a:endParaRPr lang="zh-CN" altLang="en-US" dirty="0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130EEB1-A61E-4E82-AB03-63B38D965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955795"/>
              </p:ext>
            </p:extLst>
          </p:nvPr>
        </p:nvGraphicFramePr>
        <p:xfrm>
          <a:off x="5364164" y="4024312"/>
          <a:ext cx="1727200" cy="148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包装程序外壳对象" showAsIcon="1" r:id="rId5" imgW="914246" imgH="787219" progId="Package">
                  <p:embed/>
                </p:oleObj>
              </mc:Choice>
              <mc:Fallback>
                <p:oleObj name="包装程序外壳对象" showAsIcon="1" r:id="rId5" imgW="914246" imgH="78721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164" y="4024312"/>
                        <a:ext cx="1727200" cy="1487311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F434D0D6-E648-4212-B398-7E82E0910ECC}"/>
              </a:ext>
            </a:extLst>
          </p:cNvPr>
          <p:cNvSpPr txBox="1"/>
          <p:nvPr/>
        </p:nvSpPr>
        <p:spPr>
          <a:xfrm>
            <a:off x="5542763" y="5302074"/>
            <a:ext cx="1548601" cy="374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Appendix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006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28784A0-465C-42A2-A99D-B0964FFF3270}"/>
              </a:ext>
            </a:extLst>
          </p:cNvPr>
          <p:cNvSpPr txBox="1"/>
          <p:nvPr/>
        </p:nvSpPr>
        <p:spPr>
          <a:xfrm>
            <a:off x="614362" y="58594"/>
            <a:ext cx="10979943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For TPS61176 chip, the current EN pin voltage we use is about 1.7V (as shown in the red box below). Under this condition, when the output channel is &gt; = 3 (the total output current is about 60mA), the problem of backlight flash caused by unstable output current is likely to occur (there is no flash problem for 40mA output).            </a:t>
            </a: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When the EN pin voltage is increased to 1.8 ~ 3.3, the flicker will disappear. In the specification, the EN pin voltage is more than 1.2V. Please help to see if there are restrictions in other parts of the chip. 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A5B7BA7-26C6-4C61-87F1-08859749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8" y="1878807"/>
            <a:ext cx="11422076" cy="662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B63E9B9-200D-4C26-A45A-3CBB2854EDBE}"/>
              </a:ext>
            </a:extLst>
          </p:cNvPr>
          <p:cNvSpPr/>
          <p:nvPr/>
        </p:nvSpPr>
        <p:spPr>
          <a:xfrm>
            <a:off x="3750469" y="5286375"/>
            <a:ext cx="1614487" cy="450056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665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1B4BBF4-513B-4280-9327-944BC37CEF04}"/>
              </a:ext>
            </a:extLst>
          </p:cNvPr>
          <p:cNvSpPr txBox="1">
            <a:spLocks/>
          </p:cNvSpPr>
          <p:nvPr/>
        </p:nvSpPr>
        <p:spPr bwMode="auto">
          <a:xfrm>
            <a:off x="1269082" y="187652"/>
            <a:ext cx="685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Experiment item: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E7F21431-9EFD-4358-8597-A668B322ECD5}"/>
              </a:ext>
            </a:extLst>
          </p:cNvPr>
          <p:cNvSpPr txBox="1"/>
          <p:nvPr/>
        </p:nvSpPr>
        <p:spPr>
          <a:xfrm>
            <a:off x="1184485" y="764704"/>
            <a:ext cx="833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zh-CN" altLang="en-US" b="1" dirty="0"/>
              <a:t>、</a:t>
            </a:r>
            <a:r>
              <a:rPr lang="en-US" altLang="zh-CN" b="1" dirty="0"/>
              <a:t> Flash screen voltage of test board</a:t>
            </a:r>
            <a:endParaRPr lang="zh-CN" altLang="en-US" b="1" dirty="0"/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F9021AE0-3421-4375-806F-46260D12D7AF}"/>
              </a:ext>
            </a:extLst>
          </p:cNvPr>
          <p:cNvSpPr txBox="1"/>
          <p:nvPr/>
        </p:nvSpPr>
        <p:spPr>
          <a:xfrm>
            <a:off x="1269082" y="5723964"/>
            <a:ext cx="893933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Summary: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both OK and ng boards will flash. When the enable pin voltage is lowered, the backlight of the module will flash.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7112654-3E48-4BA1-AF9B-DC990B038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54319"/>
              </p:ext>
            </p:extLst>
          </p:nvPr>
        </p:nvGraphicFramePr>
        <p:xfrm>
          <a:off x="1385517" y="1196753"/>
          <a:ext cx="7144120" cy="1931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96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When the backlight flashes, the voltage of U1 1pin connected to the ground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When the backlight does not flash, the voltage of U1 1pin connected to the ground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Normal PCBA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&lt;0.8V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1.35V-1.56V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0.8V-1.35V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1.56V-3.3V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Abnormal PCBA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&lt;0.9V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1.49V-1.7V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0.9V-1.49V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1.7V-3.3V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2E8C9DB5-B323-4996-BF8A-7D2C4E80E153}"/>
              </a:ext>
            </a:extLst>
          </p:cNvPr>
          <p:cNvSpPr txBox="1"/>
          <p:nvPr/>
        </p:nvSpPr>
        <p:spPr>
          <a:xfrm>
            <a:off x="1369375" y="3190410"/>
            <a:ext cx="883904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Note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1.Remove R8, and supply power to U1 Pin1 through the external filling of power box;</a:t>
            </a:r>
          </a:p>
          <a:p>
            <a:r>
              <a:rPr lang="en-US" altLang="zh-CN" dirty="0"/>
              <a:t>2. IC spec requires that the effective level of enable pin is greater than 1.2V;  </a:t>
            </a:r>
          </a:p>
          <a:p>
            <a:r>
              <a:rPr lang="en-US" altLang="zh-CN" dirty="0"/>
              <a:t>3. The voltage provided by the main board to the enable pin of the power board is 1.7V;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AD49B5E-F294-480C-8874-A0BB913C0BF8}"/>
              </a:ext>
            </a:extLst>
          </p:cNvPr>
          <p:cNvGrpSpPr/>
          <p:nvPr/>
        </p:nvGrpSpPr>
        <p:grpSpPr>
          <a:xfrm>
            <a:off x="1369375" y="4502645"/>
            <a:ext cx="8013700" cy="1092200"/>
            <a:chOff x="1887076" y="4988420"/>
            <a:chExt cx="8013700" cy="1092200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54144620-C394-4098-B810-0FF890C03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076" y="4988420"/>
              <a:ext cx="8013700" cy="109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1D1E117-0BB7-4F68-9E0B-F14929233A68}"/>
                </a:ext>
              </a:extLst>
            </p:cNvPr>
            <p:cNvSpPr/>
            <p:nvPr/>
          </p:nvSpPr>
          <p:spPr>
            <a:xfrm>
              <a:off x="7791097" y="5145112"/>
              <a:ext cx="493407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BC237541-B181-4338-B31A-1359F9A66B3A}"/>
              </a:ext>
            </a:extLst>
          </p:cNvPr>
          <p:cNvSpPr txBox="1"/>
          <p:nvPr/>
        </p:nvSpPr>
        <p:spPr>
          <a:xfrm>
            <a:off x="8681975" y="1064014"/>
            <a:ext cx="3052887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Test instructions:            &gt;Connect the black lead of multimeter to J31 pin12            </a:t>
            </a: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&gt; Red lead connected to R8 connected to U1 side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180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1FE3210-8AEF-4DFB-8AA0-3E50EFB00958}"/>
              </a:ext>
            </a:extLst>
          </p:cNvPr>
          <p:cNvSpPr txBox="1"/>
          <p:nvPr/>
        </p:nvSpPr>
        <p:spPr>
          <a:xfrm>
            <a:off x="1612906" y="575167"/>
            <a:ext cx="81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en-US" altLang="zh-CN" b="1" dirty="0"/>
              <a:t> Test the power supply stability of U1 pin13 (GND of IC)</a:t>
            </a:r>
            <a:endParaRPr lang="zh-CN" altLang="en-US" b="1" dirty="0"/>
          </a:p>
        </p:txBody>
      </p:sp>
      <p:sp>
        <p:nvSpPr>
          <p:cNvPr id="5" name="TextBox 49">
            <a:extLst>
              <a:ext uri="{FF2B5EF4-FFF2-40B4-BE49-F238E27FC236}">
                <a16:creationId xmlns:a16="http://schemas.microsoft.com/office/drawing/2014/main" id="{89058CA6-2524-4651-B275-13918DC43AF2}"/>
              </a:ext>
            </a:extLst>
          </p:cNvPr>
          <p:cNvSpPr txBox="1"/>
          <p:nvPr/>
        </p:nvSpPr>
        <p:spPr>
          <a:xfrm>
            <a:off x="5908312" y="5039663"/>
            <a:ext cx="500733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Summary:            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GND ripple of U1 is large, which may affect the level judgment of U1 enable pin.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9456E-6C17-4F4B-8C7E-7E8ED720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09" y="3743519"/>
            <a:ext cx="4095798" cy="237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141EDF14-620A-4D74-8E14-73F800ED2B76}"/>
              </a:ext>
            </a:extLst>
          </p:cNvPr>
          <p:cNvSpPr/>
          <p:nvPr/>
        </p:nvSpPr>
        <p:spPr>
          <a:xfrm>
            <a:off x="4132081" y="4391590"/>
            <a:ext cx="432048" cy="288032"/>
          </a:xfrm>
          <a:prstGeom prst="ellipse">
            <a:avLst/>
          </a:prstGeom>
          <a:noFill/>
          <a:ln>
            <a:solidFill>
              <a:srgbClr val="0A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1B3B0A-552A-443A-9F61-92D7AAFCF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937" y="944499"/>
            <a:ext cx="4058649" cy="25922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C7BF47-C636-4D34-A852-697F2CF4C8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416" y="944499"/>
            <a:ext cx="3973122" cy="2592292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B46CE324-26C7-4C48-9FE7-A3843ED5549C}"/>
              </a:ext>
            </a:extLst>
          </p:cNvPr>
          <p:cNvSpPr txBox="1"/>
          <p:nvPr/>
        </p:nvSpPr>
        <p:spPr>
          <a:xfrm>
            <a:off x="2228850" y="1742703"/>
            <a:ext cx="37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Abnormal PCBA</a:t>
            </a:r>
            <a:r>
              <a:rPr lang="zh-CN" altLang="en-US" sz="1600" dirty="0">
                <a:solidFill>
                  <a:srgbClr val="FF0000"/>
                </a:solidFill>
              </a:rPr>
              <a:t>：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The ripple of U1 pin13 is about 0.58v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8CB83905-0B84-436C-8E2A-67E54373911D}"/>
              </a:ext>
            </a:extLst>
          </p:cNvPr>
          <p:cNvSpPr txBox="1"/>
          <p:nvPr/>
        </p:nvSpPr>
        <p:spPr>
          <a:xfrm>
            <a:off x="6512675" y="1769591"/>
            <a:ext cx="347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Normal PCBA</a:t>
            </a:r>
            <a:r>
              <a:rPr lang="zh-CN" altLang="en-US" sz="1600" dirty="0">
                <a:solidFill>
                  <a:srgbClr val="FF0000"/>
                </a:solidFill>
              </a:rPr>
              <a:t>：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The ripple of U1 pin13 is about 0.55v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D0E4F88-16FD-4D54-867C-6E6E6F748882}"/>
              </a:ext>
            </a:extLst>
          </p:cNvPr>
          <p:cNvSpPr txBox="1"/>
          <p:nvPr/>
        </p:nvSpPr>
        <p:spPr>
          <a:xfrm>
            <a:off x="5992911" y="3710459"/>
            <a:ext cx="4844157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Test instructions:            </a:t>
            </a: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&gt;The negative terminal of oscilloscope is connected to pin12 of J31 (input terminal GND of power board).            &gt;The positive terminal of oscilloscope is connected to the grounding end of C3 (near U1 pin13)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02094AA-6177-4AA3-AE3A-4519E6132DB8}"/>
              </a:ext>
            </a:extLst>
          </p:cNvPr>
          <p:cNvSpPr txBox="1">
            <a:spLocks/>
          </p:cNvSpPr>
          <p:nvPr/>
        </p:nvSpPr>
        <p:spPr bwMode="auto">
          <a:xfrm>
            <a:off x="1655770" y="136832"/>
            <a:ext cx="685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Experiment item:</a:t>
            </a:r>
          </a:p>
        </p:txBody>
      </p:sp>
    </p:spTree>
    <p:extLst>
      <p:ext uri="{BB962C8B-B14F-4D97-AF65-F5344CB8AC3E}">
        <p14:creationId xmlns:p14="http://schemas.microsoft.com/office/powerpoint/2010/main" val="238505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700A44-2C27-4F51-BE53-DBD736C4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79" y="1225328"/>
            <a:ext cx="4591286" cy="271158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17229D-4F4E-4492-AE57-0C9644E8B582}"/>
              </a:ext>
            </a:extLst>
          </p:cNvPr>
          <p:cNvSpPr/>
          <p:nvPr/>
        </p:nvSpPr>
        <p:spPr>
          <a:xfrm>
            <a:off x="2304646" y="1922834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ripple of U1 Pin1 is about 0.5V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D2BED6-8EFA-4F40-8F2B-F56B78FD0551}"/>
              </a:ext>
            </a:extLst>
          </p:cNvPr>
          <p:cNvSpPr txBox="1"/>
          <p:nvPr/>
        </p:nvSpPr>
        <p:spPr>
          <a:xfrm>
            <a:off x="1584348" y="693083"/>
            <a:ext cx="531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3.Test the GND level of U1 Pin1 to U1 as follows:</a:t>
            </a:r>
            <a:endParaRPr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A3805CF-0BFD-4CCD-8AAD-F5B4BA90656C}"/>
              </a:ext>
            </a:extLst>
          </p:cNvPr>
          <p:cNvSpPr txBox="1">
            <a:spLocks/>
          </p:cNvSpPr>
          <p:nvPr/>
        </p:nvSpPr>
        <p:spPr bwMode="auto">
          <a:xfrm>
            <a:off x="1655770" y="136832"/>
            <a:ext cx="685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Experiment item:</a:t>
            </a:r>
          </a:p>
        </p:txBody>
      </p:sp>
    </p:spTree>
    <p:extLst>
      <p:ext uri="{BB962C8B-B14F-4D97-AF65-F5344CB8AC3E}">
        <p14:creationId xmlns:p14="http://schemas.microsoft.com/office/powerpoint/2010/main" val="237119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C1D2BED6-8EFA-4F40-8F2B-F56B78FD0551}"/>
              </a:ext>
            </a:extLst>
          </p:cNvPr>
          <p:cNvSpPr txBox="1"/>
          <p:nvPr/>
        </p:nvSpPr>
        <p:spPr>
          <a:xfrm>
            <a:off x="827107" y="640175"/>
            <a:ext cx="9588478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4.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Reduce the backlight current of abnormal PCBA (flashing screen) 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en-US" altLang="zh-CN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The resistance of R10 (53kohm / 1% / 0603) increased to 60 ~ 80K Ω, and the backlight current and display status were observed; </a:t>
            </a:r>
            <a:endParaRPr lang="zh-CN" altLang="en-US" sz="14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A3805CF-0BFD-4CCD-8AAD-F5B4BA90656C}"/>
              </a:ext>
            </a:extLst>
          </p:cNvPr>
          <p:cNvSpPr txBox="1">
            <a:spLocks/>
          </p:cNvSpPr>
          <p:nvPr/>
        </p:nvSpPr>
        <p:spPr bwMode="auto">
          <a:xfrm>
            <a:off x="884242" y="136832"/>
            <a:ext cx="685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Experiment item: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B875A50-0859-4115-AC9B-28D2F5164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41359"/>
              </p:ext>
            </p:extLst>
          </p:nvPr>
        </p:nvGraphicFramePr>
        <p:xfrm>
          <a:off x="827107" y="1624512"/>
          <a:ext cx="10538599" cy="220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8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Category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Initial test results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R10 Increase to 63.3K</a:t>
                      </a:r>
                      <a:r>
                        <a:rPr lang="el-GR" altLang="zh-CN" sz="1050" dirty="0"/>
                        <a:t>Ω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R10 Exchange for 53K</a:t>
                      </a:r>
                      <a:r>
                        <a:rPr lang="el-GR" altLang="zh-CN" sz="1050" dirty="0"/>
                        <a:t>Ω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R10 </a:t>
                      </a:r>
                      <a:r>
                        <a:rPr lang="en-US" altLang="zh-CN" sz="1050" dirty="0"/>
                        <a:t>Increase to </a:t>
                      </a:r>
                      <a:r>
                        <a:rPr lang="en-US" altLang="zh-CN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100K</a:t>
                      </a:r>
                      <a:r>
                        <a:rPr lang="el-GR" altLang="zh-CN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R10Exchange for 53K</a:t>
                      </a:r>
                      <a:r>
                        <a:rPr lang="el-GR" altLang="zh-CN" sz="1050" dirty="0"/>
                        <a:t>Ω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Abnormal PCBA A</a:t>
                      </a:r>
                      <a:endParaRPr lang="zh-CN" alt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value:58.2~59.6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Current fluctuation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flashing screen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value:50.72</a:t>
                      </a:r>
                      <a:r>
                        <a:rPr lang="zh-CN" altLang="en-US" sz="1050" dirty="0"/>
                        <a:t>，</a:t>
                      </a:r>
                      <a:r>
                        <a:rPr lang="en-US" altLang="zh-CN" sz="1050" dirty="0"/>
                        <a:t>Stable current value</a:t>
                      </a:r>
                    </a:p>
                    <a:p>
                      <a:pPr algn="ctr"/>
                      <a:r>
                        <a:rPr lang="en-US" altLang="zh-CN" sz="1050" dirty="0"/>
                        <a:t>Normal picture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Current value from fluctuation to stability</a:t>
                      </a:r>
                    </a:p>
                    <a:p>
                      <a:pPr algn="ctr"/>
                      <a:r>
                        <a:rPr lang="en-US" altLang="zh-CN" sz="1050" dirty="0"/>
                        <a:t>Screen flickers to normal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/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/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Abnormal PCBA B</a:t>
                      </a:r>
                      <a:endParaRPr lang="zh-CN" alt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value:57.8~59.4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Current fluctuation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flashing screen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value:50.62</a:t>
                      </a:r>
                    </a:p>
                    <a:p>
                      <a:pPr algn="ctr"/>
                      <a:r>
                        <a:rPr lang="en-US" altLang="zh-CN" sz="1050" dirty="0"/>
                        <a:t>Stable current value</a:t>
                      </a:r>
                    </a:p>
                    <a:p>
                      <a:pPr algn="ctr"/>
                      <a:r>
                        <a:rPr lang="en-US" altLang="zh-CN" sz="1050" dirty="0"/>
                        <a:t>Normal picture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 57.9~58.6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Stable current value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flashing screen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/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/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Abnormal PCBA C</a:t>
                      </a:r>
                      <a:endParaRPr lang="zh-CN" alt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value:58.3~59.6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Current fluctuation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flashing screen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value:50.60</a:t>
                      </a:r>
                    </a:p>
                    <a:p>
                      <a:pPr algn="ctr"/>
                      <a:r>
                        <a:rPr lang="en-US" altLang="zh-CN" sz="1050" dirty="0"/>
                        <a:t>Stable current value</a:t>
                      </a:r>
                    </a:p>
                    <a:p>
                      <a:pPr algn="ctr"/>
                      <a:r>
                        <a:rPr lang="en-US" altLang="zh-CN" sz="1050" dirty="0"/>
                        <a:t>Normal picture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/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value:31.81</a:t>
                      </a:r>
                      <a:r>
                        <a:rPr lang="zh-CN" altLang="en-US" sz="1050" dirty="0"/>
                        <a:t>，</a:t>
                      </a:r>
                      <a:r>
                        <a:rPr lang="en-US" altLang="zh-CN" sz="1050" dirty="0"/>
                        <a:t>Stable current value</a:t>
                      </a:r>
                    </a:p>
                    <a:p>
                      <a:pPr algn="ctr"/>
                      <a:r>
                        <a:rPr lang="en-US" altLang="zh-CN" sz="1050" dirty="0"/>
                        <a:t>Normal picture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value:59.99</a:t>
                      </a:r>
                    </a:p>
                    <a:p>
                      <a:pPr algn="ctr"/>
                      <a:r>
                        <a:rPr lang="en-US" altLang="zh-CN" sz="1050" dirty="0"/>
                        <a:t>Stable current value</a:t>
                      </a:r>
                    </a:p>
                    <a:p>
                      <a:pPr algn="ctr"/>
                      <a:r>
                        <a:rPr lang="en-US" altLang="zh-CN" sz="1050" dirty="0"/>
                        <a:t>Normal picture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43FE6666-F6BF-48C1-92A5-2C37125FB96C}"/>
              </a:ext>
            </a:extLst>
          </p:cNvPr>
          <p:cNvGrpSpPr/>
          <p:nvPr/>
        </p:nvGrpSpPr>
        <p:grpSpPr>
          <a:xfrm>
            <a:off x="827107" y="3910669"/>
            <a:ext cx="7008019" cy="4065860"/>
            <a:chOff x="1381579" y="4065239"/>
            <a:chExt cx="7008019" cy="406586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948703F-DDFA-4391-B1CA-CDA12018D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579" y="4065239"/>
              <a:ext cx="7008019" cy="4065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CE66E7D-1677-46E4-BCD8-06A2FEC6BF0C}"/>
                </a:ext>
              </a:extLst>
            </p:cNvPr>
            <p:cNvSpPr/>
            <p:nvPr/>
          </p:nvSpPr>
          <p:spPr>
            <a:xfrm>
              <a:off x="3943350" y="7112582"/>
              <a:ext cx="1035843" cy="327044"/>
            </a:xfrm>
            <a:prstGeom prst="roundRect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793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C1D2BED6-8EFA-4F40-8F2B-F56B78FD0551}"/>
              </a:ext>
            </a:extLst>
          </p:cNvPr>
          <p:cNvSpPr txBox="1"/>
          <p:nvPr/>
        </p:nvSpPr>
        <p:spPr>
          <a:xfrm>
            <a:off x="1598635" y="640175"/>
            <a:ext cx="9588478" cy="1117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5.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Increase the backlight current of normal products: 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en-US" altLang="zh-CN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The resistance of R10 (53kohm / 1% / 0603) was reduced to 35K Ω, and the current and screen display were observed;</a:t>
            </a:r>
            <a:endParaRPr lang="zh-CN" altLang="en-US" sz="14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A3805CF-0BFD-4CCD-8AAD-F5B4BA90656C}"/>
              </a:ext>
            </a:extLst>
          </p:cNvPr>
          <p:cNvSpPr txBox="1">
            <a:spLocks/>
          </p:cNvSpPr>
          <p:nvPr/>
        </p:nvSpPr>
        <p:spPr bwMode="auto">
          <a:xfrm>
            <a:off x="1655770" y="136832"/>
            <a:ext cx="685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4098"/>
                </a:solidFill>
                <a:latin typeface="黑体" pitchFamily="49" charset="-122"/>
                <a:ea typeface="黑体" pitchFamily="49" charset="-122"/>
              </a:rPr>
              <a:t>Experiment item: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4BE1E0-FF3E-48D2-BD01-C8E085CA9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91226"/>
              </p:ext>
            </p:extLst>
          </p:nvPr>
        </p:nvGraphicFramePr>
        <p:xfrm>
          <a:off x="1655770" y="2012054"/>
          <a:ext cx="8100853" cy="116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Category</a:t>
                      </a:r>
                      <a:endParaRPr lang="zh-CN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Initial test results</a:t>
                      </a:r>
                      <a:endParaRPr lang="zh-CN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R10 reduced to38.7K</a:t>
                      </a:r>
                      <a:r>
                        <a:rPr lang="el-GR" altLang="zh-CN" sz="1050" dirty="0"/>
                        <a:t>Ω</a:t>
                      </a:r>
                      <a:endParaRPr lang="zh-CN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R10 exchange for 53K</a:t>
                      </a:r>
                      <a:r>
                        <a:rPr lang="el-GR" altLang="zh-CN" sz="1050" dirty="0"/>
                        <a:t>Ω</a:t>
                      </a:r>
                      <a:endParaRPr lang="zh-CN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Normal PCBA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value:60.2</a:t>
                      </a:r>
                    </a:p>
                    <a:p>
                      <a:pPr algn="ctr"/>
                      <a:r>
                        <a:rPr lang="en-US" altLang="zh-CN" sz="1050" dirty="0"/>
                        <a:t>Stable current value</a:t>
                      </a:r>
                    </a:p>
                    <a:p>
                      <a:pPr algn="ctr"/>
                      <a:r>
                        <a:rPr lang="en-US" altLang="zh-CN" sz="1050" dirty="0"/>
                        <a:t>Normal picture</a:t>
                      </a:r>
                      <a:endParaRPr lang="zh-CN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value:80.4~82.4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Current fluctuation</a:t>
                      </a:r>
                    </a:p>
                    <a:p>
                      <a:pPr algn="ctr"/>
                      <a:r>
                        <a:rPr lang="en-US" altLang="zh-CN" sz="1050" dirty="0">
                          <a:solidFill>
                            <a:srgbClr val="0000FF"/>
                          </a:solidFill>
                          <a:latin typeface="黑体" pitchFamily="49" charset="-122"/>
                          <a:ea typeface="黑体" pitchFamily="49" charset="-122"/>
                        </a:rPr>
                        <a:t>flashing screen</a:t>
                      </a:r>
                      <a:endParaRPr lang="zh-CN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LEDA current value:60.19</a:t>
                      </a:r>
                    </a:p>
                    <a:p>
                      <a:pPr algn="ctr"/>
                      <a:r>
                        <a:rPr lang="en-US" altLang="zh-CN" sz="1050" dirty="0"/>
                        <a:t>Stable current value</a:t>
                      </a:r>
                    </a:p>
                    <a:p>
                      <a:pPr algn="ctr"/>
                      <a:r>
                        <a:rPr lang="en-US" altLang="zh-CN" sz="1050" dirty="0"/>
                        <a:t>Normal picture</a:t>
                      </a:r>
                      <a:endParaRPr lang="zh-CN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43FE6666-F6BF-48C1-92A5-2C37125FB96C}"/>
              </a:ext>
            </a:extLst>
          </p:cNvPr>
          <p:cNvGrpSpPr/>
          <p:nvPr/>
        </p:nvGrpSpPr>
        <p:grpSpPr>
          <a:xfrm>
            <a:off x="1748208" y="3263900"/>
            <a:ext cx="7008019" cy="4065860"/>
            <a:chOff x="1381579" y="4065239"/>
            <a:chExt cx="7008019" cy="406586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948703F-DDFA-4391-B1CA-CDA12018D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579" y="4065239"/>
              <a:ext cx="7008019" cy="4065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CE66E7D-1677-46E4-BCD8-06A2FEC6BF0C}"/>
                </a:ext>
              </a:extLst>
            </p:cNvPr>
            <p:cNvSpPr/>
            <p:nvPr/>
          </p:nvSpPr>
          <p:spPr>
            <a:xfrm>
              <a:off x="3243263" y="6068026"/>
              <a:ext cx="1035843" cy="357187"/>
            </a:xfrm>
            <a:prstGeom prst="roundRect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08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724</Words>
  <Application>Microsoft Office PowerPoint</Application>
  <PresentationFormat>宽屏</PresentationFormat>
  <Paragraphs>108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黑体</vt:lpstr>
      <vt:lpstr>微软雅黑</vt:lpstr>
      <vt:lpstr>Arial</vt:lpstr>
      <vt:lpstr>Office 主题​​</vt:lpstr>
      <vt:lpstr>程序包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七七</dc:creator>
  <cp:lastModifiedBy>七七</cp:lastModifiedBy>
  <cp:revision>22</cp:revision>
  <dcterms:created xsi:type="dcterms:W3CDTF">2020-02-19T07:51:36Z</dcterms:created>
  <dcterms:modified xsi:type="dcterms:W3CDTF">2020-02-19T11:39:48Z</dcterms:modified>
</cp:coreProperties>
</file>