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4"/>
    <p:restoredTop sz="94722"/>
  </p:normalViewPr>
  <p:slideViewPr>
    <p:cSldViewPr snapToGrid="0">
      <p:cViewPr varScale="1">
        <p:scale>
          <a:sx n="118" d="100"/>
          <a:sy n="118" d="100"/>
        </p:scale>
        <p:origin x="55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44120-40D3-17E5-BE57-27BE8D6DD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9F07B-9123-54BB-D5FD-CD0EBCD4B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04908-1BDB-23A8-1941-77F80399F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F6FB1-4F43-7A7C-7F93-B72CBB1B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2E8E7-C691-EBB0-1514-7A78BD08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86019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01DE2-8B5B-9EC9-D889-CE38D1A61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EA9A1C-21B0-6B8A-24B1-87E6E778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76D8E-AF14-A59F-85F8-6C30F647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7CE2A-837A-B322-B049-F18FE957B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DB9A8-8D45-A198-A9AC-1A60B0939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44193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B8758-47B4-162B-58B2-1619C9BAA7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D6A407-227E-362F-5D09-CDF02575F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F3B08-612A-07B3-33B7-8529E66E4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A31F-F548-158F-01E0-0D3007288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72C6A-C46E-89C1-FF44-EF1351C6E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50202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AEF62-E1EF-F6E0-119F-DA2D0DBB5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73AC6-5022-62A1-E4C3-B0B7079B9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C14A1-6175-E3BD-CEAC-56CEDB541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41DA7-3A4F-DCD0-CD45-5447E128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FD847-98A0-FD75-F4AF-44AFCE52B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65638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CD067-BAB8-1010-193B-F3CD0EEF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6EAFD-07EF-C4EA-64FB-0E85D3459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3358D-E76B-16EB-F459-BB69C7DF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1C42E-9309-AA58-F3D6-B308D9D5D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8A3CB-DA28-66B6-F3EC-1BD246004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49969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72631-9079-FF47-4C67-8C10E635D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51028-CA5C-E9E2-7BE0-BC546C746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2DFB1-A3E0-C72A-5984-2A93DCCA0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C0206-F5C4-1DF5-0311-76DD7F571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14750-BF11-AE0C-D1A5-1337DDD1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D9868-7D72-371C-75FA-FBCA9BD4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45773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7282-EB43-0D2E-8303-84339AAF6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5D169-3096-A174-DD44-C2472AEBB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EC6A3-3FA0-A4B1-D977-B6690D037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3EBF76-DFFC-62C4-5775-B9D10FC0C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4DB975-B02A-A5D4-5645-F20B7D69E9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2B056A-9A76-390F-EDD1-9F3A2BDC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6FE581-8437-225A-6A56-6CA387CE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035F1B-B929-BCF5-340F-508257CB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4125783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6547E-8B54-80A7-F4D4-FD3EE5C09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7BC0C6-354C-87B5-DB74-EC772C27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92B714-6DC8-1F0E-B6AD-AD4EBC00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CA98F-3371-C1BD-2886-A8E63EA9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79721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3894E5-5DD9-A188-9B95-28403844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21516-6C18-B2D8-9671-70C07499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744DB-24C2-4CBC-E3A4-81182F6D1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63198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A2A85-E17E-C5B6-2B51-18361AD2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0FB94-4649-A432-9FFE-55D6D1775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F278E-10D7-6169-3EB8-45B215884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3BBEB-A414-B020-1314-16092AA48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6C2F9-8F88-97AE-3580-927CECC3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14EBB-B18B-E0F7-D247-FBDD94E79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47117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1DAB-E165-8776-4D66-2E84A1254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AE9324-1109-5E16-FFBD-E5EF47FC0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88875-8E6F-B8E0-E13B-B82842296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85989-080E-C0F8-64F5-539F19541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3D691-9A9C-9B57-E454-A149B092C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416BE-B544-89E9-62FF-9429CD83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63450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01386D-09C5-4421-C45A-1DC57778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F2148-2157-614F-23A0-635C92B2A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F0498-F03C-5F12-67E2-68C845268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E9D9AA-BA5C-C947-86E2-D7825A3E5C18}" type="datetimeFigureOut">
              <a:rPr lang="en-KR" smtClean="0"/>
              <a:t>6/25/24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50F41-AFA7-DC97-4B63-68BE8EB7F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38BC4-A237-DA14-DCDB-2048E09F6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BCE071-A761-DD43-AEE6-E4F71A74B48A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6150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AE213-CD51-484C-7DC2-34E6A23DC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Overshoot with </a:t>
            </a:r>
            <a:r>
              <a:rPr lang="en-KR" dirty="0"/>
              <a:t>LP8865Y-Q1 in SEMCO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4A7431-4EFE-0A84-C34D-BE07EED7D9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KR" dirty="0"/>
              <a:t>Jun/25 2024</a:t>
            </a:r>
          </a:p>
        </p:txBody>
      </p:sp>
    </p:spTree>
    <p:extLst>
      <p:ext uri="{BB962C8B-B14F-4D97-AF65-F5344CB8AC3E}">
        <p14:creationId xmlns:p14="http://schemas.microsoft.com/office/powerpoint/2010/main" val="470027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8D4838-6776-EE57-B4D6-3DCDEFD0C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54" y="2082810"/>
            <a:ext cx="10365763" cy="38499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B99AF6-4F5F-DFEE-6915-1363BC0F450A}"/>
              </a:ext>
            </a:extLst>
          </p:cNvPr>
          <p:cNvSpPr txBox="1"/>
          <p:nvPr/>
        </p:nvSpPr>
        <p:spPr>
          <a:xfrm>
            <a:off x="1023817" y="266928"/>
            <a:ext cx="1052592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맑은 고딕" panose="020B0503020000020004" pitchFamily="34" charset="-127"/>
                <a:ea typeface="맑은 고딕" panose="020B0503020000020004" pitchFamily="34" charset="-127"/>
              </a:rPr>
              <a:t>1. LED DRIVER Input Current 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맑은 고딕" panose="020B0503020000020004" pitchFamily="34" charset="-127"/>
                <a:ea typeface="맑은 고딕" panose="020B0503020000020004" pitchFamily="34" charset="-127"/>
              </a:rPr>
              <a:t>   - Issue : Overshoot occurs excessively on Turn On</a:t>
            </a:r>
            <a:endParaRPr lang="ko-KR" altLang="en-US" sz="1600" b="0" i="0" u="none" strike="noStrike" dirty="0">
              <a:solidFill>
                <a:srgbClr val="000000"/>
              </a:solidFill>
              <a:effectLst/>
              <a:latin typeface="맑은 고딕" panose="020B0503020000020004" pitchFamily="34" charset="-127"/>
              <a:ea typeface="맑은 고딕" panose="020B0503020000020004" pitchFamily="34" charset="-127"/>
            </a:endParaRPr>
          </a:p>
          <a:p>
            <a:pPr algn="l"/>
            <a:r>
              <a:rPr lang="ko-KR" altLang="en-US" sz="1600" b="0" i="0" u="none" strike="noStrike" dirty="0">
                <a:solidFill>
                  <a:srgbClr val="000000"/>
                </a:solidFill>
                <a:effectLst/>
                <a:latin typeface="맑은 고딕" panose="020B0503020000020004" pitchFamily="34" charset="-127"/>
                <a:ea typeface="맑은 고딕" panose="020B0503020000020004" pitchFamily="34" charset="-127"/>
              </a:rPr>
              <a:t>   </a:t>
            </a:r>
            <a:r>
              <a:rPr lang="en-US" altLang="ko-KR" sz="1600" b="0" i="0" u="none" strike="noStrike" dirty="0">
                <a:solidFill>
                  <a:srgbClr val="000000"/>
                </a:solidFill>
                <a:effectLst/>
                <a:latin typeface="맑은 고딕" panose="020B0503020000020004" pitchFamily="34" charset="-127"/>
                <a:ea typeface="맑은 고딕" panose="020B0503020000020004" pitchFamily="34" charset="-127"/>
              </a:rPr>
              <a:t>-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맑은 고딕" panose="020B0503020000020004" pitchFamily="34" charset="-127"/>
                <a:ea typeface="맑은 고딕" panose="020B0503020000020004" pitchFamily="34" charset="-127"/>
              </a:rPr>
              <a:t>Normal Current : 1.37A / Overshoot Current : 3.62A</a:t>
            </a:r>
          </a:p>
          <a:p>
            <a:pPr algn="l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맑은 고딕" panose="020B0503020000020004" pitchFamily="34" charset="-127"/>
                <a:ea typeface="맑은 고딕" panose="020B0503020000020004" pitchFamily="34" charset="-127"/>
              </a:rPr>
              <a:t>     → is there any soft star function with LP8865Y-Q1</a:t>
            </a:r>
            <a:r>
              <a:rPr lang="en-US" altLang="ko-KR" sz="1600" b="0" i="0" u="none" strike="noStrike" dirty="0">
                <a:solidFill>
                  <a:srgbClr val="000000"/>
                </a:solidFill>
                <a:effectLst/>
                <a:latin typeface="맑은 고딕" panose="020B0503020000020004" pitchFamily="34" charset="-127"/>
                <a:ea typeface="맑은 고딕" panose="020B0503020000020004" pitchFamily="34" charset="-127"/>
              </a:rPr>
              <a:t>?</a:t>
            </a:r>
            <a:endParaRPr lang="ko-KR" altLang="en-US" sz="1600" b="0" i="0" u="none" strike="noStrike" dirty="0">
              <a:solidFill>
                <a:srgbClr val="000000"/>
              </a:solidFill>
              <a:effectLst/>
              <a:latin typeface="맑은 고딕" panose="020B0503020000020004" pitchFamily="34" charset="-127"/>
              <a:ea typeface="맑은 고딕" panose="020B0503020000020004" pitchFamily="34" charset="-127"/>
            </a:endParaRPr>
          </a:p>
          <a:p>
            <a:pPr algn="l"/>
            <a:r>
              <a:rPr lang="en-US" altLang="ko-KR" sz="1600" b="0" i="0" u="none" strike="noStrike" dirty="0">
                <a:solidFill>
                  <a:srgbClr val="000000"/>
                </a:solidFill>
                <a:effectLst/>
                <a:latin typeface="맑은 고딕" panose="020B0503020000020004" pitchFamily="34" charset="-127"/>
                <a:ea typeface="맑은 고딕" panose="020B0503020000020004" pitchFamily="34" charset="-127"/>
              </a:rPr>
              <a:t>Every time dimming turn on, overshoot occurs excessively, which seems to be the cause of EMC noise. This is also a problem for Derating.</a:t>
            </a:r>
            <a:endParaRPr lang="ko-KR" altLang="en-US" sz="1600" b="0" i="0" u="none" strike="noStrike" dirty="0">
              <a:solidFill>
                <a:srgbClr val="000000"/>
              </a:solidFill>
              <a:effectLst/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14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E6657C-CD0C-7A68-0D43-CE09FBCD9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00" y="1800498"/>
            <a:ext cx="11078399" cy="39907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5B9B96-6941-2FC7-56E4-3F332D19DDF2}"/>
              </a:ext>
            </a:extLst>
          </p:cNvPr>
          <p:cNvSpPr txBox="1"/>
          <p:nvPr/>
        </p:nvSpPr>
        <p:spPr>
          <a:xfrm>
            <a:off x="798554" y="622051"/>
            <a:ext cx="105117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맑은 고딕" panose="020B0503020000020004" pitchFamily="34" charset="-127"/>
                <a:ea typeface="맑은 고딕" panose="020B0503020000020004" pitchFamily="34" charset="-127"/>
              </a:rPr>
              <a:t>2. Output Current</a:t>
            </a:r>
          </a:p>
          <a:p>
            <a:pPr algn="l"/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DFDFD"/>
                </a:highlight>
                <a:latin typeface="noto"/>
              </a:rPr>
              <a:t>- Ring occurs in the waveform when LED dimming turn-on, is it necessary to change the time constant of Comp, CSP/CSN?</a:t>
            </a:r>
            <a:br>
              <a:rPr lang="en-US" sz="1600" dirty="0"/>
            </a:b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DFDFD"/>
                </a:highlight>
                <a:latin typeface="noto"/>
              </a:rPr>
              <a:t>- Need your guide for debugging.</a:t>
            </a:r>
            <a:endParaRPr lang="ko-KR" altLang="en-US" sz="1600" b="0" i="0" u="none" strike="noStrike" dirty="0">
              <a:solidFill>
                <a:srgbClr val="000000"/>
              </a:solidFill>
              <a:effectLst/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364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113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noto</vt:lpstr>
      <vt:lpstr>Aptos</vt:lpstr>
      <vt:lpstr>Aptos Display</vt:lpstr>
      <vt:lpstr>Arial</vt:lpstr>
      <vt:lpstr>Office Theme</vt:lpstr>
      <vt:lpstr>Overshoot with LP8865Y-Q1 in SEMCO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김재형</dc:creator>
  <cp:lastModifiedBy>김재형</cp:lastModifiedBy>
  <cp:revision>1</cp:revision>
  <dcterms:created xsi:type="dcterms:W3CDTF">2024-06-25T07:07:42Z</dcterms:created>
  <dcterms:modified xsi:type="dcterms:W3CDTF">2024-06-25T07:27:21Z</dcterms:modified>
</cp:coreProperties>
</file>