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BA8AAA-B353-481C-85A2-9757C9F94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F5806C4-9693-4BF6-B31D-06C704364F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DCC973A-3ED5-4EBA-9FC5-99F398746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D68407-1516-4335-9338-6FA30252F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B65B7A4-70BF-47A7-9A1C-5479AC200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434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FDA36A-EDA6-47A6-B017-149CF588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9DAA855-8372-4C78-94A6-19567E8A5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CF54BD3-BD1F-41BA-B126-5FB1F055D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E9910C3-EDC6-4CF0-A78D-94964EE0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2D2BA8B-26AF-4AED-B874-885A6867D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148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06E03F8-B4DB-4F78-B1F9-77F64EDAF8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1CDE25-4272-4CAC-A47C-D575AA1E9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C58AE7-7A10-4B4B-BEE0-2BAB16FD6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098C29C-FC77-49BD-889C-7C8B6F0E6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1B2FFF-97E6-4981-A376-30740893D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38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96398D-5382-4B37-ACF3-8EFB245C9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2AD42D-0DFE-4F35-B62E-2A80A39E9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9953EFC-0C42-45FC-8B81-696B27C5D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7655B6-0D5B-4BF9-9830-ECA913852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F9A3090-E94A-4744-B1FD-D4850A555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37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C4B8B0-55ED-40E5-A277-60E15237A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0DFED96-6028-4E18-A21F-91122855C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916469A-08F7-4ABE-9A68-E76E90D6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688BB0-2694-4503-AF8E-92C74D90D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1D7109-912D-4864-97A6-A6A91BDF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14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D21C3F-ADFA-4B8A-A53B-B60392E1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B644A4-8BDF-43FA-8822-FB6DF708B0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6CB96E4-6BE8-4C79-82B2-AD55E0F5F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58362D2-B618-400F-BC19-C41E1C26E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34B66B3-4F6C-45B1-A129-A95F7DD61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79AD855-45E6-4BBF-BE94-EC8E520C8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087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368512-4337-44CB-BBB5-A85A982B5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D37271D-FE64-4718-9340-57B583BD4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D4ED718-D761-49FF-8788-E18A9396C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FCF6C37-86DF-4C11-A037-5A2F990A4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3C37FFD-9705-47A6-A782-D5C6DC337E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046233C-AA54-4E50-AA40-D60178D5C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18A88F3-C55F-4AE1-B6A1-66976BC7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61B4D49-AE8D-4C2A-9AC8-F14EAAE9E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9700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8CA375-D91A-4B96-A098-CB621B7B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5A4A4EE-7EA5-4F6E-BF42-050CC4794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D8E1773-5F0C-478F-8AA8-91F25E28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FBF1040-33A2-4E58-BD2A-18E2950CE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197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99AE32E-A450-4FAC-B802-48EC3D0AA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9201F12-6504-46A1-847A-A510F9C4C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4E76A0C-0D5F-43AA-9EC6-5506FEE8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964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FFCE91-6E65-49E4-892E-97F12408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D46FCC-EA39-4C3A-80B4-F7C7EBEC8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17ECF05-F3F4-424C-A111-5F77689DB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52A0CB8-7FB0-4FA3-8E4A-6499BE132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B35A20C-5C59-4C7E-9ABE-1052C2B1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B7731ED-797B-4FE0-83C4-489BF7390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750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6A623C-A9C8-41C3-A894-157764620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288173F-3285-4013-82FE-FB39DA4779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05D99D5-F191-4095-B351-E5C8582F1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617D0A9-A83B-431D-95DD-2A3CC5B7E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15C658-E1D5-453B-8973-D55832ECB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51755AE-63B8-4F3D-9A76-D56D9A2ED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197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9BBAB9E-20D2-4CC3-9722-EADE105B0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CCAEAE6-3997-4B42-B804-2318BFCBB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02ECA5-89A7-4927-B2E0-1EA8625DC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5B07E-0AAF-48F9-9870-FF4F825D7AE1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2CD6E7-D4D3-477E-82BA-9413A0DBA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E46D02-CC1A-4656-80E2-0638D0BF8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CA7E9-D590-447E-9917-A861CCC474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717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CFC7C0EE-3C3B-426D-A715-1887A9099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802" y="583882"/>
            <a:ext cx="8981123" cy="6274118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921AFD42-0917-460F-BE33-D37CC30ADF1A}"/>
              </a:ext>
            </a:extLst>
          </p:cNvPr>
          <p:cNvSpPr txBox="1"/>
          <p:nvPr/>
        </p:nvSpPr>
        <p:spPr>
          <a:xfrm>
            <a:off x="1637607" y="124691"/>
            <a:ext cx="6517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1. Got PF flag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276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21AFD42-0917-460F-BE33-D37CC30ADF1A}"/>
              </a:ext>
            </a:extLst>
          </p:cNvPr>
          <p:cNvSpPr txBox="1"/>
          <p:nvPr/>
        </p:nvSpPr>
        <p:spPr>
          <a:xfrm>
            <a:off x="1637607" y="124691"/>
            <a:ext cx="6517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2. Got PF status, alert and block box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87CF185-86A9-4780-8B8E-74A7CC32B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4023"/>
            <a:ext cx="6324600" cy="3924300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65CD6C86-F200-4C0D-AB19-860F72567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250" y="494023"/>
            <a:ext cx="6381750" cy="408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09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21AFD42-0917-460F-BE33-D37CC30ADF1A}"/>
              </a:ext>
            </a:extLst>
          </p:cNvPr>
          <p:cNvSpPr txBox="1"/>
          <p:nvPr/>
        </p:nvSpPr>
        <p:spPr>
          <a:xfrm>
            <a:off x="1637607" y="124691"/>
            <a:ext cx="6517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3. Send </a:t>
            </a:r>
            <a:r>
              <a:rPr lang="en-US" altLang="zh-TW" dirty="0" err="1"/>
              <a:t>PF_Clear</a:t>
            </a:r>
            <a:r>
              <a:rPr lang="en-US" altLang="zh-TW" dirty="0"/>
              <a:t> and </a:t>
            </a:r>
            <a:r>
              <a:rPr lang="en-US" altLang="zh-TW" dirty="0" err="1"/>
              <a:t>BBR_Clear</a:t>
            </a:r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08A84CE-53BA-4CCA-B6C9-4531A5A19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298" y="615950"/>
            <a:ext cx="10967085" cy="599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62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21AFD42-0917-460F-BE33-D37CC30ADF1A}"/>
              </a:ext>
            </a:extLst>
          </p:cNvPr>
          <p:cNvSpPr txBox="1"/>
          <p:nvPr/>
        </p:nvSpPr>
        <p:spPr>
          <a:xfrm>
            <a:off x="1637607" y="124691"/>
            <a:ext cx="6517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4. After </a:t>
            </a:r>
            <a:r>
              <a:rPr lang="en-US" altLang="zh-TW" dirty="0" err="1"/>
              <a:t>PF_Clear</a:t>
            </a:r>
            <a:r>
              <a:rPr lang="en-US" altLang="zh-TW" dirty="0"/>
              <a:t> and </a:t>
            </a:r>
            <a:r>
              <a:rPr lang="en-US" altLang="zh-TW" dirty="0" err="1"/>
              <a:t>BBR_Clear</a:t>
            </a:r>
            <a:r>
              <a:rPr lang="en-US" altLang="zh-TW" dirty="0"/>
              <a:t>, check status, alert and block box</a:t>
            </a:r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C6823E9-1DB4-4688-8D3A-C99B7BD21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2302"/>
            <a:ext cx="6040184" cy="3584734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5E85BC59-09F7-4514-893B-DE7F0BE43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848587"/>
            <a:ext cx="6047613" cy="35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60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921AFD42-0917-460F-BE33-D37CC30ADF1A}"/>
              </a:ext>
            </a:extLst>
          </p:cNvPr>
          <p:cNvSpPr txBox="1"/>
          <p:nvPr/>
        </p:nvSpPr>
        <p:spPr>
          <a:xfrm>
            <a:off x="1637607" y="124691"/>
            <a:ext cx="6517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5. PF flag is still there, it cannot be cleared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C00225A9-C209-46E5-B43E-682135C28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29" y="423862"/>
            <a:ext cx="10841355" cy="6434138"/>
          </a:xfrm>
          <a:prstGeom prst="rect">
            <a:avLst/>
          </a:prstGeom>
        </p:spPr>
      </p:pic>
      <p:sp>
        <p:nvSpPr>
          <p:cNvPr id="2" name="矩形: 圓角 1">
            <a:extLst>
              <a:ext uri="{FF2B5EF4-FFF2-40B4-BE49-F238E27FC236}">
                <a16:creationId xmlns:a16="http://schemas.microsoft.com/office/drawing/2014/main" id="{675B1180-107D-43B6-98BC-81B417233FE1}"/>
              </a:ext>
            </a:extLst>
          </p:cNvPr>
          <p:cNvSpPr/>
          <p:nvPr/>
        </p:nvSpPr>
        <p:spPr>
          <a:xfrm>
            <a:off x="2043404" y="3956180"/>
            <a:ext cx="7072604" cy="23326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041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55</Words>
  <Application>Microsoft Office PowerPoint</Application>
  <PresentationFormat>寬螢幕</PresentationFormat>
  <Paragraphs>5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Statham Su</dc:creator>
  <cp:lastModifiedBy>Statham Su</cp:lastModifiedBy>
  <cp:revision>5</cp:revision>
  <dcterms:created xsi:type="dcterms:W3CDTF">2021-07-01T03:03:43Z</dcterms:created>
  <dcterms:modified xsi:type="dcterms:W3CDTF">2021-07-13T05:32:20Z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9e395e-e3b5-421f-8616-70a10f9451af_Enabled">
    <vt:lpwstr>true</vt:lpwstr>
  </property>
  <property fmtid="{D5CDD505-2E9C-101B-9397-08002B2CF9AE}" pid="3" name="MSIP_Label_879e395e-e3b5-421f-8616-70a10f9451af_SetDate">
    <vt:lpwstr>2021-07-01T04:05:56Z</vt:lpwstr>
  </property>
  <property fmtid="{D5CDD505-2E9C-101B-9397-08002B2CF9AE}" pid="4" name="MSIP_Label_879e395e-e3b5-421f-8616-70a10f9451af_Method">
    <vt:lpwstr>Standard</vt:lpwstr>
  </property>
  <property fmtid="{D5CDD505-2E9C-101B-9397-08002B2CF9AE}" pid="5" name="MSIP_Label_879e395e-e3b5-421f-8616-70a10f9451af_Name">
    <vt:lpwstr>879e395e-e3b5-421f-8616-70a10f9451af</vt:lpwstr>
  </property>
  <property fmtid="{D5CDD505-2E9C-101B-9397-08002B2CF9AE}" pid="6" name="MSIP_Label_879e395e-e3b5-421f-8616-70a10f9451af_SiteId">
    <vt:lpwstr>0beb0c35-9cbb-4feb-99e5-589e415c7944</vt:lpwstr>
  </property>
  <property fmtid="{D5CDD505-2E9C-101B-9397-08002B2CF9AE}" pid="7" name="MSIP_Label_879e395e-e3b5-421f-8616-70a10f9451af_ActionId">
    <vt:lpwstr>29af12d8-3f76-454b-9981-9f0d75e814dc</vt:lpwstr>
  </property>
  <property fmtid="{D5CDD505-2E9C-101B-9397-08002B2CF9AE}" pid="8" name="MSIP_Label_879e395e-e3b5-421f-8616-70a10f9451af_ContentBits">
    <vt:lpwstr>0</vt:lpwstr>
  </property>
</Properties>
</file>