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352" autoAdjust="0"/>
  </p:normalViewPr>
  <p:slideViewPr>
    <p:cSldViewPr>
      <p:cViewPr varScale="1">
        <p:scale>
          <a:sx n="120" d="100"/>
          <a:sy n="120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a0221128\Desktop\EMI\LM5160A%20Fly-Buck\PMP10532_EMI\TESTA3PMPNOFIL1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a0221128\Desktop\EMI\LM5160A%20Fly-Buck\PMP10532_EMI\TESTP3PMPwithFIL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0221128\Desktop\EMI\LM5160A%20Fly-Buck\PMP10532_EMI\TESTPMPWITHFIL4_CISPR2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just"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150kHz-30MHz AM Band</a:t>
            </a:r>
          </a:p>
        </c:rich>
      </c:tx>
      <c:layout>
        <c:manualLayout>
          <c:xMode val="edge"/>
          <c:yMode val="edge"/>
          <c:x val="0.33354935924476564"/>
          <c:y val="2.479802829524357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6809704003425771"/>
          <c:y val="0.12051053069585814"/>
          <c:w val="0.73606474744186878"/>
          <c:h val="0.6991885922796236"/>
        </c:manualLayout>
      </c:layout>
      <c:scatterChart>
        <c:scatterStyle val="smoothMarker"/>
        <c:varyColors val="0"/>
        <c:ser>
          <c:idx val="1"/>
          <c:order val="0"/>
          <c:tx>
            <c:v>LW5</c:v>
          </c:tx>
          <c:spPr>
            <a:ln cap="sq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[1]AM!$E$47:$E$49</c:f>
              <c:numCache>
                <c:formatCode>General</c:formatCode>
                <c:ptCount val="3"/>
                <c:pt idx="0">
                  <c:v>150000</c:v>
                </c:pt>
                <c:pt idx="1">
                  <c:v>300000</c:v>
                </c:pt>
                <c:pt idx="2">
                  <c:v>300000</c:v>
                </c:pt>
              </c:numCache>
            </c:numRef>
          </c:xVal>
          <c:yVal>
            <c:numRef>
              <c:f>[1]AM!$F$47:$F$49</c:f>
              <c:numCache>
                <c:formatCode>General</c:formatCode>
                <c:ptCount val="3"/>
                <c:pt idx="0">
                  <c:v>70</c:v>
                </c:pt>
                <c:pt idx="1">
                  <c:v>70</c:v>
                </c:pt>
                <c:pt idx="2">
                  <c:v>100</c:v>
                </c:pt>
              </c:numCache>
            </c:numRef>
          </c:yVal>
          <c:smooth val="0"/>
        </c:ser>
        <c:ser>
          <c:idx val="2"/>
          <c:order val="1"/>
          <c:tx>
            <c:v>LW3</c:v>
          </c:tx>
          <c:spPr>
            <a:ln cap="flat"/>
          </c:spPr>
          <c:marker>
            <c:symbol val="none"/>
          </c:marker>
          <c:dPt>
            <c:idx val="0"/>
            <c:bubble3D val="0"/>
            <c:spPr>
              <a:ln cap="flat">
                <a:solidFill>
                  <a:srgbClr val="92D050"/>
                </a:solidFill>
              </a:ln>
            </c:spPr>
          </c:dPt>
          <c:dPt>
            <c:idx val="1"/>
            <c:bubble3D val="0"/>
            <c:spPr>
              <a:ln cap="flat">
                <a:solidFill>
                  <a:srgbClr val="92D050"/>
                </a:solidFill>
              </a:ln>
            </c:spPr>
          </c:dPt>
          <c:xVal>
            <c:numRef>
              <c:f>[1]AM!$E$47:$E$49</c:f>
              <c:numCache>
                <c:formatCode>General</c:formatCode>
                <c:ptCount val="3"/>
                <c:pt idx="0">
                  <c:v>150000</c:v>
                </c:pt>
                <c:pt idx="1">
                  <c:v>300000</c:v>
                </c:pt>
                <c:pt idx="2">
                  <c:v>300000</c:v>
                </c:pt>
              </c:numCache>
            </c:numRef>
          </c:xVal>
          <c:yVal>
            <c:numRef>
              <c:f>[1]AM!$G$47:$G$49</c:f>
              <c:numCache>
                <c:formatCode>General</c:formatCode>
                <c:ptCount val="3"/>
                <c:pt idx="0">
                  <c:v>90</c:v>
                </c:pt>
                <c:pt idx="1">
                  <c:v>90</c:v>
                </c:pt>
                <c:pt idx="2">
                  <c:v>100</c:v>
                </c:pt>
              </c:numCache>
            </c:numRef>
          </c:yVal>
          <c:smooth val="0"/>
        </c:ser>
        <c:ser>
          <c:idx val="3"/>
          <c:order val="2"/>
          <c:tx>
            <c:v>MW5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[1]AM!$E$50:$E$53</c:f>
              <c:numCache>
                <c:formatCode>General</c:formatCode>
                <c:ptCount val="4"/>
                <c:pt idx="0">
                  <c:v>530000</c:v>
                </c:pt>
                <c:pt idx="1">
                  <c:v>530000</c:v>
                </c:pt>
                <c:pt idx="2">
                  <c:v>1800000</c:v>
                </c:pt>
                <c:pt idx="3">
                  <c:v>1800000</c:v>
                </c:pt>
              </c:numCache>
            </c:numRef>
          </c:xVal>
          <c:yVal>
            <c:numRef>
              <c:f>[1]AM!$F$50:$F$53</c:f>
              <c:numCache>
                <c:formatCode>General</c:formatCode>
                <c:ptCount val="4"/>
                <c:pt idx="0">
                  <c:v>100</c:v>
                </c:pt>
                <c:pt idx="1">
                  <c:v>54</c:v>
                </c:pt>
                <c:pt idx="2">
                  <c:v>54</c:v>
                </c:pt>
                <c:pt idx="3">
                  <c:v>100</c:v>
                </c:pt>
              </c:numCache>
            </c:numRef>
          </c:yVal>
          <c:smooth val="0"/>
        </c:ser>
        <c:ser>
          <c:idx val="4"/>
          <c:order val="3"/>
          <c:tx>
            <c:v>MW3</c:v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xVal>
            <c:numRef>
              <c:f>[1]AM!$E$50:$E$53</c:f>
              <c:numCache>
                <c:formatCode>General</c:formatCode>
                <c:ptCount val="4"/>
                <c:pt idx="0">
                  <c:v>530000</c:v>
                </c:pt>
                <c:pt idx="1">
                  <c:v>530000</c:v>
                </c:pt>
                <c:pt idx="2">
                  <c:v>1800000</c:v>
                </c:pt>
                <c:pt idx="3">
                  <c:v>1800000</c:v>
                </c:pt>
              </c:numCache>
            </c:numRef>
          </c:xVal>
          <c:yVal>
            <c:numRef>
              <c:f>[1]AM!$G$50:$G$53</c:f>
              <c:numCache>
                <c:formatCode>General</c:formatCode>
                <c:ptCount val="4"/>
                <c:pt idx="0">
                  <c:v>100</c:v>
                </c:pt>
                <c:pt idx="1">
                  <c:v>70</c:v>
                </c:pt>
                <c:pt idx="2">
                  <c:v>70</c:v>
                </c:pt>
                <c:pt idx="3">
                  <c:v>100</c:v>
                </c:pt>
              </c:numCache>
            </c:numRef>
          </c:yVal>
          <c:smooth val="0"/>
        </c:ser>
        <c:ser>
          <c:idx val="5"/>
          <c:order val="4"/>
          <c:tx>
            <c:v>SW5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[1]AM!$E$54:$E$57</c:f>
              <c:numCache>
                <c:formatCode>General</c:formatCode>
                <c:ptCount val="4"/>
                <c:pt idx="0">
                  <c:v>5900000</c:v>
                </c:pt>
                <c:pt idx="1">
                  <c:v>5900000</c:v>
                </c:pt>
                <c:pt idx="2">
                  <c:v>6200000</c:v>
                </c:pt>
                <c:pt idx="3">
                  <c:v>6200000</c:v>
                </c:pt>
              </c:numCache>
            </c:numRef>
          </c:xVal>
          <c:yVal>
            <c:numRef>
              <c:f>[1]AM!$F$54:$F$57</c:f>
              <c:numCache>
                <c:formatCode>General</c:formatCode>
                <c:ptCount val="4"/>
                <c:pt idx="0">
                  <c:v>100</c:v>
                </c:pt>
                <c:pt idx="1">
                  <c:v>53</c:v>
                </c:pt>
                <c:pt idx="2">
                  <c:v>53</c:v>
                </c:pt>
                <c:pt idx="3">
                  <c:v>100</c:v>
                </c:pt>
              </c:numCache>
            </c:numRef>
          </c:yVal>
          <c:smooth val="0"/>
        </c:ser>
        <c:ser>
          <c:idx val="6"/>
          <c:order val="5"/>
          <c:tx>
            <c:v>SW3</c:v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xVal>
            <c:numRef>
              <c:f>[1]AM!$E$54:$E$57</c:f>
              <c:numCache>
                <c:formatCode>General</c:formatCode>
                <c:ptCount val="4"/>
                <c:pt idx="0">
                  <c:v>5900000</c:v>
                </c:pt>
                <c:pt idx="1">
                  <c:v>5900000</c:v>
                </c:pt>
                <c:pt idx="2">
                  <c:v>6200000</c:v>
                </c:pt>
                <c:pt idx="3">
                  <c:v>6200000</c:v>
                </c:pt>
              </c:numCache>
            </c:numRef>
          </c:xVal>
          <c:yVal>
            <c:numRef>
              <c:f>[1]AM!$G$54:$G$57</c:f>
              <c:numCache>
                <c:formatCode>General</c:formatCode>
                <c:ptCount val="4"/>
                <c:pt idx="0">
                  <c:v>100</c:v>
                </c:pt>
                <c:pt idx="1">
                  <c:v>65</c:v>
                </c:pt>
                <c:pt idx="2">
                  <c:v>65</c:v>
                </c:pt>
                <c:pt idx="3">
                  <c:v>100</c:v>
                </c:pt>
              </c:numCache>
            </c:numRef>
          </c:yVal>
          <c:smooth val="0"/>
        </c:ser>
        <c:ser>
          <c:idx val="7"/>
          <c:order val="6"/>
          <c:tx>
            <c:v>CB5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[1]AM!$E$58:$E$61</c:f>
              <c:numCache>
                <c:formatCode>General</c:formatCode>
                <c:ptCount val="4"/>
                <c:pt idx="0">
                  <c:v>26000000</c:v>
                </c:pt>
                <c:pt idx="1">
                  <c:v>26000000</c:v>
                </c:pt>
                <c:pt idx="2">
                  <c:v>28000000</c:v>
                </c:pt>
                <c:pt idx="3">
                  <c:v>28000000</c:v>
                </c:pt>
              </c:numCache>
            </c:numRef>
          </c:xVal>
          <c:yVal>
            <c:numRef>
              <c:f>[1]AM!$F$58:$F$61</c:f>
              <c:numCache>
                <c:formatCode>General</c:formatCode>
                <c:ptCount val="4"/>
                <c:pt idx="0">
                  <c:v>100</c:v>
                </c:pt>
                <c:pt idx="1">
                  <c:v>44</c:v>
                </c:pt>
                <c:pt idx="2">
                  <c:v>44</c:v>
                </c:pt>
                <c:pt idx="3">
                  <c:v>100</c:v>
                </c:pt>
              </c:numCache>
            </c:numRef>
          </c:yVal>
          <c:smooth val="0"/>
        </c:ser>
        <c:ser>
          <c:idx val="8"/>
          <c:order val="7"/>
          <c:tx>
            <c:v>CB3</c:v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xVal>
            <c:numRef>
              <c:f>[1]AM!$E$58:$E$61</c:f>
              <c:numCache>
                <c:formatCode>General</c:formatCode>
                <c:ptCount val="4"/>
                <c:pt idx="0">
                  <c:v>26000000</c:v>
                </c:pt>
                <c:pt idx="1">
                  <c:v>26000000</c:v>
                </c:pt>
                <c:pt idx="2">
                  <c:v>28000000</c:v>
                </c:pt>
                <c:pt idx="3">
                  <c:v>28000000</c:v>
                </c:pt>
              </c:numCache>
            </c:numRef>
          </c:xVal>
          <c:yVal>
            <c:numRef>
              <c:f>[1]AM!$G$58:$G$61</c:f>
              <c:numCache>
                <c:formatCode>General</c:formatCode>
                <c:ptCount val="4"/>
                <c:pt idx="0">
                  <c:v>100</c:v>
                </c:pt>
                <c:pt idx="1">
                  <c:v>56</c:v>
                </c:pt>
                <c:pt idx="2">
                  <c:v>56</c:v>
                </c:pt>
                <c:pt idx="3">
                  <c:v>100</c:v>
                </c:pt>
              </c:numCache>
            </c:numRef>
          </c:yVal>
          <c:smooth val="0"/>
        </c:ser>
        <c:ser>
          <c:idx val="0"/>
          <c:order val="8"/>
          <c:spPr>
            <a:ln w="127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TESTP3PMPNOFIL1!$A$27:$A$2027</c:f>
              <c:numCache>
                <c:formatCode>General</c:formatCode>
                <c:ptCount val="2001"/>
                <c:pt idx="0">
                  <c:v>107471.2644</c:v>
                </c:pt>
                <c:pt idx="1">
                  <c:v>122413.7931</c:v>
                </c:pt>
                <c:pt idx="2">
                  <c:v>137356.32180000001</c:v>
                </c:pt>
                <c:pt idx="3">
                  <c:v>152298.85060000001</c:v>
                </c:pt>
                <c:pt idx="4">
                  <c:v>167241.3793</c:v>
                </c:pt>
                <c:pt idx="5">
                  <c:v>182183.908</c:v>
                </c:pt>
                <c:pt idx="6">
                  <c:v>197126.4368</c:v>
                </c:pt>
                <c:pt idx="7">
                  <c:v>212068.96549999999</c:v>
                </c:pt>
                <c:pt idx="8">
                  <c:v>227011.49429999999</c:v>
                </c:pt>
                <c:pt idx="9">
                  <c:v>241954.02299999999</c:v>
                </c:pt>
                <c:pt idx="10">
                  <c:v>256896.55170000001</c:v>
                </c:pt>
                <c:pt idx="11">
                  <c:v>271839.08049999998</c:v>
                </c:pt>
                <c:pt idx="12">
                  <c:v>286781.60920000001</c:v>
                </c:pt>
                <c:pt idx="13">
                  <c:v>301724.13789999997</c:v>
                </c:pt>
                <c:pt idx="14">
                  <c:v>316666.6667</c:v>
                </c:pt>
                <c:pt idx="15">
                  <c:v>331609.19540000003</c:v>
                </c:pt>
                <c:pt idx="16">
                  <c:v>346551.72409999999</c:v>
                </c:pt>
                <c:pt idx="17">
                  <c:v>361494.25290000002</c:v>
                </c:pt>
                <c:pt idx="18">
                  <c:v>376436.78159999999</c:v>
                </c:pt>
                <c:pt idx="19">
                  <c:v>391379.31030000001</c:v>
                </c:pt>
                <c:pt idx="20">
                  <c:v>406321.83909999998</c:v>
                </c:pt>
                <c:pt idx="21">
                  <c:v>421264.36780000001</c:v>
                </c:pt>
                <c:pt idx="22">
                  <c:v>436206.89659999998</c:v>
                </c:pt>
                <c:pt idx="23">
                  <c:v>451149.4253</c:v>
                </c:pt>
                <c:pt idx="24">
                  <c:v>466091.95400000003</c:v>
                </c:pt>
                <c:pt idx="25">
                  <c:v>481034.4828</c:v>
                </c:pt>
                <c:pt idx="26">
                  <c:v>495977.01150000002</c:v>
                </c:pt>
                <c:pt idx="27">
                  <c:v>510919.54019999999</c:v>
                </c:pt>
                <c:pt idx="28">
                  <c:v>525862.06900000002</c:v>
                </c:pt>
                <c:pt idx="29">
                  <c:v>540804.59770000004</c:v>
                </c:pt>
                <c:pt idx="30">
                  <c:v>555747.12639999995</c:v>
                </c:pt>
                <c:pt idx="31">
                  <c:v>570689.65520000004</c:v>
                </c:pt>
                <c:pt idx="32">
                  <c:v>585632.18389999995</c:v>
                </c:pt>
                <c:pt idx="33">
                  <c:v>600574.71259999997</c:v>
                </c:pt>
                <c:pt idx="34">
                  <c:v>615517.24140000006</c:v>
                </c:pt>
                <c:pt idx="35">
                  <c:v>630459.77009999997</c:v>
                </c:pt>
                <c:pt idx="36">
                  <c:v>645402.29890000005</c:v>
                </c:pt>
                <c:pt idx="37">
                  <c:v>660344.82759999996</c:v>
                </c:pt>
                <c:pt idx="38">
                  <c:v>675287.35629999998</c:v>
                </c:pt>
                <c:pt idx="39">
                  <c:v>690229.88509999996</c:v>
                </c:pt>
                <c:pt idx="40">
                  <c:v>705172.41379999998</c:v>
                </c:pt>
                <c:pt idx="41">
                  <c:v>720114.9425</c:v>
                </c:pt>
                <c:pt idx="42">
                  <c:v>735057.47129999998</c:v>
                </c:pt>
                <c:pt idx="43">
                  <c:v>750000</c:v>
                </c:pt>
                <c:pt idx="44">
                  <c:v>764942.52870000002</c:v>
                </c:pt>
                <c:pt idx="45">
                  <c:v>779885.0575</c:v>
                </c:pt>
                <c:pt idx="46">
                  <c:v>794827.58620000002</c:v>
                </c:pt>
                <c:pt idx="47">
                  <c:v>809770.11490000004</c:v>
                </c:pt>
                <c:pt idx="48">
                  <c:v>824712.64370000002</c:v>
                </c:pt>
                <c:pt idx="49">
                  <c:v>839655.17240000004</c:v>
                </c:pt>
                <c:pt idx="50">
                  <c:v>854597.70109999995</c:v>
                </c:pt>
                <c:pt idx="51">
                  <c:v>869540.22990000003</c:v>
                </c:pt>
                <c:pt idx="52">
                  <c:v>884482.75859999994</c:v>
                </c:pt>
                <c:pt idx="53">
                  <c:v>899425.28740000003</c:v>
                </c:pt>
                <c:pt idx="54">
                  <c:v>914367.81610000005</c:v>
                </c:pt>
                <c:pt idx="55">
                  <c:v>929310.34479999996</c:v>
                </c:pt>
                <c:pt idx="56">
                  <c:v>944252.87360000005</c:v>
                </c:pt>
                <c:pt idx="57">
                  <c:v>959195.40229999996</c:v>
                </c:pt>
                <c:pt idx="58">
                  <c:v>974137.93099999998</c:v>
                </c:pt>
                <c:pt idx="59">
                  <c:v>989080.45979999995</c:v>
                </c:pt>
                <c:pt idx="60">
                  <c:v>1004022.9889999999</c:v>
                </c:pt>
                <c:pt idx="61">
                  <c:v>1018965.517</c:v>
                </c:pt>
                <c:pt idx="62">
                  <c:v>1033908.046</c:v>
                </c:pt>
                <c:pt idx="63">
                  <c:v>1048850.575</c:v>
                </c:pt>
                <c:pt idx="64">
                  <c:v>1063793.1029999999</c:v>
                </c:pt>
                <c:pt idx="65">
                  <c:v>1078735.632</c:v>
                </c:pt>
                <c:pt idx="66">
                  <c:v>1093678.1610000001</c:v>
                </c:pt>
                <c:pt idx="67">
                  <c:v>1108620.69</c:v>
                </c:pt>
                <c:pt idx="68">
                  <c:v>1123563.2180000001</c:v>
                </c:pt>
                <c:pt idx="69">
                  <c:v>1138505.747</c:v>
                </c:pt>
                <c:pt idx="70">
                  <c:v>1153448.2760000001</c:v>
                </c:pt>
                <c:pt idx="71">
                  <c:v>1168390.8049999999</c:v>
                </c:pt>
                <c:pt idx="72">
                  <c:v>1183333.3330000001</c:v>
                </c:pt>
                <c:pt idx="73">
                  <c:v>1198275.862</c:v>
                </c:pt>
                <c:pt idx="74">
                  <c:v>1213218.3910000001</c:v>
                </c:pt>
                <c:pt idx="75">
                  <c:v>1228160.92</c:v>
                </c:pt>
                <c:pt idx="76">
                  <c:v>1243103.4480000001</c:v>
                </c:pt>
                <c:pt idx="77">
                  <c:v>1258045.977</c:v>
                </c:pt>
                <c:pt idx="78">
                  <c:v>1272988.5060000001</c:v>
                </c:pt>
                <c:pt idx="79">
                  <c:v>1287931.034</c:v>
                </c:pt>
                <c:pt idx="80">
                  <c:v>1302873.5630000001</c:v>
                </c:pt>
                <c:pt idx="81">
                  <c:v>1317816.0919999999</c:v>
                </c:pt>
                <c:pt idx="82">
                  <c:v>1332758.621</c:v>
                </c:pt>
                <c:pt idx="83">
                  <c:v>1347701.149</c:v>
                </c:pt>
                <c:pt idx="84">
                  <c:v>1362643.6780000001</c:v>
                </c:pt>
                <c:pt idx="85">
                  <c:v>1377586.2069999999</c:v>
                </c:pt>
                <c:pt idx="86">
                  <c:v>1392528.736</c:v>
                </c:pt>
                <c:pt idx="87">
                  <c:v>1407471.264</c:v>
                </c:pt>
                <c:pt idx="88">
                  <c:v>1422413.7930000001</c:v>
                </c:pt>
                <c:pt idx="89">
                  <c:v>1437356.3219999999</c:v>
                </c:pt>
                <c:pt idx="90">
                  <c:v>1452298.851</c:v>
                </c:pt>
                <c:pt idx="91">
                  <c:v>1467241.379</c:v>
                </c:pt>
                <c:pt idx="92">
                  <c:v>1482183.9080000001</c:v>
                </c:pt>
                <c:pt idx="93">
                  <c:v>1497126.4369999999</c:v>
                </c:pt>
                <c:pt idx="94">
                  <c:v>1512068.966</c:v>
                </c:pt>
                <c:pt idx="95">
                  <c:v>1527011.4939999999</c:v>
                </c:pt>
                <c:pt idx="96">
                  <c:v>1541954.023</c:v>
                </c:pt>
                <c:pt idx="97">
                  <c:v>1556896.5519999999</c:v>
                </c:pt>
                <c:pt idx="98">
                  <c:v>1571839.08</c:v>
                </c:pt>
                <c:pt idx="99">
                  <c:v>1586781.6089999999</c:v>
                </c:pt>
                <c:pt idx="100">
                  <c:v>1601724.138</c:v>
                </c:pt>
                <c:pt idx="101">
                  <c:v>1616666.6669999999</c:v>
                </c:pt>
                <c:pt idx="102">
                  <c:v>1631609.1950000001</c:v>
                </c:pt>
                <c:pt idx="103">
                  <c:v>1646551.7239999999</c:v>
                </c:pt>
                <c:pt idx="104">
                  <c:v>1661494.253</c:v>
                </c:pt>
                <c:pt idx="105">
                  <c:v>1676436.7819999999</c:v>
                </c:pt>
                <c:pt idx="106">
                  <c:v>1691379.31</c:v>
                </c:pt>
                <c:pt idx="107">
                  <c:v>1706321.8389999999</c:v>
                </c:pt>
                <c:pt idx="108">
                  <c:v>1721264.368</c:v>
                </c:pt>
                <c:pt idx="109">
                  <c:v>1736206.8970000001</c:v>
                </c:pt>
                <c:pt idx="110">
                  <c:v>1751149.425</c:v>
                </c:pt>
                <c:pt idx="111">
                  <c:v>1766091.9539999999</c:v>
                </c:pt>
                <c:pt idx="112">
                  <c:v>1781034.483</c:v>
                </c:pt>
                <c:pt idx="113">
                  <c:v>1795977.0109999999</c:v>
                </c:pt>
                <c:pt idx="114">
                  <c:v>1810919.54</c:v>
                </c:pt>
                <c:pt idx="115">
                  <c:v>1825862.0689999999</c:v>
                </c:pt>
                <c:pt idx="116">
                  <c:v>1840804.598</c:v>
                </c:pt>
                <c:pt idx="117">
                  <c:v>1855747.1259999999</c:v>
                </c:pt>
                <c:pt idx="118">
                  <c:v>1870689.655</c:v>
                </c:pt>
                <c:pt idx="119">
                  <c:v>1885632.1839999999</c:v>
                </c:pt>
                <c:pt idx="120">
                  <c:v>1900574.713</c:v>
                </c:pt>
                <c:pt idx="121">
                  <c:v>1915517.2409999999</c:v>
                </c:pt>
                <c:pt idx="122">
                  <c:v>1930459.77</c:v>
                </c:pt>
                <c:pt idx="123">
                  <c:v>1945402.2990000001</c:v>
                </c:pt>
                <c:pt idx="124">
                  <c:v>1960344.828</c:v>
                </c:pt>
                <c:pt idx="125">
                  <c:v>1975287.3559999999</c:v>
                </c:pt>
                <c:pt idx="126">
                  <c:v>1990229.885</c:v>
                </c:pt>
                <c:pt idx="127">
                  <c:v>2005172.4140000001</c:v>
                </c:pt>
                <c:pt idx="128">
                  <c:v>2020114.943</c:v>
                </c:pt>
                <c:pt idx="129">
                  <c:v>2035057.4709999999</c:v>
                </c:pt>
                <c:pt idx="130">
                  <c:v>2050000</c:v>
                </c:pt>
                <c:pt idx="131">
                  <c:v>2064942.5290000001</c:v>
                </c:pt>
                <c:pt idx="132">
                  <c:v>2079885.057</c:v>
                </c:pt>
                <c:pt idx="133">
                  <c:v>2094827.5859999999</c:v>
                </c:pt>
                <c:pt idx="134">
                  <c:v>2109770.1150000002</c:v>
                </c:pt>
                <c:pt idx="135">
                  <c:v>2124712.6439999999</c:v>
                </c:pt>
                <c:pt idx="136">
                  <c:v>2139655.1719999998</c:v>
                </c:pt>
                <c:pt idx="137">
                  <c:v>2154597.7009999999</c:v>
                </c:pt>
                <c:pt idx="138">
                  <c:v>2169540.23</c:v>
                </c:pt>
                <c:pt idx="139">
                  <c:v>2184482.7590000001</c:v>
                </c:pt>
                <c:pt idx="140">
                  <c:v>2199425.287</c:v>
                </c:pt>
                <c:pt idx="141">
                  <c:v>2214367.8160000001</c:v>
                </c:pt>
                <c:pt idx="142">
                  <c:v>2229310.3450000002</c:v>
                </c:pt>
                <c:pt idx="143">
                  <c:v>2244252.8739999998</c:v>
                </c:pt>
                <c:pt idx="144">
                  <c:v>2259195.4019999998</c:v>
                </c:pt>
                <c:pt idx="145">
                  <c:v>2274137.9309999999</c:v>
                </c:pt>
                <c:pt idx="146">
                  <c:v>2289080.46</c:v>
                </c:pt>
                <c:pt idx="147">
                  <c:v>2304022.9890000001</c:v>
                </c:pt>
                <c:pt idx="148">
                  <c:v>2318965.517</c:v>
                </c:pt>
                <c:pt idx="149">
                  <c:v>2333908.0460000001</c:v>
                </c:pt>
                <c:pt idx="150">
                  <c:v>2348850.5750000002</c:v>
                </c:pt>
                <c:pt idx="151">
                  <c:v>2363793.1030000001</c:v>
                </c:pt>
                <c:pt idx="152">
                  <c:v>2378735.6320000002</c:v>
                </c:pt>
                <c:pt idx="153">
                  <c:v>2393678.1609999998</c:v>
                </c:pt>
                <c:pt idx="154">
                  <c:v>2408620.69</c:v>
                </c:pt>
                <c:pt idx="155">
                  <c:v>2423563.2179999999</c:v>
                </c:pt>
                <c:pt idx="156">
                  <c:v>2438505.747</c:v>
                </c:pt>
                <c:pt idx="157">
                  <c:v>2453448.2760000001</c:v>
                </c:pt>
                <c:pt idx="158">
                  <c:v>2468390.8050000002</c:v>
                </c:pt>
                <c:pt idx="159">
                  <c:v>2483333.3330000001</c:v>
                </c:pt>
                <c:pt idx="160">
                  <c:v>2498275.8620000002</c:v>
                </c:pt>
                <c:pt idx="161">
                  <c:v>2513218.3909999998</c:v>
                </c:pt>
                <c:pt idx="162">
                  <c:v>2528160.92</c:v>
                </c:pt>
                <c:pt idx="163">
                  <c:v>2543103.4479999999</c:v>
                </c:pt>
                <c:pt idx="164">
                  <c:v>2558045.977</c:v>
                </c:pt>
                <c:pt idx="165">
                  <c:v>2572988.5060000001</c:v>
                </c:pt>
                <c:pt idx="166">
                  <c:v>2587931.034</c:v>
                </c:pt>
                <c:pt idx="167">
                  <c:v>2602873.5630000001</c:v>
                </c:pt>
                <c:pt idx="168">
                  <c:v>2617816.0920000002</c:v>
                </c:pt>
                <c:pt idx="169">
                  <c:v>2632758.6209999998</c:v>
                </c:pt>
                <c:pt idx="170">
                  <c:v>2647701.1490000002</c:v>
                </c:pt>
                <c:pt idx="171">
                  <c:v>2662643.6779999998</c:v>
                </c:pt>
                <c:pt idx="172">
                  <c:v>2677586.2069999999</c:v>
                </c:pt>
                <c:pt idx="173">
                  <c:v>2692528.736</c:v>
                </c:pt>
                <c:pt idx="174">
                  <c:v>2707471.264</c:v>
                </c:pt>
                <c:pt idx="175">
                  <c:v>2722413.7930000001</c:v>
                </c:pt>
                <c:pt idx="176">
                  <c:v>2737356.3220000002</c:v>
                </c:pt>
                <c:pt idx="177">
                  <c:v>2752298.8509999998</c:v>
                </c:pt>
                <c:pt idx="178">
                  <c:v>2767241.3790000002</c:v>
                </c:pt>
                <c:pt idx="179">
                  <c:v>2782183.9079999998</c:v>
                </c:pt>
                <c:pt idx="180">
                  <c:v>2797126.4369999999</c:v>
                </c:pt>
                <c:pt idx="181">
                  <c:v>2812068.966</c:v>
                </c:pt>
                <c:pt idx="182">
                  <c:v>2827011.4939999999</c:v>
                </c:pt>
                <c:pt idx="183">
                  <c:v>2841954.023</c:v>
                </c:pt>
                <c:pt idx="184">
                  <c:v>2856896.5520000001</c:v>
                </c:pt>
                <c:pt idx="185">
                  <c:v>2871839.08</c:v>
                </c:pt>
                <c:pt idx="186">
                  <c:v>2886781.6090000002</c:v>
                </c:pt>
                <c:pt idx="187">
                  <c:v>2901724.1379999998</c:v>
                </c:pt>
                <c:pt idx="188">
                  <c:v>2916666.6669999999</c:v>
                </c:pt>
                <c:pt idx="189">
                  <c:v>2931609.1949999998</c:v>
                </c:pt>
                <c:pt idx="190">
                  <c:v>2946551.7239999999</c:v>
                </c:pt>
                <c:pt idx="191">
                  <c:v>2961494.253</c:v>
                </c:pt>
                <c:pt idx="192">
                  <c:v>2976436.7820000001</c:v>
                </c:pt>
                <c:pt idx="193">
                  <c:v>2991379.31</c:v>
                </c:pt>
                <c:pt idx="194">
                  <c:v>3006321.8390000002</c:v>
                </c:pt>
                <c:pt idx="195">
                  <c:v>3021264.3679999998</c:v>
                </c:pt>
                <c:pt idx="196">
                  <c:v>3036206.8969999999</c:v>
                </c:pt>
                <c:pt idx="197">
                  <c:v>3051149.4249999998</c:v>
                </c:pt>
                <c:pt idx="198">
                  <c:v>3066091.9539999999</c:v>
                </c:pt>
                <c:pt idx="199">
                  <c:v>3081034.483</c:v>
                </c:pt>
                <c:pt idx="200">
                  <c:v>3095977.0109999999</c:v>
                </c:pt>
                <c:pt idx="201">
                  <c:v>3110919.54</c:v>
                </c:pt>
                <c:pt idx="202">
                  <c:v>3125862.0690000001</c:v>
                </c:pt>
                <c:pt idx="203">
                  <c:v>3140804.5980000002</c:v>
                </c:pt>
                <c:pt idx="204">
                  <c:v>3155747.1260000002</c:v>
                </c:pt>
                <c:pt idx="205">
                  <c:v>3170689.6549999998</c:v>
                </c:pt>
                <c:pt idx="206">
                  <c:v>3185632.1839999999</c:v>
                </c:pt>
                <c:pt idx="207">
                  <c:v>3200574.713</c:v>
                </c:pt>
                <c:pt idx="208">
                  <c:v>3215517.2409999999</c:v>
                </c:pt>
                <c:pt idx="209">
                  <c:v>3230459.77</c:v>
                </c:pt>
                <c:pt idx="210">
                  <c:v>3245402.2990000001</c:v>
                </c:pt>
                <c:pt idx="211">
                  <c:v>3260344.8280000002</c:v>
                </c:pt>
                <c:pt idx="212">
                  <c:v>3275287.3560000001</c:v>
                </c:pt>
                <c:pt idx="213">
                  <c:v>3290229.8849999998</c:v>
                </c:pt>
                <c:pt idx="214">
                  <c:v>3305172.4139999999</c:v>
                </c:pt>
                <c:pt idx="215">
                  <c:v>3320114.943</c:v>
                </c:pt>
                <c:pt idx="216">
                  <c:v>3335057.4709999999</c:v>
                </c:pt>
                <c:pt idx="217">
                  <c:v>3350000</c:v>
                </c:pt>
                <c:pt idx="218">
                  <c:v>3364942.5290000001</c:v>
                </c:pt>
                <c:pt idx="219">
                  <c:v>3379885.057</c:v>
                </c:pt>
                <c:pt idx="220">
                  <c:v>3394827.5860000001</c:v>
                </c:pt>
                <c:pt idx="221">
                  <c:v>3409770.1150000002</c:v>
                </c:pt>
                <c:pt idx="222">
                  <c:v>3424712.6439999999</c:v>
                </c:pt>
                <c:pt idx="223">
                  <c:v>3439655.1719999998</c:v>
                </c:pt>
                <c:pt idx="224">
                  <c:v>3454597.7009999999</c:v>
                </c:pt>
                <c:pt idx="225">
                  <c:v>3469540.23</c:v>
                </c:pt>
                <c:pt idx="226">
                  <c:v>3484482.7590000001</c:v>
                </c:pt>
                <c:pt idx="227">
                  <c:v>3499425.287</c:v>
                </c:pt>
                <c:pt idx="228">
                  <c:v>3514367.8160000001</c:v>
                </c:pt>
                <c:pt idx="229">
                  <c:v>3529310.3450000002</c:v>
                </c:pt>
                <c:pt idx="230">
                  <c:v>3544252.8739999998</c:v>
                </c:pt>
                <c:pt idx="231">
                  <c:v>3559195.4019999998</c:v>
                </c:pt>
                <c:pt idx="232">
                  <c:v>3574137.9309999999</c:v>
                </c:pt>
                <c:pt idx="233">
                  <c:v>3589080.46</c:v>
                </c:pt>
                <c:pt idx="234">
                  <c:v>3604022.9890000001</c:v>
                </c:pt>
                <c:pt idx="235">
                  <c:v>3618965.517</c:v>
                </c:pt>
                <c:pt idx="236">
                  <c:v>3633908.0460000001</c:v>
                </c:pt>
                <c:pt idx="237">
                  <c:v>3648850.5750000002</c:v>
                </c:pt>
                <c:pt idx="238">
                  <c:v>3663793.1030000001</c:v>
                </c:pt>
                <c:pt idx="239">
                  <c:v>3678735.6320000002</c:v>
                </c:pt>
                <c:pt idx="240">
                  <c:v>3693678.1609999998</c:v>
                </c:pt>
                <c:pt idx="241">
                  <c:v>3708620.69</c:v>
                </c:pt>
                <c:pt idx="242">
                  <c:v>3723563.2179999999</c:v>
                </c:pt>
                <c:pt idx="243">
                  <c:v>3738505.747</c:v>
                </c:pt>
                <c:pt idx="244">
                  <c:v>3753448.2760000001</c:v>
                </c:pt>
                <c:pt idx="245">
                  <c:v>3768390.8050000002</c:v>
                </c:pt>
                <c:pt idx="246">
                  <c:v>3783333.3330000001</c:v>
                </c:pt>
                <c:pt idx="247">
                  <c:v>3798275.8620000002</c:v>
                </c:pt>
                <c:pt idx="248">
                  <c:v>3813218.3909999998</c:v>
                </c:pt>
                <c:pt idx="249">
                  <c:v>3828160.92</c:v>
                </c:pt>
                <c:pt idx="250">
                  <c:v>3843103.4479999999</c:v>
                </c:pt>
                <c:pt idx="251">
                  <c:v>3858045.977</c:v>
                </c:pt>
                <c:pt idx="252">
                  <c:v>3872988.5060000001</c:v>
                </c:pt>
                <c:pt idx="253">
                  <c:v>3887931.034</c:v>
                </c:pt>
                <c:pt idx="254">
                  <c:v>3902873.5630000001</c:v>
                </c:pt>
                <c:pt idx="255">
                  <c:v>3917816.0920000002</c:v>
                </c:pt>
                <c:pt idx="256">
                  <c:v>3932758.6209999998</c:v>
                </c:pt>
                <c:pt idx="257">
                  <c:v>3947701.1490000002</c:v>
                </c:pt>
                <c:pt idx="258">
                  <c:v>3962643.6779999998</c:v>
                </c:pt>
                <c:pt idx="259">
                  <c:v>3977586.2069999999</c:v>
                </c:pt>
                <c:pt idx="260">
                  <c:v>3992528.736</c:v>
                </c:pt>
                <c:pt idx="261">
                  <c:v>4007471.264</c:v>
                </c:pt>
                <c:pt idx="262">
                  <c:v>4022413.7930000001</c:v>
                </c:pt>
                <c:pt idx="263">
                  <c:v>4037356.3220000002</c:v>
                </c:pt>
                <c:pt idx="264">
                  <c:v>4052298.8509999998</c:v>
                </c:pt>
                <c:pt idx="265">
                  <c:v>4067241.3790000002</c:v>
                </c:pt>
                <c:pt idx="266">
                  <c:v>4082183.9079999998</c:v>
                </c:pt>
                <c:pt idx="267">
                  <c:v>4097126.4369999999</c:v>
                </c:pt>
                <c:pt idx="268">
                  <c:v>4112068.966</c:v>
                </c:pt>
                <c:pt idx="269">
                  <c:v>4127011.4939999999</c:v>
                </c:pt>
                <c:pt idx="270">
                  <c:v>4141954.023</c:v>
                </c:pt>
                <c:pt idx="271">
                  <c:v>4156896.5520000001</c:v>
                </c:pt>
                <c:pt idx="272">
                  <c:v>4171839.08</c:v>
                </c:pt>
                <c:pt idx="273">
                  <c:v>4186781.6090000002</c:v>
                </c:pt>
                <c:pt idx="274">
                  <c:v>4201724.1380000003</c:v>
                </c:pt>
                <c:pt idx="275">
                  <c:v>4216666.6670000004</c:v>
                </c:pt>
                <c:pt idx="276">
                  <c:v>4231609.1950000003</c:v>
                </c:pt>
                <c:pt idx="277">
                  <c:v>4246551.7240000004</c:v>
                </c:pt>
                <c:pt idx="278">
                  <c:v>4261494.2529999996</c:v>
                </c:pt>
                <c:pt idx="279">
                  <c:v>4276436.7819999997</c:v>
                </c:pt>
                <c:pt idx="280">
                  <c:v>4291379.3099999996</c:v>
                </c:pt>
                <c:pt idx="281">
                  <c:v>4306321.8389999997</c:v>
                </c:pt>
                <c:pt idx="282">
                  <c:v>4321264.3679999998</c:v>
                </c:pt>
                <c:pt idx="283">
                  <c:v>4336206.8969999999</c:v>
                </c:pt>
                <c:pt idx="284">
                  <c:v>4351149.4249999998</c:v>
                </c:pt>
                <c:pt idx="285">
                  <c:v>4366091.9539999999</c:v>
                </c:pt>
                <c:pt idx="286">
                  <c:v>4381034.483</c:v>
                </c:pt>
                <c:pt idx="287">
                  <c:v>4395977.0109999999</c:v>
                </c:pt>
                <c:pt idx="288">
                  <c:v>4410919.54</c:v>
                </c:pt>
                <c:pt idx="289">
                  <c:v>4425862.0690000001</c:v>
                </c:pt>
                <c:pt idx="290">
                  <c:v>4440804.5980000002</c:v>
                </c:pt>
                <c:pt idx="291">
                  <c:v>4455747.1260000002</c:v>
                </c:pt>
                <c:pt idx="292">
                  <c:v>4470689.6550000003</c:v>
                </c:pt>
                <c:pt idx="293">
                  <c:v>4485632.1840000004</c:v>
                </c:pt>
                <c:pt idx="294">
                  <c:v>4500574.7130000005</c:v>
                </c:pt>
                <c:pt idx="295">
                  <c:v>4515517.2410000004</c:v>
                </c:pt>
                <c:pt idx="296">
                  <c:v>4530459.7699999996</c:v>
                </c:pt>
                <c:pt idx="297">
                  <c:v>4545402.2989999996</c:v>
                </c:pt>
                <c:pt idx="298">
                  <c:v>4560344.8279999997</c:v>
                </c:pt>
                <c:pt idx="299">
                  <c:v>4575287.3559999997</c:v>
                </c:pt>
                <c:pt idx="300">
                  <c:v>4590229.8849999998</c:v>
                </c:pt>
                <c:pt idx="301">
                  <c:v>4605172.4139999999</c:v>
                </c:pt>
                <c:pt idx="302">
                  <c:v>4620114.943</c:v>
                </c:pt>
                <c:pt idx="303">
                  <c:v>4635057.4709999999</c:v>
                </c:pt>
                <c:pt idx="304">
                  <c:v>4650000</c:v>
                </c:pt>
                <c:pt idx="305">
                  <c:v>4664942.5290000001</c:v>
                </c:pt>
                <c:pt idx="306">
                  <c:v>4679885.057</c:v>
                </c:pt>
                <c:pt idx="307">
                  <c:v>4694827.5860000001</c:v>
                </c:pt>
                <c:pt idx="308">
                  <c:v>4709770.1150000002</c:v>
                </c:pt>
                <c:pt idx="309">
                  <c:v>4724712.6440000003</c:v>
                </c:pt>
                <c:pt idx="310">
                  <c:v>4739655.1720000003</c:v>
                </c:pt>
                <c:pt idx="311">
                  <c:v>4754597.7010000004</c:v>
                </c:pt>
                <c:pt idx="312">
                  <c:v>4769540.2300000004</c:v>
                </c:pt>
                <c:pt idx="313">
                  <c:v>4784482.7589999996</c:v>
                </c:pt>
                <c:pt idx="314">
                  <c:v>4799425.2869999995</c:v>
                </c:pt>
                <c:pt idx="315">
                  <c:v>4814367.8159999996</c:v>
                </c:pt>
                <c:pt idx="316">
                  <c:v>4829310.3449999997</c:v>
                </c:pt>
                <c:pt idx="317">
                  <c:v>4844252.8739999998</c:v>
                </c:pt>
                <c:pt idx="318">
                  <c:v>4859195.4019999998</c:v>
                </c:pt>
                <c:pt idx="319">
                  <c:v>4874137.9309999999</c:v>
                </c:pt>
                <c:pt idx="320">
                  <c:v>4889080.46</c:v>
                </c:pt>
                <c:pt idx="321">
                  <c:v>4904022.9890000001</c:v>
                </c:pt>
                <c:pt idx="322">
                  <c:v>4918965.517</c:v>
                </c:pt>
                <c:pt idx="323">
                  <c:v>4933908.0460000001</c:v>
                </c:pt>
                <c:pt idx="324">
                  <c:v>4948850.5750000002</c:v>
                </c:pt>
                <c:pt idx="325">
                  <c:v>4963793.1030000001</c:v>
                </c:pt>
                <c:pt idx="326">
                  <c:v>4978735.6320000002</c:v>
                </c:pt>
                <c:pt idx="327">
                  <c:v>4993678.1610000003</c:v>
                </c:pt>
                <c:pt idx="328">
                  <c:v>5008620.6900000004</c:v>
                </c:pt>
                <c:pt idx="329">
                  <c:v>5023563.2180000003</c:v>
                </c:pt>
                <c:pt idx="330">
                  <c:v>5038505.7470000004</c:v>
                </c:pt>
                <c:pt idx="331">
                  <c:v>5053448.2759999996</c:v>
                </c:pt>
                <c:pt idx="332">
                  <c:v>5068390.8049999997</c:v>
                </c:pt>
                <c:pt idx="333">
                  <c:v>5083333.3329999996</c:v>
                </c:pt>
                <c:pt idx="334">
                  <c:v>5098275.8619999997</c:v>
                </c:pt>
                <c:pt idx="335">
                  <c:v>5113218.3909999998</c:v>
                </c:pt>
                <c:pt idx="336">
                  <c:v>5128160.92</c:v>
                </c:pt>
                <c:pt idx="337">
                  <c:v>5143103.4479999999</c:v>
                </c:pt>
                <c:pt idx="338">
                  <c:v>5158045.977</c:v>
                </c:pt>
                <c:pt idx="339">
                  <c:v>5172988.5060000001</c:v>
                </c:pt>
                <c:pt idx="340">
                  <c:v>5187931.034</c:v>
                </c:pt>
                <c:pt idx="341">
                  <c:v>5202873.5630000001</c:v>
                </c:pt>
                <c:pt idx="342">
                  <c:v>5217816.0920000002</c:v>
                </c:pt>
                <c:pt idx="343">
                  <c:v>5232758.6210000003</c:v>
                </c:pt>
                <c:pt idx="344">
                  <c:v>5247701.1490000002</c:v>
                </c:pt>
                <c:pt idx="345">
                  <c:v>5262643.6780000003</c:v>
                </c:pt>
                <c:pt idx="346">
                  <c:v>5277586.2070000004</c:v>
                </c:pt>
                <c:pt idx="347">
                  <c:v>5292528.7359999996</c:v>
                </c:pt>
                <c:pt idx="348">
                  <c:v>5307471.2640000004</c:v>
                </c:pt>
                <c:pt idx="349">
                  <c:v>5322413.7929999996</c:v>
                </c:pt>
                <c:pt idx="350">
                  <c:v>5337356.3219999997</c:v>
                </c:pt>
                <c:pt idx="351">
                  <c:v>5352298.8509999998</c:v>
                </c:pt>
                <c:pt idx="352">
                  <c:v>5367241.3789999997</c:v>
                </c:pt>
                <c:pt idx="353">
                  <c:v>5382183.9079999998</c:v>
                </c:pt>
                <c:pt idx="354">
                  <c:v>5397126.4369999999</c:v>
                </c:pt>
                <c:pt idx="355">
                  <c:v>5412068.966</c:v>
                </c:pt>
                <c:pt idx="356">
                  <c:v>5427011.4939999999</c:v>
                </c:pt>
                <c:pt idx="357">
                  <c:v>5441954.023</c:v>
                </c:pt>
                <c:pt idx="358">
                  <c:v>5456896.5520000001</c:v>
                </c:pt>
                <c:pt idx="359">
                  <c:v>5471839.0800000001</c:v>
                </c:pt>
                <c:pt idx="360">
                  <c:v>5486781.6090000002</c:v>
                </c:pt>
                <c:pt idx="361">
                  <c:v>5501724.1380000003</c:v>
                </c:pt>
                <c:pt idx="362">
                  <c:v>5516666.6670000004</c:v>
                </c:pt>
                <c:pt idx="363">
                  <c:v>5531609.1950000003</c:v>
                </c:pt>
                <c:pt idx="364">
                  <c:v>5546551.7240000004</c:v>
                </c:pt>
                <c:pt idx="365">
                  <c:v>5561494.2529999996</c:v>
                </c:pt>
                <c:pt idx="366">
                  <c:v>5576436.7819999997</c:v>
                </c:pt>
                <c:pt idx="367">
                  <c:v>5591379.3099999996</c:v>
                </c:pt>
                <c:pt idx="368">
                  <c:v>5606321.8389999997</c:v>
                </c:pt>
                <c:pt idx="369">
                  <c:v>5621264.3679999998</c:v>
                </c:pt>
                <c:pt idx="370">
                  <c:v>5636206.8969999999</c:v>
                </c:pt>
                <c:pt idx="371">
                  <c:v>5651149.4249999998</c:v>
                </c:pt>
                <c:pt idx="372">
                  <c:v>5666091.9539999999</c:v>
                </c:pt>
                <c:pt idx="373">
                  <c:v>5681034.483</c:v>
                </c:pt>
                <c:pt idx="374">
                  <c:v>5695977.0109999999</c:v>
                </c:pt>
                <c:pt idx="375">
                  <c:v>5710919.54</c:v>
                </c:pt>
                <c:pt idx="376">
                  <c:v>5725862.0690000001</c:v>
                </c:pt>
                <c:pt idx="377">
                  <c:v>5740804.5980000002</c:v>
                </c:pt>
                <c:pt idx="378">
                  <c:v>5755747.1260000002</c:v>
                </c:pt>
                <c:pt idx="379">
                  <c:v>5770689.6550000003</c:v>
                </c:pt>
                <c:pt idx="380">
                  <c:v>5785632.1840000004</c:v>
                </c:pt>
                <c:pt idx="381">
                  <c:v>5800574.7130000005</c:v>
                </c:pt>
                <c:pt idx="382">
                  <c:v>5815517.2410000004</c:v>
                </c:pt>
                <c:pt idx="383">
                  <c:v>5830459.7699999996</c:v>
                </c:pt>
                <c:pt idx="384">
                  <c:v>5845402.2989999996</c:v>
                </c:pt>
                <c:pt idx="385">
                  <c:v>5860344.8279999997</c:v>
                </c:pt>
                <c:pt idx="386">
                  <c:v>5875287.3559999997</c:v>
                </c:pt>
                <c:pt idx="387">
                  <c:v>5890229.8849999998</c:v>
                </c:pt>
                <c:pt idx="388">
                  <c:v>5905172.4139999999</c:v>
                </c:pt>
                <c:pt idx="389">
                  <c:v>5920114.943</c:v>
                </c:pt>
                <c:pt idx="390">
                  <c:v>5935057.4709999999</c:v>
                </c:pt>
                <c:pt idx="391">
                  <c:v>5950000</c:v>
                </c:pt>
                <c:pt idx="392">
                  <c:v>5964942.5290000001</c:v>
                </c:pt>
                <c:pt idx="393">
                  <c:v>5979885.057</c:v>
                </c:pt>
                <c:pt idx="394">
                  <c:v>5994827.5860000001</c:v>
                </c:pt>
                <c:pt idx="395">
                  <c:v>6009770.1150000002</c:v>
                </c:pt>
                <c:pt idx="396">
                  <c:v>6024712.6440000003</c:v>
                </c:pt>
                <c:pt idx="397">
                  <c:v>6039655.1720000003</c:v>
                </c:pt>
                <c:pt idx="398">
                  <c:v>6054597.7010000004</c:v>
                </c:pt>
                <c:pt idx="399">
                  <c:v>6069540.2300000004</c:v>
                </c:pt>
                <c:pt idx="400">
                  <c:v>6084482.7589999996</c:v>
                </c:pt>
                <c:pt idx="401">
                  <c:v>6099425.2869999995</c:v>
                </c:pt>
                <c:pt idx="402">
                  <c:v>6114367.8159999996</c:v>
                </c:pt>
                <c:pt idx="403">
                  <c:v>6129310.3449999997</c:v>
                </c:pt>
                <c:pt idx="404">
                  <c:v>6144252.8739999998</c:v>
                </c:pt>
                <c:pt idx="405">
                  <c:v>6159195.4019999998</c:v>
                </c:pt>
                <c:pt idx="406">
                  <c:v>6174137.9309999999</c:v>
                </c:pt>
                <c:pt idx="407">
                  <c:v>6189080.46</c:v>
                </c:pt>
                <c:pt idx="408">
                  <c:v>6204022.9890000001</c:v>
                </c:pt>
                <c:pt idx="409">
                  <c:v>6218965.517</c:v>
                </c:pt>
                <c:pt idx="410">
                  <c:v>6233908.0460000001</c:v>
                </c:pt>
                <c:pt idx="411">
                  <c:v>6248850.5750000002</c:v>
                </c:pt>
                <c:pt idx="412">
                  <c:v>6263793.1030000001</c:v>
                </c:pt>
                <c:pt idx="413">
                  <c:v>6278735.6320000002</c:v>
                </c:pt>
                <c:pt idx="414">
                  <c:v>6293678.1610000003</c:v>
                </c:pt>
                <c:pt idx="415">
                  <c:v>6308620.6900000004</c:v>
                </c:pt>
                <c:pt idx="416">
                  <c:v>6323563.2180000003</c:v>
                </c:pt>
                <c:pt idx="417">
                  <c:v>6338505.7470000004</c:v>
                </c:pt>
                <c:pt idx="418">
                  <c:v>6353448.2759999996</c:v>
                </c:pt>
                <c:pt idx="419">
                  <c:v>6368390.8049999997</c:v>
                </c:pt>
                <c:pt idx="420">
                  <c:v>6383333.3329999996</c:v>
                </c:pt>
                <c:pt idx="421">
                  <c:v>6398275.8619999997</c:v>
                </c:pt>
                <c:pt idx="422">
                  <c:v>6413218.3909999998</c:v>
                </c:pt>
                <c:pt idx="423">
                  <c:v>6428160.9199999999</c:v>
                </c:pt>
                <c:pt idx="424">
                  <c:v>6443103.4479999999</c:v>
                </c:pt>
                <c:pt idx="425">
                  <c:v>6458045.977</c:v>
                </c:pt>
                <c:pt idx="426">
                  <c:v>6472988.5060000001</c:v>
                </c:pt>
                <c:pt idx="427">
                  <c:v>6487931.034</c:v>
                </c:pt>
                <c:pt idx="428">
                  <c:v>6502873.5630000001</c:v>
                </c:pt>
                <c:pt idx="429">
                  <c:v>6517816.0920000002</c:v>
                </c:pt>
                <c:pt idx="430">
                  <c:v>6532758.6210000003</c:v>
                </c:pt>
                <c:pt idx="431">
                  <c:v>6547701.1490000002</c:v>
                </c:pt>
                <c:pt idx="432">
                  <c:v>6562643.6780000003</c:v>
                </c:pt>
                <c:pt idx="433">
                  <c:v>6577586.2070000004</c:v>
                </c:pt>
                <c:pt idx="434">
                  <c:v>6592528.7359999996</c:v>
                </c:pt>
                <c:pt idx="435">
                  <c:v>6607471.2640000004</c:v>
                </c:pt>
                <c:pt idx="436">
                  <c:v>6622413.7929999996</c:v>
                </c:pt>
                <c:pt idx="437">
                  <c:v>6637356.3219999997</c:v>
                </c:pt>
                <c:pt idx="438">
                  <c:v>6652298.8509999998</c:v>
                </c:pt>
                <c:pt idx="439">
                  <c:v>6667241.3789999997</c:v>
                </c:pt>
                <c:pt idx="440">
                  <c:v>6682183.9079999998</c:v>
                </c:pt>
                <c:pt idx="441">
                  <c:v>6697126.4369999999</c:v>
                </c:pt>
                <c:pt idx="442">
                  <c:v>6712068.966</c:v>
                </c:pt>
                <c:pt idx="443">
                  <c:v>6727011.4939999999</c:v>
                </c:pt>
                <c:pt idx="444">
                  <c:v>6741954.023</c:v>
                </c:pt>
                <c:pt idx="445">
                  <c:v>6756896.5520000001</c:v>
                </c:pt>
                <c:pt idx="446">
                  <c:v>6771839.0800000001</c:v>
                </c:pt>
                <c:pt idx="447">
                  <c:v>6786781.6090000002</c:v>
                </c:pt>
                <c:pt idx="448">
                  <c:v>6801724.1380000003</c:v>
                </c:pt>
                <c:pt idx="449">
                  <c:v>6816666.6670000004</c:v>
                </c:pt>
                <c:pt idx="450">
                  <c:v>6831609.1950000003</c:v>
                </c:pt>
                <c:pt idx="451">
                  <c:v>6846551.7240000004</c:v>
                </c:pt>
                <c:pt idx="452">
                  <c:v>6861494.2529999996</c:v>
                </c:pt>
                <c:pt idx="453">
                  <c:v>6876436.7819999997</c:v>
                </c:pt>
                <c:pt idx="454">
                  <c:v>6891379.3099999996</c:v>
                </c:pt>
                <c:pt idx="455">
                  <c:v>6906321.8389999997</c:v>
                </c:pt>
                <c:pt idx="456">
                  <c:v>6921264.3679999998</c:v>
                </c:pt>
                <c:pt idx="457">
                  <c:v>6936206.8969999999</c:v>
                </c:pt>
                <c:pt idx="458">
                  <c:v>6951149.4249999998</c:v>
                </c:pt>
                <c:pt idx="459">
                  <c:v>6966091.9539999999</c:v>
                </c:pt>
                <c:pt idx="460">
                  <c:v>6981034.483</c:v>
                </c:pt>
                <c:pt idx="461">
                  <c:v>6995977.0109999999</c:v>
                </c:pt>
                <c:pt idx="462">
                  <c:v>7010919.54</c:v>
                </c:pt>
                <c:pt idx="463">
                  <c:v>7025862.0690000001</c:v>
                </c:pt>
                <c:pt idx="464">
                  <c:v>7040804.5980000002</c:v>
                </c:pt>
                <c:pt idx="465">
                  <c:v>7055747.1260000002</c:v>
                </c:pt>
                <c:pt idx="466">
                  <c:v>7070689.6550000003</c:v>
                </c:pt>
                <c:pt idx="467">
                  <c:v>7085632.1840000004</c:v>
                </c:pt>
                <c:pt idx="468">
                  <c:v>7100574.7130000005</c:v>
                </c:pt>
                <c:pt idx="469">
                  <c:v>7115517.2410000004</c:v>
                </c:pt>
                <c:pt idx="470">
                  <c:v>7130459.7699999996</c:v>
                </c:pt>
                <c:pt idx="471">
                  <c:v>7145402.2989999996</c:v>
                </c:pt>
                <c:pt idx="472">
                  <c:v>7160344.8279999997</c:v>
                </c:pt>
                <c:pt idx="473">
                  <c:v>7175287.3559999997</c:v>
                </c:pt>
                <c:pt idx="474">
                  <c:v>7190229.8849999998</c:v>
                </c:pt>
                <c:pt idx="475">
                  <c:v>7205172.4139999999</c:v>
                </c:pt>
                <c:pt idx="476">
                  <c:v>7220114.943</c:v>
                </c:pt>
                <c:pt idx="477">
                  <c:v>7235057.4709999999</c:v>
                </c:pt>
                <c:pt idx="478">
                  <c:v>7250000</c:v>
                </c:pt>
                <c:pt idx="479">
                  <c:v>7264942.5290000001</c:v>
                </c:pt>
                <c:pt idx="480">
                  <c:v>7279885.057</c:v>
                </c:pt>
                <c:pt idx="481">
                  <c:v>7294827.5860000001</c:v>
                </c:pt>
                <c:pt idx="482">
                  <c:v>7309770.1150000002</c:v>
                </c:pt>
                <c:pt idx="483">
                  <c:v>7324712.6440000003</c:v>
                </c:pt>
                <c:pt idx="484">
                  <c:v>7339655.1720000003</c:v>
                </c:pt>
                <c:pt idx="485">
                  <c:v>7354597.7010000004</c:v>
                </c:pt>
                <c:pt idx="486">
                  <c:v>7369540.2300000004</c:v>
                </c:pt>
                <c:pt idx="487">
                  <c:v>7384482.7589999996</c:v>
                </c:pt>
                <c:pt idx="488">
                  <c:v>7399425.2869999995</c:v>
                </c:pt>
                <c:pt idx="489">
                  <c:v>7414367.8159999996</c:v>
                </c:pt>
                <c:pt idx="490">
                  <c:v>7429310.3449999997</c:v>
                </c:pt>
                <c:pt idx="491">
                  <c:v>7444252.8739999998</c:v>
                </c:pt>
                <c:pt idx="492">
                  <c:v>7459195.4019999998</c:v>
                </c:pt>
                <c:pt idx="493">
                  <c:v>7474137.9309999999</c:v>
                </c:pt>
                <c:pt idx="494">
                  <c:v>7489080.46</c:v>
                </c:pt>
                <c:pt idx="495">
                  <c:v>7504022.9890000001</c:v>
                </c:pt>
                <c:pt idx="496">
                  <c:v>7518965.517</c:v>
                </c:pt>
                <c:pt idx="497">
                  <c:v>7533908.0460000001</c:v>
                </c:pt>
                <c:pt idx="498">
                  <c:v>7548850.5750000002</c:v>
                </c:pt>
                <c:pt idx="499">
                  <c:v>7563793.1030000001</c:v>
                </c:pt>
                <c:pt idx="500">
                  <c:v>7578735.6320000002</c:v>
                </c:pt>
                <c:pt idx="501">
                  <c:v>7593678.1610000003</c:v>
                </c:pt>
                <c:pt idx="502">
                  <c:v>7608620.6900000004</c:v>
                </c:pt>
                <c:pt idx="503">
                  <c:v>7623563.2180000003</c:v>
                </c:pt>
                <c:pt idx="504">
                  <c:v>7638505.7470000004</c:v>
                </c:pt>
                <c:pt idx="505">
                  <c:v>7653448.2759999996</c:v>
                </c:pt>
                <c:pt idx="506">
                  <c:v>7668390.8049999997</c:v>
                </c:pt>
                <c:pt idx="507">
                  <c:v>7683333.3329999996</c:v>
                </c:pt>
                <c:pt idx="508">
                  <c:v>7698275.8619999997</c:v>
                </c:pt>
                <c:pt idx="509">
                  <c:v>7713218.3909999998</c:v>
                </c:pt>
                <c:pt idx="510">
                  <c:v>7728160.9199999999</c:v>
                </c:pt>
                <c:pt idx="511">
                  <c:v>7743103.4479999999</c:v>
                </c:pt>
                <c:pt idx="512">
                  <c:v>7758045.977</c:v>
                </c:pt>
                <c:pt idx="513">
                  <c:v>7772988.5060000001</c:v>
                </c:pt>
                <c:pt idx="514">
                  <c:v>7787931.034</c:v>
                </c:pt>
                <c:pt idx="515">
                  <c:v>7802873.5630000001</c:v>
                </c:pt>
                <c:pt idx="516">
                  <c:v>7817816.0920000002</c:v>
                </c:pt>
                <c:pt idx="517">
                  <c:v>7832758.6210000003</c:v>
                </c:pt>
                <c:pt idx="518">
                  <c:v>7847701.1490000002</c:v>
                </c:pt>
                <c:pt idx="519">
                  <c:v>7862643.6780000003</c:v>
                </c:pt>
                <c:pt idx="520">
                  <c:v>7877586.2070000004</c:v>
                </c:pt>
                <c:pt idx="521">
                  <c:v>7892528.7359999996</c:v>
                </c:pt>
                <c:pt idx="522">
                  <c:v>7907471.2640000004</c:v>
                </c:pt>
                <c:pt idx="523">
                  <c:v>7922413.7929999996</c:v>
                </c:pt>
                <c:pt idx="524">
                  <c:v>7937356.3219999997</c:v>
                </c:pt>
                <c:pt idx="525">
                  <c:v>7952298.8509999998</c:v>
                </c:pt>
                <c:pt idx="526">
                  <c:v>7967241.3789999997</c:v>
                </c:pt>
                <c:pt idx="527">
                  <c:v>7982183.9079999998</c:v>
                </c:pt>
                <c:pt idx="528">
                  <c:v>7997126.4369999999</c:v>
                </c:pt>
                <c:pt idx="529">
                  <c:v>8012068.966</c:v>
                </c:pt>
                <c:pt idx="530">
                  <c:v>8027011.4939999999</c:v>
                </c:pt>
                <c:pt idx="531">
                  <c:v>8041954.023</c:v>
                </c:pt>
                <c:pt idx="532">
                  <c:v>8056896.5520000001</c:v>
                </c:pt>
                <c:pt idx="533">
                  <c:v>8071839.0800000001</c:v>
                </c:pt>
                <c:pt idx="534">
                  <c:v>8086781.6090000002</c:v>
                </c:pt>
                <c:pt idx="535">
                  <c:v>8101724.1380000003</c:v>
                </c:pt>
                <c:pt idx="536">
                  <c:v>8116666.6670000004</c:v>
                </c:pt>
                <c:pt idx="537">
                  <c:v>8131609.1950000003</c:v>
                </c:pt>
                <c:pt idx="538">
                  <c:v>8146551.7240000004</c:v>
                </c:pt>
                <c:pt idx="539">
                  <c:v>8161494.2529999996</c:v>
                </c:pt>
                <c:pt idx="540">
                  <c:v>8176436.7819999997</c:v>
                </c:pt>
                <c:pt idx="541">
                  <c:v>8191379.3099999996</c:v>
                </c:pt>
                <c:pt idx="542">
                  <c:v>8206321.8389999997</c:v>
                </c:pt>
                <c:pt idx="543">
                  <c:v>8221264.3679999998</c:v>
                </c:pt>
                <c:pt idx="544">
                  <c:v>8236206.8969999999</c:v>
                </c:pt>
                <c:pt idx="545">
                  <c:v>8251149.4249999998</c:v>
                </c:pt>
                <c:pt idx="546">
                  <c:v>8266091.9539999999</c:v>
                </c:pt>
                <c:pt idx="547">
                  <c:v>8281034.483</c:v>
                </c:pt>
                <c:pt idx="548">
                  <c:v>8295977.0109999999</c:v>
                </c:pt>
                <c:pt idx="549">
                  <c:v>8310919.54</c:v>
                </c:pt>
                <c:pt idx="550">
                  <c:v>8325862.0690000001</c:v>
                </c:pt>
                <c:pt idx="551">
                  <c:v>8340804.5980000002</c:v>
                </c:pt>
                <c:pt idx="552">
                  <c:v>8355747.1260000002</c:v>
                </c:pt>
                <c:pt idx="553">
                  <c:v>8370689.6550000003</c:v>
                </c:pt>
                <c:pt idx="554">
                  <c:v>8385632.1840000004</c:v>
                </c:pt>
                <c:pt idx="555">
                  <c:v>8400574.7129999995</c:v>
                </c:pt>
                <c:pt idx="556">
                  <c:v>8415517.2410000004</c:v>
                </c:pt>
                <c:pt idx="557">
                  <c:v>8430459.7699999996</c:v>
                </c:pt>
                <c:pt idx="558">
                  <c:v>8445402.2990000006</c:v>
                </c:pt>
                <c:pt idx="559">
                  <c:v>8460344.8279999997</c:v>
                </c:pt>
                <c:pt idx="560">
                  <c:v>8475287.3560000006</c:v>
                </c:pt>
                <c:pt idx="561">
                  <c:v>8490229.8849999998</c:v>
                </c:pt>
                <c:pt idx="562">
                  <c:v>8505172.4140000008</c:v>
                </c:pt>
                <c:pt idx="563">
                  <c:v>8520114.943</c:v>
                </c:pt>
                <c:pt idx="564">
                  <c:v>8535057.4710000008</c:v>
                </c:pt>
                <c:pt idx="565">
                  <c:v>8550000</c:v>
                </c:pt>
                <c:pt idx="566">
                  <c:v>8564942.5289999992</c:v>
                </c:pt>
                <c:pt idx="567">
                  <c:v>8579885.057</c:v>
                </c:pt>
                <c:pt idx="568">
                  <c:v>8594827.5859999992</c:v>
                </c:pt>
                <c:pt idx="569">
                  <c:v>8609770.1150000002</c:v>
                </c:pt>
                <c:pt idx="570">
                  <c:v>8624712.6439999994</c:v>
                </c:pt>
                <c:pt idx="571">
                  <c:v>8639655.1720000003</c:v>
                </c:pt>
                <c:pt idx="572">
                  <c:v>8654597.7009999994</c:v>
                </c:pt>
                <c:pt idx="573">
                  <c:v>8669540.2300000004</c:v>
                </c:pt>
                <c:pt idx="574">
                  <c:v>8684482.7589999996</c:v>
                </c:pt>
                <c:pt idx="575">
                  <c:v>8699425.2870000005</c:v>
                </c:pt>
                <c:pt idx="576">
                  <c:v>8714367.8159999996</c:v>
                </c:pt>
                <c:pt idx="577">
                  <c:v>8729310.3450000007</c:v>
                </c:pt>
                <c:pt idx="578">
                  <c:v>8744252.8739999998</c:v>
                </c:pt>
                <c:pt idx="579">
                  <c:v>8759195.4020000007</c:v>
                </c:pt>
                <c:pt idx="580">
                  <c:v>8774137.9309999999</c:v>
                </c:pt>
                <c:pt idx="581">
                  <c:v>8789080.4600000009</c:v>
                </c:pt>
                <c:pt idx="582">
                  <c:v>8804022.9890000001</c:v>
                </c:pt>
                <c:pt idx="583">
                  <c:v>8818965.5170000009</c:v>
                </c:pt>
                <c:pt idx="584">
                  <c:v>8833908.0460000001</c:v>
                </c:pt>
                <c:pt idx="585">
                  <c:v>8848850.5749999993</c:v>
                </c:pt>
                <c:pt idx="586">
                  <c:v>8863793.1030000001</c:v>
                </c:pt>
                <c:pt idx="587">
                  <c:v>8878735.6319999993</c:v>
                </c:pt>
                <c:pt idx="588">
                  <c:v>8893678.1610000003</c:v>
                </c:pt>
                <c:pt idx="589">
                  <c:v>8908620.6899999995</c:v>
                </c:pt>
                <c:pt idx="590">
                  <c:v>8923563.2180000003</c:v>
                </c:pt>
                <c:pt idx="591">
                  <c:v>8938505.7469999995</c:v>
                </c:pt>
                <c:pt idx="592">
                  <c:v>8953448.2760000005</c:v>
                </c:pt>
                <c:pt idx="593">
                  <c:v>8968390.8049999997</c:v>
                </c:pt>
                <c:pt idx="594">
                  <c:v>8983333.3330000006</c:v>
                </c:pt>
                <c:pt idx="595">
                  <c:v>8998275.8619999997</c:v>
                </c:pt>
                <c:pt idx="596">
                  <c:v>9013218.3910000008</c:v>
                </c:pt>
                <c:pt idx="597">
                  <c:v>9028160.9199999999</c:v>
                </c:pt>
                <c:pt idx="598">
                  <c:v>9043103.4480000008</c:v>
                </c:pt>
                <c:pt idx="599">
                  <c:v>9058045.977</c:v>
                </c:pt>
                <c:pt idx="600">
                  <c:v>9072988.5059999991</c:v>
                </c:pt>
                <c:pt idx="601">
                  <c:v>9087931.034</c:v>
                </c:pt>
                <c:pt idx="602">
                  <c:v>9102873.5629999992</c:v>
                </c:pt>
                <c:pt idx="603">
                  <c:v>9117816.0920000002</c:v>
                </c:pt>
                <c:pt idx="604">
                  <c:v>9132758.6209999993</c:v>
                </c:pt>
                <c:pt idx="605">
                  <c:v>9147701.1490000002</c:v>
                </c:pt>
                <c:pt idx="606">
                  <c:v>9162643.6779999994</c:v>
                </c:pt>
                <c:pt idx="607">
                  <c:v>9177586.2070000004</c:v>
                </c:pt>
                <c:pt idx="608">
                  <c:v>9192528.7359999996</c:v>
                </c:pt>
                <c:pt idx="609">
                  <c:v>9207471.2640000004</c:v>
                </c:pt>
                <c:pt idx="610">
                  <c:v>9222413.7929999996</c:v>
                </c:pt>
                <c:pt idx="611">
                  <c:v>9237356.3220000006</c:v>
                </c:pt>
                <c:pt idx="612">
                  <c:v>9252298.8509999998</c:v>
                </c:pt>
                <c:pt idx="613">
                  <c:v>9267241.3790000007</c:v>
                </c:pt>
                <c:pt idx="614">
                  <c:v>9282183.9079999998</c:v>
                </c:pt>
                <c:pt idx="615">
                  <c:v>9297126.4370000008</c:v>
                </c:pt>
                <c:pt idx="616">
                  <c:v>9312068.966</c:v>
                </c:pt>
                <c:pt idx="617">
                  <c:v>9327011.4940000009</c:v>
                </c:pt>
                <c:pt idx="618">
                  <c:v>9341954.023</c:v>
                </c:pt>
                <c:pt idx="619">
                  <c:v>9356896.5519999992</c:v>
                </c:pt>
                <c:pt idx="620">
                  <c:v>9371839.0800000001</c:v>
                </c:pt>
                <c:pt idx="621">
                  <c:v>9386781.6089999992</c:v>
                </c:pt>
                <c:pt idx="622">
                  <c:v>9401724.1380000003</c:v>
                </c:pt>
                <c:pt idx="623">
                  <c:v>9416666.6669999994</c:v>
                </c:pt>
                <c:pt idx="624">
                  <c:v>9431609.1950000003</c:v>
                </c:pt>
                <c:pt idx="625">
                  <c:v>9446551.7239999995</c:v>
                </c:pt>
                <c:pt idx="626">
                  <c:v>9461494.2530000005</c:v>
                </c:pt>
                <c:pt idx="627">
                  <c:v>9476436.7819999997</c:v>
                </c:pt>
                <c:pt idx="628">
                  <c:v>9491379.3100000005</c:v>
                </c:pt>
                <c:pt idx="629">
                  <c:v>9506321.8389999997</c:v>
                </c:pt>
                <c:pt idx="630">
                  <c:v>9521264.3680000007</c:v>
                </c:pt>
                <c:pt idx="631">
                  <c:v>9536206.8969999999</c:v>
                </c:pt>
                <c:pt idx="632">
                  <c:v>9551149.4250000007</c:v>
                </c:pt>
                <c:pt idx="633">
                  <c:v>9566091.9539999999</c:v>
                </c:pt>
                <c:pt idx="634">
                  <c:v>9581034.4829999991</c:v>
                </c:pt>
                <c:pt idx="635">
                  <c:v>9595977.0109999999</c:v>
                </c:pt>
                <c:pt idx="636">
                  <c:v>9610919.5399999991</c:v>
                </c:pt>
                <c:pt idx="637">
                  <c:v>9625862.0690000001</c:v>
                </c:pt>
                <c:pt idx="638">
                  <c:v>9640804.5979999993</c:v>
                </c:pt>
                <c:pt idx="639">
                  <c:v>9655747.1260000002</c:v>
                </c:pt>
                <c:pt idx="640">
                  <c:v>9670689.6549999993</c:v>
                </c:pt>
                <c:pt idx="641">
                  <c:v>9685632.1840000004</c:v>
                </c:pt>
                <c:pt idx="642">
                  <c:v>9700574.7129999995</c:v>
                </c:pt>
                <c:pt idx="643">
                  <c:v>9715517.2410000004</c:v>
                </c:pt>
                <c:pt idx="644">
                  <c:v>9730459.7699999996</c:v>
                </c:pt>
                <c:pt idx="645">
                  <c:v>9745402.2990000006</c:v>
                </c:pt>
                <c:pt idx="646">
                  <c:v>9760344.8279999997</c:v>
                </c:pt>
                <c:pt idx="647">
                  <c:v>9775287.3560000006</c:v>
                </c:pt>
                <c:pt idx="648">
                  <c:v>9790229.8849999998</c:v>
                </c:pt>
                <c:pt idx="649">
                  <c:v>9805172.4140000008</c:v>
                </c:pt>
                <c:pt idx="650">
                  <c:v>9820114.943</c:v>
                </c:pt>
                <c:pt idx="651">
                  <c:v>9835057.4710000008</c:v>
                </c:pt>
                <c:pt idx="652">
                  <c:v>9850000</c:v>
                </c:pt>
                <c:pt idx="653">
                  <c:v>9864942.5289999992</c:v>
                </c:pt>
                <c:pt idx="654">
                  <c:v>9879885.057</c:v>
                </c:pt>
                <c:pt idx="655">
                  <c:v>9894827.5859999992</c:v>
                </c:pt>
                <c:pt idx="656">
                  <c:v>9909770.1150000002</c:v>
                </c:pt>
                <c:pt idx="657">
                  <c:v>9924712.6439999994</c:v>
                </c:pt>
                <c:pt idx="658">
                  <c:v>9939655.1720000003</c:v>
                </c:pt>
                <c:pt idx="659">
                  <c:v>9954597.7009999994</c:v>
                </c:pt>
                <c:pt idx="660">
                  <c:v>9969540.2300000004</c:v>
                </c:pt>
                <c:pt idx="661">
                  <c:v>9984482.7589999996</c:v>
                </c:pt>
                <c:pt idx="662">
                  <c:v>9999425.2870000005</c:v>
                </c:pt>
                <c:pt idx="663">
                  <c:v>10014367.82</c:v>
                </c:pt>
                <c:pt idx="664">
                  <c:v>10029310.34</c:v>
                </c:pt>
                <c:pt idx="665">
                  <c:v>10044252.869999999</c:v>
                </c:pt>
                <c:pt idx="666">
                  <c:v>10059195.4</c:v>
                </c:pt>
                <c:pt idx="667">
                  <c:v>10074137.93</c:v>
                </c:pt>
                <c:pt idx="668">
                  <c:v>10089080.460000001</c:v>
                </c:pt>
                <c:pt idx="669">
                  <c:v>10104022.99</c:v>
                </c:pt>
                <c:pt idx="670">
                  <c:v>10118965.52</c:v>
                </c:pt>
                <c:pt idx="671">
                  <c:v>10133908.050000001</c:v>
                </c:pt>
                <c:pt idx="672">
                  <c:v>10148850.57</c:v>
                </c:pt>
                <c:pt idx="673">
                  <c:v>10163793.1</c:v>
                </c:pt>
                <c:pt idx="674">
                  <c:v>10178735.630000001</c:v>
                </c:pt>
                <c:pt idx="675">
                  <c:v>10193678.16</c:v>
                </c:pt>
                <c:pt idx="676">
                  <c:v>10208620.689999999</c:v>
                </c:pt>
                <c:pt idx="677">
                  <c:v>10223563.220000001</c:v>
                </c:pt>
                <c:pt idx="678">
                  <c:v>10238505.75</c:v>
                </c:pt>
                <c:pt idx="679">
                  <c:v>10253448.279999999</c:v>
                </c:pt>
                <c:pt idx="680">
                  <c:v>10268390.800000001</c:v>
                </c:pt>
                <c:pt idx="681">
                  <c:v>10283333.33</c:v>
                </c:pt>
                <c:pt idx="682">
                  <c:v>10298275.859999999</c:v>
                </c:pt>
                <c:pt idx="683">
                  <c:v>10313218.390000001</c:v>
                </c:pt>
                <c:pt idx="684">
                  <c:v>10328160.92</c:v>
                </c:pt>
                <c:pt idx="685">
                  <c:v>10343103.449999999</c:v>
                </c:pt>
                <c:pt idx="686">
                  <c:v>10358045.98</c:v>
                </c:pt>
                <c:pt idx="687">
                  <c:v>10372988.51</c:v>
                </c:pt>
                <c:pt idx="688">
                  <c:v>10387931.029999999</c:v>
                </c:pt>
                <c:pt idx="689">
                  <c:v>10402873.560000001</c:v>
                </c:pt>
                <c:pt idx="690">
                  <c:v>10417816.09</c:v>
                </c:pt>
                <c:pt idx="691">
                  <c:v>10432758.619999999</c:v>
                </c:pt>
                <c:pt idx="692">
                  <c:v>10447701.15</c:v>
                </c:pt>
                <c:pt idx="693">
                  <c:v>10462643.68</c:v>
                </c:pt>
                <c:pt idx="694">
                  <c:v>10477586.210000001</c:v>
                </c:pt>
                <c:pt idx="695">
                  <c:v>10492528.74</c:v>
                </c:pt>
                <c:pt idx="696">
                  <c:v>10507471.26</c:v>
                </c:pt>
                <c:pt idx="697">
                  <c:v>10522413.789999999</c:v>
                </c:pt>
                <c:pt idx="698">
                  <c:v>10537356.32</c:v>
                </c:pt>
                <c:pt idx="699">
                  <c:v>10552298.85</c:v>
                </c:pt>
                <c:pt idx="700">
                  <c:v>10567241.380000001</c:v>
                </c:pt>
                <c:pt idx="701">
                  <c:v>10582183.91</c:v>
                </c:pt>
                <c:pt idx="702">
                  <c:v>10597126.439999999</c:v>
                </c:pt>
                <c:pt idx="703">
                  <c:v>10612068.970000001</c:v>
                </c:pt>
                <c:pt idx="704">
                  <c:v>10627011.49</c:v>
                </c:pt>
                <c:pt idx="705">
                  <c:v>10641954.02</c:v>
                </c:pt>
                <c:pt idx="706">
                  <c:v>10656896.550000001</c:v>
                </c:pt>
                <c:pt idx="707">
                  <c:v>10671839.08</c:v>
                </c:pt>
                <c:pt idx="708">
                  <c:v>10686781.609999999</c:v>
                </c:pt>
                <c:pt idx="709">
                  <c:v>10701724.140000001</c:v>
                </c:pt>
                <c:pt idx="710">
                  <c:v>10716666.67</c:v>
                </c:pt>
                <c:pt idx="711">
                  <c:v>10731609.199999999</c:v>
                </c:pt>
                <c:pt idx="712">
                  <c:v>10746551.720000001</c:v>
                </c:pt>
                <c:pt idx="713">
                  <c:v>10761494.25</c:v>
                </c:pt>
                <c:pt idx="714">
                  <c:v>10776436.779999999</c:v>
                </c:pt>
                <c:pt idx="715">
                  <c:v>10791379.310000001</c:v>
                </c:pt>
                <c:pt idx="716">
                  <c:v>10806321.84</c:v>
                </c:pt>
                <c:pt idx="717">
                  <c:v>10821264.369999999</c:v>
                </c:pt>
                <c:pt idx="718">
                  <c:v>10836206.9</c:v>
                </c:pt>
                <c:pt idx="719">
                  <c:v>10851149.43</c:v>
                </c:pt>
                <c:pt idx="720">
                  <c:v>10866091.949999999</c:v>
                </c:pt>
                <c:pt idx="721">
                  <c:v>10881034.48</c:v>
                </c:pt>
                <c:pt idx="722">
                  <c:v>10895977.01</c:v>
                </c:pt>
                <c:pt idx="723">
                  <c:v>10910919.539999999</c:v>
                </c:pt>
                <c:pt idx="724">
                  <c:v>10925862.07</c:v>
                </c:pt>
                <c:pt idx="725">
                  <c:v>10940804.6</c:v>
                </c:pt>
                <c:pt idx="726">
                  <c:v>10955747.130000001</c:v>
                </c:pt>
                <c:pt idx="727">
                  <c:v>10970689.66</c:v>
                </c:pt>
                <c:pt idx="728">
                  <c:v>10985632.18</c:v>
                </c:pt>
                <c:pt idx="729">
                  <c:v>11000574.710000001</c:v>
                </c:pt>
                <c:pt idx="730">
                  <c:v>11015517.24</c:v>
                </c:pt>
                <c:pt idx="731">
                  <c:v>11030459.77</c:v>
                </c:pt>
                <c:pt idx="732">
                  <c:v>11045402.300000001</c:v>
                </c:pt>
                <c:pt idx="733">
                  <c:v>11060344.83</c:v>
                </c:pt>
                <c:pt idx="734">
                  <c:v>11075287.359999999</c:v>
                </c:pt>
                <c:pt idx="735">
                  <c:v>11090229.890000001</c:v>
                </c:pt>
                <c:pt idx="736">
                  <c:v>11105172.41</c:v>
                </c:pt>
                <c:pt idx="737">
                  <c:v>11120114.939999999</c:v>
                </c:pt>
                <c:pt idx="738">
                  <c:v>11135057.470000001</c:v>
                </c:pt>
                <c:pt idx="739">
                  <c:v>11150000</c:v>
                </c:pt>
                <c:pt idx="740">
                  <c:v>11164942.529999999</c:v>
                </c:pt>
                <c:pt idx="741">
                  <c:v>11179885.060000001</c:v>
                </c:pt>
                <c:pt idx="742">
                  <c:v>11194827.59</c:v>
                </c:pt>
                <c:pt idx="743">
                  <c:v>11209770.109999999</c:v>
                </c:pt>
                <c:pt idx="744">
                  <c:v>11224712.640000001</c:v>
                </c:pt>
                <c:pt idx="745">
                  <c:v>11239655.17</c:v>
                </c:pt>
                <c:pt idx="746">
                  <c:v>11254597.699999999</c:v>
                </c:pt>
                <c:pt idx="747">
                  <c:v>11269540.23</c:v>
                </c:pt>
                <c:pt idx="748">
                  <c:v>11284482.76</c:v>
                </c:pt>
                <c:pt idx="749">
                  <c:v>11299425.289999999</c:v>
                </c:pt>
                <c:pt idx="750">
                  <c:v>11314367.82</c:v>
                </c:pt>
                <c:pt idx="751">
                  <c:v>11329310.34</c:v>
                </c:pt>
                <c:pt idx="752">
                  <c:v>11344252.869999999</c:v>
                </c:pt>
                <c:pt idx="753">
                  <c:v>11359195.4</c:v>
                </c:pt>
                <c:pt idx="754">
                  <c:v>11374137.93</c:v>
                </c:pt>
                <c:pt idx="755">
                  <c:v>11389080.460000001</c:v>
                </c:pt>
                <c:pt idx="756">
                  <c:v>11404022.99</c:v>
                </c:pt>
                <c:pt idx="757">
                  <c:v>11418965.52</c:v>
                </c:pt>
                <c:pt idx="758">
                  <c:v>11433908.050000001</c:v>
                </c:pt>
                <c:pt idx="759">
                  <c:v>11448850.57</c:v>
                </c:pt>
                <c:pt idx="760">
                  <c:v>11463793.1</c:v>
                </c:pt>
                <c:pt idx="761">
                  <c:v>11478735.630000001</c:v>
                </c:pt>
                <c:pt idx="762">
                  <c:v>11493678.16</c:v>
                </c:pt>
                <c:pt idx="763">
                  <c:v>11508620.689999999</c:v>
                </c:pt>
                <c:pt idx="764">
                  <c:v>11523563.220000001</c:v>
                </c:pt>
                <c:pt idx="765">
                  <c:v>11538505.75</c:v>
                </c:pt>
                <c:pt idx="766">
                  <c:v>11553448.279999999</c:v>
                </c:pt>
                <c:pt idx="767">
                  <c:v>11568390.800000001</c:v>
                </c:pt>
                <c:pt idx="768">
                  <c:v>11583333.33</c:v>
                </c:pt>
                <c:pt idx="769">
                  <c:v>11598275.859999999</c:v>
                </c:pt>
                <c:pt idx="770">
                  <c:v>11613218.390000001</c:v>
                </c:pt>
                <c:pt idx="771">
                  <c:v>11628160.92</c:v>
                </c:pt>
                <c:pt idx="772">
                  <c:v>11643103.449999999</c:v>
                </c:pt>
                <c:pt idx="773">
                  <c:v>11658045.98</c:v>
                </c:pt>
                <c:pt idx="774">
                  <c:v>11672988.51</c:v>
                </c:pt>
                <c:pt idx="775">
                  <c:v>11687931.029999999</c:v>
                </c:pt>
                <c:pt idx="776">
                  <c:v>11702873.560000001</c:v>
                </c:pt>
                <c:pt idx="777">
                  <c:v>11717816.09</c:v>
                </c:pt>
                <c:pt idx="778">
                  <c:v>11732758.619999999</c:v>
                </c:pt>
                <c:pt idx="779">
                  <c:v>11747701.15</c:v>
                </c:pt>
                <c:pt idx="780">
                  <c:v>11762643.68</c:v>
                </c:pt>
                <c:pt idx="781">
                  <c:v>11777586.210000001</c:v>
                </c:pt>
                <c:pt idx="782">
                  <c:v>11792528.74</c:v>
                </c:pt>
                <c:pt idx="783">
                  <c:v>11807471.26</c:v>
                </c:pt>
                <c:pt idx="784">
                  <c:v>11822413.789999999</c:v>
                </c:pt>
                <c:pt idx="785">
                  <c:v>11837356.32</c:v>
                </c:pt>
                <c:pt idx="786">
                  <c:v>11852298.85</c:v>
                </c:pt>
                <c:pt idx="787">
                  <c:v>11867241.380000001</c:v>
                </c:pt>
                <c:pt idx="788">
                  <c:v>11882183.91</c:v>
                </c:pt>
                <c:pt idx="789">
                  <c:v>11897126.439999999</c:v>
                </c:pt>
                <c:pt idx="790">
                  <c:v>11912068.970000001</c:v>
                </c:pt>
                <c:pt idx="791">
                  <c:v>11927011.49</c:v>
                </c:pt>
                <c:pt idx="792">
                  <c:v>11941954.02</c:v>
                </c:pt>
                <c:pt idx="793">
                  <c:v>11956896.550000001</c:v>
                </c:pt>
                <c:pt idx="794">
                  <c:v>11971839.08</c:v>
                </c:pt>
                <c:pt idx="795">
                  <c:v>11986781.609999999</c:v>
                </c:pt>
                <c:pt idx="796">
                  <c:v>12001724.140000001</c:v>
                </c:pt>
                <c:pt idx="797">
                  <c:v>12016666.67</c:v>
                </c:pt>
                <c:pt idx="798">
                  <c:v>12031609.199999999</c:v>
                </c:pt>
                <c:pt idx="799">
                  <c:v>12046551.720000001</c:v>
                </c:pt>
                <c:pt idx="800">
                  <c:v>12061494.25</c:v>
                </c:pt>
                <c:pt idx="801">
                  <c:v>12076436.779999999</c:v>
                </c:pt>
                <c:pt idx="802">
                  <c:v>12091379.310000001</c:v>
                </c:pt>
                <c:pt idx="803">
                  <c:v>12106321.84</c:v>
                </c:pt>
                <c:pt idx="804">
                  <c:v>12121264.369999999</c:v>
                </c:pt>
                <c:pt idx="805">
                  <c:v>12136206.9</c:v>
                </c:pt>
                <c:pt idx="806">
                  <c:v>12151149.43</c:v>
                </c:pt>
                <c:pt idx="807">
                  <c:v>12166091.949999999</c:v>
                </c:pt>
                <c:pt idx="808">
                  <c:v>12181034.48</c:v>
                </c:pt>
                <c:pt idx="809">
                  <c:v>12195977.01</c:v>
                </c:pt>
                <c:pt idx="810">
                  <c:v>12210919.539999999</c:v>
                </c:pt>
                <c:pt idx="811">
                  <c:v>12225862.07</c:v>
                </c:pt>
                <c:pt idx="812">
                  <c:v>12240804.6</c:v>
                </c:pt>
                <c:pt idx="813">
                  <c:v>12255747.130000001</c:v>
                </c:pt>
                <c:pt idx="814">
                  <c:v>12270689.66</c:v>
                </c:pt>
                <c:pt idx="815">
                  <c:v>12285632.18</c:v>
                </c:pt>
                <c:pt idx="816">
                  <c:v>12300574.710000001</c:v>
                </c:pt>
                <c:pt idx="817">
                  <c:v>12315517.24</c:v>
                </c:pt>
                <c:pt idx="818">
                  <c:v>12330459.77</c:v>
                </c:pt>
                <c:pt idx="819">
                  <c:v>12345402.300000001</c:v>
                </c:pt>
                <c:pt idx="820">
                  <c:v>12360344.83</c:v>
                </c:pt>
                <c:pt idx="821">
                  <c:v>12375287.359999999</c:v>
                </c:pt>
                <c:pt idx="822">
                  <c:v>12390229.890000001</c:v>
                </c:pt>
                <c:pt idx="823">
                  <c:v>12405172.41</c:v>
                </c:pt>
                <c:pt idx="824">
                  <c:v>12420114.939999999</c:v>
                </c:pt>
                <c:pt idx="825">
                  <c:v>12435057.470000001</c:v>
                </c:pt>
                <c:pt idx="826">
                  <c:v>12450000</c:v>
                </c:pt>
                <c:pt idx="827">
                  <c:v>12464942.529999999</c:v>
                </c:pt>
                <c:pt idx="828">
                  <c:v>12479885.060000001</c:v>
                </c:pt>
                <c:pt idx="829">
                  <c:v>12494827.59</c:v>
                </c:pt>
                <c:pt idx="830">
                  <c:v>12509770.109999999</c:v>
                </c:pt>
                <c:pt idx="831">
                  <c:v>12524712.640000001</c:v>
                </c:pt>
                <c:pt idx="832">
                  <c:v>12539655.17</c:v>
                </c:pt>
                <c:pt idx="833">
                  <c:v>12554597.699999999</c:v>
                </c:pt>
                <c:pt idx="834">
                  <c:v>12569540.23</c:v>
                </c:pt>
                <c:pt idx="835">
                  <c:v>12584482.76</c:v>
                </c:pt>
                <c:pt idx="836">
                  <c:v>12599425.289999999</c:v>
                </c:pt>
                <c:pt idx="837">
                  <c:v>12614367.82</c:v>
                </c:pt>
                <c:pt idx="838">
                  <c:v>12629310.34</c:v>
                </c:pt>
                <c:pt idx="839">
                  <c:v>12644252.869999999</c:v>
                </c:pt>
                <c:pt idx="840">
                  <c:v>12659195.4</c:v>
                </c:pt>
                <c:pt idx="841">
                  <c:v>12674137.93</c:v>
                </c:pt>
                <c:pt idx="842">
                  <c:v>12689080.460000001</c:v>
                </c:pt>
                <c:pt idx="843">
                  <c:v>12704022.99</c:v>
                </c:pt>
                <c:pt idx="844">
                  <c:v>12718965.52</c:v>
                </c:pt>
                <c:pt idx="845">
                  <c:v>12733908.050000001</c:v>
                </c:pt>
                <c:pt idx="846">
                  <c:v>12748850.57</c:v>
                </c:pt>
                <c:pt idx="847">
                  <c:v>12763793.1</c:v>
                </c:pt>
                <c:pt idx="848">
                  <c:v>12778735.630000001</c:v>
                </c:pt>
                <c:pt idx="849">
                  <c:v>12793678.16</c:v>
                </c:pt>
                <c:pt idx="850">
                  <c:v>12808620.689999999</c:v>
                </c:pt>
                <c:pt idx="851">
                  <c:v>12823563.220000001</c:v>
                </c:pt>
                <c:pt idx="852">
                  <c:v>12838505.75</c:v>
                </c:pt>
                <c:pt idx="853">
                  <c:v>12853448.279999999</c:v>
                </c:pt>
                <c:pt idx="854">
                  <c:v>12868390.800000001</c:v>
                </c:pt>
                <c:pt idx="855">
                  <c:v>12883333.33</c:v>
                </c:pt>
                <c:pt idx="856">
                  <c:v>12898275.859999999</c:v>
                </c:pt>
                <c:pt idx="857">
                  <c:v>12913218.390000001</c:v>
                </c:pt>
                <c:pt idx="858">
                  <c:v>12928160.92</c:v>
                </c:pt>
                <c:pt idx="859">
                  <c:v>12943103.449999999</c:v>
                </c:pt>
                <c:pt idx="860">
                  <c:v>12958045.98</c:v>
                </c:pt>
                <c:pt idx="861">
                  <c:v>12972988.51</c:v>
                </c:pt>
                <c:pt idx="862">
                  <c:v>12987931.029999999</c:v>
                </c:pt>
                <c:pt idx="863">
                  <c:v>13002873.560000001</c:v>
                </c:pt>
                <c:pt idx="864">
                  <c:v>13017816.09</c:v>
                </c:pt>
                <c:pt idx="865">
                  <c:v>13032758.619999999</c:v>
                </c:pt>
                <c:pt idx="866">
                  <c:v>13047701.15</c:v>
                </c:pt>
                <c:pt idx="867">
                  <c:v>13062643.68</c:v>
                </c:pt>
                <c:pt idx="868">
                  <c:v>13077586.210000001</c:v>
                </c:pt>
                <c:pt idx="869">
                  <c:v>13092528.74</c:v>
                </c:pt>
                <c:pt idx="870">
                  <c:v>13107471.26</c:v>
                </c:pt>
                <c:pt idx="871">
                  <c:v>13122413.789999999</c:v>
                </c:pt>
                <c:pt idx="872">
                  <c:v>13137356.32</c:v>
                </c:pt>
                <c:pt idx="873">
                  <c:v>13152298.85</c:v>
                </c:pt>
                <c:pt idx="874">
                  <c:v>13167241.380000001</c:v>
                </c:pt>
                <c:pt idx="875">
                  <c:v>13182183.91</c:v>
                </c:pt>
                <c:pt idx="876">
                  <c:v>13197126.439999999</c:v>
                </c:pt>
                <c:pt idx="877">
                  <c:v>13212068.970000001</c:v>
                </c:pt>
                <c:pt idx="878">
                  <c:v>13227011.49</c:v>
                </c:pt>
                <c:pt idx="879">
                  <c:v>13241954.02</c:v>
                </c:pt>
                <c:pt idx="880">
                  <c:v>13256896.550000001</c:v>
                </c:pt>
                <c:pt idx="881">
                  <c:v>13271839.08</c:v>
                </c:pt>
                <c:pt idx="882">
                  <c:v>13286781.609999999</c:v>
                </c:pt>
                <c:pt idx="883">
                  <c:v>13301724.140000001</c:v>
                </c:pt>
                <c:pt idx="884">
                  <c:v>13316666.67</c:v>
                </c:pt>
                <c:pt idx="885">
                  <c:v>13331609.199999999</c:v>
                </c:pt>
                <c:pt idx="886">
                  <c:v>13346551.720000001</c:v>
                </c:pt>
                <c:pt idx="887">
                  <c:v>13361494.25</c:v>
                </c:pt>
                <c:pt idx="888">
                  <c:v>13376436.779999999</c:v>
                </c:pt>
                <c:pt idx="889">
                  <c:v>13391379.310000001</c:v>
                </c:pt>
                <c:pt idx="890">
                  <c:v>13406321.84</c:v>
                </c:pt>
                <c:pt idx="891">
                  <c:v>13421264.369999999</c:v>
                </c:pt>
                <c:pt idx="892">
                  <c:v>13436206.9</c:v>
                </c:pt>
                <c:pt idx="893">
                  <c:v>13451149.43</c:v>
                </c:pt>
                <c:pt idx="894">
                  <c:v>13466091.949999999</c:v>
                </c:pt>
                <c:pt idx="895">
                  <c:v>13481034.48</c:v>
                </c:pt>
                <c:pt idx="896">
                  <c:v>13495977.01</c:v>
                </c:pt>
                <c:pt idx="897">
                  <c:v>13510919.539999999</c:v>
                </c:pt>
                <c:pt idx="898">
                  <c:v>13525862.07</c:v>
                </c:pt>
                <c:pt idx="899">
                  <c:v>13540804.6</c:v>
                </c:pt>
                <c:pt idx="900">
                  <c:v>13555747.130000001</c:v>
                </c:pt>
                <c:pt idx="901">
                  <c:v>13570689.66</c:v>
                </c:pt>
                <c:pt idx="902">
                  <c:v>13585632.18</c:v>
                </c:pt>
                <c:pt idx="903">
                  <c:v>13600574.710000001</c:v>
                </c:pt>
                <c:pt idx="904">
                  <c:v>13615517.24</c:v>
                </c:pt>
                <c:pt idx="905">
                  <c:v>13630459.77</c:v>
                </c:pt>
                <c:pt idx="906">
                  <c:v>13645402.300000001</c:v>
                </c:pt>
                <c:pt idx="907">
                  <c:v>13660344.83</c:v>
                </c:pt>
                <c:pt idx="908">
                  <c:v>13675287.359999999</c:v>
                </c:pt>
                <c:pt idx="909">
                  <c:v>13690229.890000001</c:v>
                </c:pt>
                <c:pt idx="910">
                  <c:v>13705172.41</c:v>
                </c:pt>
                <c:pt idx="911">
                  <c:v>13720114.939999999</c:v>
                </c:pt>
                <c:pt idx="912">
                  <c:v>13735057.470000001</c:v>
                </c:pt>
                <c:pt idx="913">
                  <c:v>13750000</c:v>
                </c:pt>
                <c:pt idx="914">
                  <c:v>13764942.529999999</c:v>
                </c:pt>
                <c:pt idx="915">
                  <c:v>13779885.060000001</c:v>
                </c:pt>
                <c:pt idx="916">
                  <c:v>13794827.59</c:v>
                </c:pt>
                <c:pt idx="917">
                  <c:v>13809770.109999999</c:v>
                </c:pt>
                <c:pt idx="918">
                  <c:v>13824712.640000001</c:v>
                </c:pt>
                <c:pt idx="919">
                  <c:v>13839655.17</c:v>
                </c:pt>
                <c:pt idx="920">
                  <c:v>13854597.699999999</c:v>
                </c:pt>
                <c:pt idx="921">
                  <c:v>13869540.23</c:v>
                </c:pt>
                <c:pt idx="922">
                  <c:v>13884482.76</c:v>
                </c:pt>
                <c:pt idx="923">
                  <c:v>13899425.289999999</c:v>
                </c:pt>
                <c:pt idx="924">
                  <c:v>13914367.82</c:v>
                </c:pt>
                <c:pt idx="925">
                  <c:v>13929310.34</c:v>
                </c:pt>
                <c:pt idx="926">
                  <c:v>13944252.869999999</c:v>
                </c:pt>
                <c:pt idx="927">
                  <c:v>13959195.4</c:v>
                </c:pt>
                <c:pt idx="928">
                  <c:v>13974137.93</c:v>
                </c:pt>
                <c:pt idx="929">
                  <c:v>13989080.460000001</c:v>
                </c:pt>
                <c:pt idx="930">
                  <c:v>14004022.99</c:v>
                </c:pt>
                <c:pt idx="931">
                  <c:v>14018965.52</c:v>
                </c:pt>
                <c:pt idx="932">
                  <c:v>14033908.050000001</c:v>
                </c:pt>
                <c:pt idx="933">
                  <c:v>14048850.57</c:v>
                </c:pt>
                <c:pt idx="934">
                  <c:v>14063793.1</c:v>
                </c:pt>
                <c:pt idx="935">
                  <c:v>14078735.630000001</c:v>
                </c:pt>
                <c:pt idx="936">
                  <c:v>14093678.16</c:v>
                </c:pt>
                <c:pt idx="937">
                  <c:v>14108620.689999999</c:v>
                </c:pt>
                <c:pt idx="938">
                  <c:v>14123563.220000001</c:v>
                </c:pt>
                <c:pt idx="939">
                  <c:v>14138505.75</c:v>
                </c:pt>
                <c:pt idx="940">
                  <c:v>14153448.279999999</c:v>
                </c:pt>
                <c:pt idx="941">
                  <c:v>14168390.800000001</c:v>
                </c:pt>
                <c:pt idx="942">
                  <c:v>14183333.33</c:v>
                </c:pt>
                <c:pt idx="943">
                  <c:v>14198275.859999999</c:v>
                </c:pt>
                <c:pt idx="944">
                  <c:v>14213218.390000001</c:v>
                </c:pt>
                <c:pt idx="945">
                  <c:v>14228160.92</c:v>
                </c:pt>
                <c:pt idx="946">
                  <c:v>14243103.449999999</c:v>
                </c:pt>
                <c:pt idx="947">
                  <c:v>14258045.98</c:v>
                </c:pt>
                <c:pt idx="948">
                  <c:v>14272988.51</c:v>
                </c:pt>
                <c:pt idx="949">
                  <c:v>14287931.029999999</c:v>
                </c:pt>
                <c:pt idx="950">
                  <c:v>14302873.560000001</c:v>
                </c:pt>
                <c:pt idx="951">
                  <c:v>14317816.09</c:v>
                </c:pt>
                <c:pt idx="952">
                  <c:v>14332758.619999999</c:v>
                </c:pt>
                <c:pt idx="953">
                  <c:v>14347701.15</c:v>
                </c:pt>
                <c:pt idx="954">
                  <c:v>14362643.68</c:v>
                </c:pt>
                <c:pt idx="955">
                  <c:v>14377586.210000001</c:v>
                </c:pt>
                <c:pt idx="956">
                  <c:v>14392528.74</c:v>
                </c:pt>
                <c:pt idx="957">
                  <c:v>14407471.26</c:v>
                </c:pt>
                <c:pt idx="958">
                  <c:v>14422413.789999999</c:v>
                </c:pt>
                <c:pt idx="959">
                  <c:v>14437356.32</c:v>
                </c:pt>
                <c:pt idx="960">
                  <c:v>14452298.85</c:v>
                </c:pt>
                <c:pt idx="961">
                  <c:v>14467241.380000001</c:v>
                </c:pt>
                <c:pt idx="962">
                  <c:v>14482183.91</c:v>
                </c:pt>
                <c:pt idx="963">
                  <c:v>14497126.439999999</c:v>
                </c:pt>
                <c:pt idx="964">
                  <c:v>14512068.970000001</c:v>
                </c:pt>
                <c:pt idx="965">
                  <c:v>14527011.49</c:v>
                </c:pt>
                <c:pt idx="966">
                  <c:v>14541954.02</c:v>
                </c:pt>
                <c:pt idx="967">
                  <c:v>14556896.550000001</c:v>
                </c:pt>
                <c:pt idx="968">
                  <c:v>14571839.08</c:v>
                </c:pt>
                <c:pt idx="969">
                  <c:v>14586781.609999999</c:v>
                </c:pt>
                <c:pt idx="970">
                  <c:v>14601724.140000001</c:v>
                </c:pt>
                <c:pt idx="971">
                  <c:v>14616666.67</c:v>
                </c:pt>
                <c:pt idx="972">
                  <c:v>14631609.199999999</c:v>
                </c:pt>
                <c:pt idx="973">
                  <c:v>14646551.720000001</c:v>
                </c:pt>
                <c:pt idx="974">
                  <c:v>14661494.25</c:v>
                </c:pt>
                <c:pt idx="975">
                  <c:v>14676436.779999999</c:v>
                </c:pt>
                <c:pt idx="976">
                  <c:v>14691379.310000001</c:v>
                </c:pt>
                <c:pt idx="977">
                  <c:v>14706321.84</c:v>
                </c:pt>
                <c:pt idx="978">
                  <c:v>14721264.369999999</c:v>
                </c:pt>
                <c:pt idx="979">
                  <c:v>14736206.9</c:v>
                </c:pt>
                <c:pt idx="980">
                  <c:v>14751149.43</c:v>
                </c:pt>
                <c:pt idx="981">
                  <c:v>14766091.949999999</c:v>
                </c:pt>
                <c:pt idx="982">
                  <c:v>14781034.48</c:v>
                </c:pt>
                <c:pt idx="983">
                  <c:v>14795977.01</c:v>
                </c:pt>
                <c:pt idx="984">
                  <c:v>14810919.539999999</c:v>
                </c:pt>
                <c:pt idx="985">
                  <c:v>14825862.07</c:v>
                </c:pt>
                <c:pt idx="986">
                  <c:v>14840804.6</c:v>
                </c:pt>
                <c:pt idx="987">
                  <c:v>14855747.130000001</c:v>
                </c:pt>
                <c:pt idx="988">
                  <c:v>14870689.66</c:v>
                </c:pt>
                <c:pt idx="989">
                  <c:v>14885632.18</c:v>
                </c:pt>
                <c:pt idx="990">
                  <c:v>14900574.710000001</c:v>
                </c:pt>
                <c:pt idx="991">
                  <c:v>14915517.24</c:v>
                </c:pt>
                <c:pt idx="992">
                  <c:v>14930459.77</c:v>
                </c:pt>
                <c:pt idx="993">
                  <c:v>14945402.300000001</c:v>
                </c:pt>
                <c:pt idx="994">
                  <c:v>14960344.83</c:v>
                </c:pt>
                <c:pt idx="995">
                  <c:v>14975287.359999999</c:v>
                </c:pt>
                <c:pt idx="996">
                  <c:v>14990229.890000001</c:v>
                </c:pt>
                <c:pt idx="997">
                  <c:v>15005172.41</c:v>
                </c:pt>
                <c:pt idx="998">
                  <c:v>15020114.939999999</c:v>
                </c:pt>
                <c:pt idx="999">
                  <c:v>15035057.470000001</c:v>
                </c:pt>
                <c:pt idx="1000">
                  <c:v>15050000</c:v>
                </c:pt>
                <c:pt idx="1001">
                  <c:v>15064942.529999999</c:v>
                </c:pt>
                <c:pt idx="1002">
                  <c:v>15079885.060000001</c:v>
                </c:pt>
                <c:pt idx="1003">
                  <c:v>15094827.59</c:v>
                </c:pt>
                <c:pt idx="1004">
                  <c:v>15109770.109999999</c:v>
                </c:pt>
                <c:pt idx="1005">
                  <c:v>15124712.640000001</c:v>
                </c:pt>
                <c:pt idx="1006">
                  <c:v>15139655.17</c:v>
                </c:pt>
                <c:pt idx="1007">
                  <c:v>15154597.699999999</c:v>
                </c:pt>
                <c:pt idx="1008">
                  <c:v>15169540.23</c:v>
                </c:pt>
                <c:pt idx="1009">
                  <c:v>15184482.76</c:v>
                </c:pt>
                <c:pt idx="1010">
                  <c:v>15199425.289999999</c:v>
                </c:pt>
                <c:pt idx="1011">
                  <c:v>15214367.82</c:v>
                </c:pt>
                <c:pt idx="1012">
                  <c:v>15229310.34</c:v>
                </c:pt>
                <c:pt idx="1013">
                  <c:v>15244252.869999999</c:v>
                </c:pt>
                <c:pt idx="1014">
                  <c:v>15259195.4</c:v>
                </c:pt>
                <c:pt idx="1015">
                  <c:v>15274137.93</c:v>
                </c:pt>
                <c:pt idx="1016">
                  <c:v>15289080.460000001</c:v>
                </c:pt>
                <c:pt idx="1017">
                  <c:v>15304022.99</c:v>
                </c:pt>
                <c:pt idx="1018">
                  <c:v>15318965.52</c:v>
                </c:pt>
                <c:pt idx="1019">
                  <c:v>15333908.050000001</c:v>
                </c:pt>
                <c:pt idx="1020">
                  <c:v>15348850.57</c:v>
                </c:pt>
                <c:pt idx="1021">
                  <c:v>15363793.1</c:v>
                </c:pt>
                <c:pt idx="1022">
                  <c:v>15378735.630000001</c:v>
                </c:pt>
                <c:pt idx="1023">
                  <c:v>15393678.16</c:v>
                </c:pt>
                <c:pt idx="1024">
                  <c:v>15408620.689999999</c:v>
                </c:pt>
                <c:pt idx="1025">
                  <c:v>15423563.220000001</c:v>
                </c:pt>
                <c:pt idx="1026">
                  <c:v>15438505.75</c:v>
                </c:pt>
                <c:pt idx="1027">
                  <c:v>15453448.279999999</c:v>
                </c:pt>
                <c:pt idx="1028">
                  <c:v>15468390.800000001</c:v>
                </c:pt>
                <c:pt idx="1029">
                  <c:v>15483333.33</c:v>
                </c:pt>
                <c:pt idx="1030">
                  <c:v>15498275.859999999</c:v>
                </c:pt>
                <c:pt idx="1031">
                  <c:v>15513218.390000001</c:v>
                </c:pt>
                <c:pt idx="1032">
                  <c:v>15528160.92</c:v>
                </c:pt>
                <c:pt idx="1033">
                  <c:v>15543103.449999999</c:v>
                </c:pt>
                <c:pt idx="1034">
                  <c:v>15558045.98</c:v>
                </c:pt>
                <c:pt idx="1035">
                  <c:v>15572988.51</c:v>
                </c:pt>
                <c:pt idx="1036">
                  <c:v>15587931.029999999</c:v>
                </c:pt>
                <c:pt idx="1037">
                  <c:v>15602873.560000001</c:v>
                </c:pt>
                <c:pt idx="1038">
                  <c:v>15617816.09</c:v>
                </c:pt>
                <c:pt idx="1039">
                  <c:v>15632758.619999999</c:v>
                </c:pt>
                <c:pt idx="1040">
                  <c:v>15647701.15</c:v>
                </c:pt>
                <c:pt idx="1041">
                  <c:v>15662643.68</c:v>
                </c:pt>
                <c:pt idx="1042">
                  <c:v>15677586.210000001</c:v>
                </c:pt>
                <c:pt idx="1043">
                  <c:v>15692528.74</c:v>
                </c:pt>
                <c:pt idx="1044">
                  <c:v>15707471.26</c:v>
                </c:pt>
                <c:pt idx="1045">
                  <c:v>15722413.789999999</c:v>
                </c:pt>
                <c:pt idx="1046">
                  <c:v>15737356.32</c:v>
                </c:pt>
                <c:pt idx="1047">
                  <c:v>15752298.85</c:v>
                </c:pt>
                <c:pt idx="1048">
                  <c:v>15767241.380000001</c:v>
                </c:pt>
                <c:pt idx="1049">
                  <c:v>15782183.91</c:v>
                </c:pt>
                <c:pt idx="1050">
                  <c:v>15797126.439999999</c:v>
                </c:pt>
                <c:pt idx="1051">
                  <c:v>15812068.970000001</c:v>
                </c:pt>
                <c:pt idx="1052">
                  <c:v>15827011.49</c:v>
                </c:pt>
                <c:pt idx="1053">
                  <c:v>15841954.02</c:v>
                </c:pt>
                <c:pt idx="1054">
                  <c:v>15856896.550000001</c:v>
                </c:pt>
                <c:pt idx="1055">
                  <c:v>15871839.08</c:v>
                </c:pt>
                <c:pt idx="1056">
                  <c:v>15886781.609999999</c:v>
                </c:pt>
                <c:pt idx="1057">
                  <c:v>15901724.140000001</c:v>
                </c:pt>
                <c:pt idx="1058">
                  <c:v>15916666.67</c:v>
                </c:pt>
                <c:pt idx="1059">
                  <c:v>15931609.199999999</c:v>
                </c:pt>
                <c:pt idx="1060">
                  <c:v>15946551.720000001</c:v>
                </c:pt>
                <c:pt idx="1061">
                  <c:v>15961494.25</c:v>
                </c:pt>
                <c:pt idx="1062">
                  <c:v>15976436.779999999</c:v>
                </c:pt>
                <c:pt idx="1063">
                  <c:v>15991379.310000001</c:v>
                </c:pt>
                <c:pt idx="1064">
                  <c:v>16006321.84</c:v>
                </c:pt>
                <c:pt idx="1065">
                  <c:v>16021264.369999999</c:v>
                </c:pt>
                <c:pt idx="1066">
                  <c:v>16036206.9</c:v>
                </c:pt>
                <c:pt idx="1067">
                  <c:v>16051149.43</c:v>
                </c:pt>
                <c:pt idx="1068">
                  <c:v>16066091.949999999</c:v>
                </c:pt>
                <c:pt idx="1069">
                  <c:v>16081034.48</c:v>
                </c:pt>
                <c:pt idx="1070">
                  <c:v>16095977.01</c:v>
                </c:pt>
                <c:pt idx="1071">
                  <c:v>16110919.539999999</c:v>
                </c:pt>
                <c:pt idx="1072">
                  <c:v>16125862.07</c:v>
                </c:pt>
                <c:pt idx="1073">
                  <c:v>16140804.6</c:v>
                </c:pt>
                <c:pt idx="1074">
                  <c:v>16155747.130000001</c:v>
                </c:pt>
                <c:pt idx="1075">
                  <c:v>16170689.66</c:v>
                </c:pt>
                <c:pt idx="1076">
                  <c:v>16185632.18</c:v>
                </c:pt>
                <c:pt idx="1077">
                  <c:v>16200574.710000001</c:v>
                </c:pt>
                <c:pt idx="1078">
                  <c:v>16215517.24</c:v>
                </c:pt>
                <c:pt idx="1079">
                  <c:v>16230459.77</c:v>
                </c:pt>
                <c:pt idx="1080">
                  <c:v>16245402.300000001</c:v>
                </c:pt>
                <c:pt idx="1081">
                  <c:v>16260344.83</c:v>
                </c:pt>
                <c:pt idx="1082">
                  <c:v>16275287.359999999</c:v>
                </c:pt>
                <c:pt idx="1083">
                  <c:v>16290229.890000001</c:v>
                </c:pt>
                <c:pt idx="1084">
                  <c:v>16305172.41</c:v>
                </c:pt>
                <c:pt idx="1085">
                  <c:v>16320114.939999999</c:v>
                </c:pt>
                <c:pt idx="1086">
                  <c:v>16335057.470000001</c:v>
                </c:pt>
                <c:pt idx="1087">
                  <c:v>16350000</c:v>
                </c:pt>
                <c:pt idx="1088">
                  <c:v>16364942.529999999</c:v>
                </c:pt>
                <c:pt idx="1089">
                  <c:v>16379885.060000001</c:v>
                </c:pt>
                <c:pt idx="1090">
                  <c:v>16394827.59</c:v>
                </c:pt>
                <c:pt idx="1091">
                  <c:v>16409770.109999999</c:v>
                </c:pt>
                <c:pt idx="1092">
                  <c:v>16424712.640000001</c:v>
                </c:pt>
                <c:pt idx="1093">
                  <c:v>16439655.17</c:v>
                </c:pt>
                <c:pt idx="1094">
                  <c:v>16454597.699999999</c:v>
                </c:pt>
                <c:pt idx="1095">
                  <c:v>16469540.23</c:v>
                </c:pt>
                <c:pt idx="1096">
                  <c:v>16484482.76</c:v>
                </c:pt>
                <c:pt idx="1097">
                  <c:v>16499425.289999999</c:v>
                </c:pt>
                <c:pt idx="1098">
                  <c:v>16514367.82</c:v>
                </c:pt>
                <c:pt idx="1099">
                  <c:v>16529310.34</c:v>
                </c:pt>
                <c:pt idx="1100">
                  <c:v>16544252.869999999</c:v>
                </c:pt>
                <c:pt idx="1101">
                  <c:v>16559195.4</c:v>
                </c:pt>
                <c:pt idx="1102">
                  <c:v>16574137.93</c:v>
                </c:pt>
                <c:pt idx="1103">
                  <c:v>16589080.460000001</c:v>
                </c:pt>
                <c:pt idx="1104">
                  <c:v>16604022.99</c:v>
                </c:pt>
                <c:pt idx="1105">
                  <c:v>16618965.52</c:v>
                </c:pt>
                <c:pt idx="1106">
                  <c:v>16633908.050000001</c:v>
                </c:pt>
                <c:pt idx="1107">
                  <c:v>16648850.57</c:v>
                </c:pt>
                <c:pt idx="1108">
                  <c:v>16663793.1</c:v>
                </c:pt>
                <c:pt idx="1109">
                  <c:v>16678735.630000001</c:v>
                </c:pt>
                <c:pt idx="1110">
                  <c:v>16693678.16</c:v>
                </c:pt>
                <c:pt idx="1111">
                  <c:v>16708620.689999999</c:v>
                </c:pt>
                <c:pt idx="1112">
                  <c:v>16723563.220000001</c:v>
                </c:pt>
                <c:pt idx="1113">
                  <c:v>16738505.75</c:v>
                </c:pt>
                <c:pt idx="1114">
                  <c:v>16753448.279999999</c:v>
                </c:pt>
                <c:pt idx="1115">
                  <c:v>16768390.800000001</c:v>
                </c:pt>
                <c:pt idx="1116">
                  <c:v>16783333.329999998</c:v>
                </c:pt>
                <c:pt idx="1117">
                  <c:v>16798275.859999999</c:v>
                </c:pt>
                <c:pt idx="1118">
                  <c:v>16813218.390000001</c:v>
                </c:pt>
                <c:pt idx="1119">
                  <c:v>16828160.920000002</c:v>
                </c:pt>
                <c:pt idx="1120">
                  <c:v>16843103.449999999</c:v>
                </c:pt>
                <c:pt idx="1121">
                  <c:v>16858045.98</c:v>
                </c:pt>
                <c:pt idx="1122">
                  <c:v>16872988.510000002</c:v>
                </c:pt>
                <c:pt idx="1123">
                  <c:v>16887931.030000001</c:v>
                </c:pt>
                <c:pt idx="1124">
                  <c:v>16902873.559999999</c:v>
                </c:pt>
                <c:pt idx="1125">
                  <c:v>16917816.09</c:v>
                </c:pt>
                <c:pt idx="1126">
                  <c:v>16932758.620000001</c:v>
                </c:pt>
                <c:pt idx="1127">
                  <c:v>16947701.149999999</c:v>
                </c:pt>
                <c:pt idx="1128">
                  <c:v>16962643.68</c:v>
                </c:pt>
                <c:pt idx="1129">
                  <c:v>16977586.210000001</c:v>
                </c:pt>
                <c:pt idx="1130">
                  <c:v>16992528.739999998</c:v>
                </c:pt>
                <c:pt idx="1131">
                  <c:v>17007471.260000002</c:v>
                </c:pt>
                <c:pt idx="1132">
                  <c:v>17022413.789999999</c:v>
                </c:pt>
                <c:pt idx="1133">
                  <c:v>17037356.32</c:v>
                </c:pt>
                <c:pt idx="1134">
                  <c:v>17052298.850000001</c:v>
                </c:pt>
                <c:pt idx="1135">
                  <c:v>17067241.379999999</c:v>
                </c:pt>
                <c:pt idx="1136">
                  <c:v>17082183.91</c:v>
                </c:pt>
                <c:pt idx="1137">
                  <c:v>17097126.440000001</c:v>
                </c:pt>
                <c:pt idx="1138">
                  <c:v>17112068.969999999</c:v>
                </c:pt>
                <c:pt idx="1139">
                  <c:v>17127011.489999998</c:v>
                </c:pt>
                <c:pt idx="1140">
                  <c:v>17141954.02</c:v>
                </c:pt>
                <c:pt idx="1141">
                  <c:v>17156896.550000001</c:v>
                </c:pt>
                <c:pt idx="1142">
                  <c:v>17171839.079999998</c:v>
                </c:pt>
                <c:pt idx="1143">
                  <c:v>17186781.609999999</c:v>
                </c:pt>
                <c:pt idx="1144">
                  <c:v>17201724.140000001</c:v>
                </c:pt>
                <c:pt idx="1145">
                  <c:v>17216666.670000002</c:v>
                </c:pt>
                <c:pt idx="1146">
                  <c:v>17231609.199999999</c:v>
                </c:pt>
                <c:pt idx="1147">
                  <c:v>17246551.719999999</c:v>
                </c:pt>
                <c:pt idx="1148">
                  <c:v>17261494.25</c:v>
                </c:pt>
                <c:pt idx="1149">
                  <c:v>17276436.780000001</c:v>
                </c:pt>
                <c:pt idx="1150">
                  <c:v>17291379.309999999</c:v>
                </c:pt>
                <c:pt idx="1151">
                  <c:v>17306321.84</c:v>
                </c:pt>
                <c:pt idx="1152">
                  <c:v>17321264.370000001</c:v>
                </c:pt>
                <c:pt idx="1153">
                  <c:v>17336206.899999999</c:v>
                </c:pt>
                <c:pt idx="1154">
                  <c:v>17351149.43</c:v>
                </c:pt>
                <c:pt idx="1155">
                  <c:v>17366091.949999999</c:v>
                </c:pt>
                <c:pt idx="1156">
                  <c:v>17381034.48</c:v>
                </c:pt>
                <c:pt idx="1157">
                  <c:v>17395977.010000002</c:v>
                </c:pt>
                <c:pt idx="1158">
                  <c:v>17410919.539999999</c:v>
                </c:pt>
                <c:pt idx="1159">
                  <c:v>17425862.07</c:v>
                </c:pt>
                <c:pt idx="1160">
                  <c:v>17440804.600000001</c:v>
                </c:pt>
                <c:pt idx="1161">
                  <c:v>17455747.129999999</c:v>
                </c:pt>
                <c:pt idx="1162">
                  <c:v>17470689.66</c:v>
                </c:pt>
                <c:pt idx="1163">
                  <c:v>17485632.18</c:v>
                </c:pt>
                <c:pt idx="1164">
                  <c:v>17500574.710000001</c:v>
                </c:pt>
                <c:pt idx="1165">
                  <c:v>17515517.239999998</c:v>
                </c:pt>
                <c:pt idx="1166">
                  <c:v>17530459.77</c:v>
                </c:pt>
                <c:pt idx="1167">
                  <c:v>17545402.300000001</c:v>
                </c:pt>
                <c:pt idx="1168">
                  <c:v>17560344.829999998</c:v>
                </c:pt>
                <c:pt idx="1169">
                  <c:v>17575287.359999999</c:v>
                </c:pt>
                <c:pt idx="1170">
                  <c:v>17590229.890000001</c:v>
                </c:pt>
                <c:pt idx="1171">
                  <c:v>17605172.41</c:v>
                </c:pt>
                <c:pt idx="1172">
                  <c:v>17620114.940000001</c:v>
                </c:pt>
                <c:pt idx="1173">
                  <c:v>17635057.469999999</c:v>
                </c:pt>
                <c:pt idx="1174">
                  <c:v>17650000</c:v>
                </c:pt>
                <c:pt idx="1175">
                  <c:v>17664942.530000001</c:v>
                </c:pt>
                <c:pt idx="1176">
                  <c:v>17679885.059999999</c:v>
                </c:pt>
                <c:pt idx="1177">
                  <c:v>17694827.59</c:v>
                </c:pt>
                <c:pt idx="1178">
                  <c:v>17709770.109999999</c:v>
                </c:pt>
                <c:pt idx="1179">
                  <c:v>17724712.640000001</c:v>
                </c:pt>
                <c:pt idx="1180">
                  <c:v>17739655.170000002</c:v>
                </c:pt>
                <c:pt idx="1181">
                  <c:v>17754597.699999999</c:v>
                </c:pt>
                <c:pt idx="1182">
                  <c:v>17769540.23</c:v>
                </c:pt>
                <c:pt idx="1183">
                  <c:v>17784482.760000002</c:v>
                </c:pt>
                <c:pt idx="1184">
                  <c:v>17799425.289999999</c:v>
                </c:pt>
                <c:pt idx="1185">
                  <c:v>17814367.82</c:v>
                </c:pt>
                <c:pt idx="1186">
                  <c:v>17829310.34</c:v>
                </c:pt>
                <c:pt idx="1187">
                  <c:v>17844252.870000001</c:v>
                </c:pt>
                <c:pt idx="1188">
                  <c:v>17859195.399999999</c:v>
                </c:pt>
                <c:pt idx="1189">
                  <c:v>17874137.93</c:v>
                </c:pt>
                <c:pt idx="1190">
                  <c:v>17889080.460000001</c:v>
                </c:pt>
                <c:pt idx="1191">
                  <c:v>17904022.989999998</c:v>
                </c:pt>
                <c:pt idx="1192">
                  <c:v>17918965.52</c:v>
                </c:pt>
                <c:pt idx="1193">
                  <c:v>17933908.050000001</c:v>
                </c:pt>
                <c:pt idx="1194">
                  <c:v>17948850.57</c:v>
                </c:pt>
                <c:pt idx="1195">
                  <c:v>17963793.100000001</c:v>
                </c:pt>
                <c:pt idx="1196">
                  <c:v>17978735.629999999</c:v>
                </c:pt>
                <c:pt idx="1197">
                  <c:v>17993678.16</c:v>
                </c:pt>
                <c:pt idx="1198">
                  <c:v>18008620.690000001</c:v>
                </c:pt>
                <c:pt idx="1199">
                  <c:v>18023563.219999999</c:v>
                </c:pt>
                <c:pt idx="1200">
                  <c:v>18038505.75</c:v>
                </c:pt>
                <c:pt idx="1201">
                  <c:v>18053448.280000001</c:v>
                </c:pt>
                <c:pt idx="1202">
                  <c:v>18068390.800000001</c:v>
                </c:pt>
                <c:pt idx="1203">
                  <c:v>18083333.329999998</c:v>
                </c:pt>
                <c:pt idx="1204">
                  <c:v>18098275.859999999</c:v>
                </c:pt>
                <c:pt idx="1205">
                  <c:v>18113218.390000001</c:v>
                </c:pt>
                <c:pt idx="1206">
                  <c:v>18128160.920000002</c:v>
                </c:pt>
                <c:pt idx="1207">
                  <c:v>18143103.449999999</c:v>
                </c:pt>
                <c:pt idx="1208">
                  <c:v>18158045.98</c:v>
                </c:pt>
                <c:pt idx="1209">
                  <c:v>18172988.510000002</c:v>
                </c:pt>
                <c:pt idx="1210">
                  <c:v>18187931.030000001</c:v>
                </c:pt>
                <c:pt idx="1211">
                  <c:v>18202873.559999999</c:v>
                </c:pt>
                <c:pt idx="1212">
                  <c:v>18217816.09</c:v>
                </c:pt>
                <c:pt idx="1213">
                  <c:v>18232758.620000001</c:v>
                </c:pt>
                <c:pt idx="1214">
                  <c:v>18247701.149999999</c:v>
                </c:pt>
                <c:pt idx="1215">
                  <c:v>18262643.68</c:v>
                </c:pt>
                <c:pt idx="1216">
                  <c:v>18277586.210000001</c:v>
                </c:pt>
                <c:pt idx="1217">
                  <c:v>18292528.739999998</c:v>
                </c:pt>
                <c:pt idx="1218">
                  <c:v>18307471.260000002</c:v>
                </c:pt>
                <c:pt idx="1219">
                  <c:v>18322413.789999999</c:v>
                </c:pt>
                <c:pt idx="1220">
                  <c:v>18337356.32</c:v>
                </c:pt>
                <c:pt idx="1221">
                  <c:v>18352298.850000001</c:v>
                </c:pt>
                <c:pt idx="1222">
                  <c:v>18367241.379999999</c:v>
                </c:pt>
                <c:pt idx="1223">
                  <c:v>18382183.91</c:v>
                </c:pt>
                <c:pt idx="1224">
                  <c:v>18397126.440000001</c:v>
                </c:pt>
                <c:pt idx="1225">
                  <c:v>18412068.969999999</c:v>
                </c:pt>
                <c:pt idx="1226">
                  <c:v>18427011.489999998</c:v>
                </c:pt>
                <c:pt idx="1227">
                  <c:v>18441954.02</c:v>
                </c:pt>
                <c:pt idx="1228">
                  <c:v>18456896.550000001</c:v>
                </c:pt>
                <c:pt idx="1229">
                  <c:v>18471839.079999998</c:v>
                </c:pt>
                <c:pt idx="1230">
                  <c:v>18486781.609999999</c:v>
                </c:pt>
                <c:pt idx="1231">
                  <c:v>18501724.140000001</c:v>
                </c:pt>
                <c:pt idx="1232">
                  <c:v>18516666.670000002</c:v>
                </c:pt>
                <c:pt idx="1233">
                  <c:v>18531609.199999999</c:v>
                </c:pt>
                <c:pt idx="1234">
                  <c:v>18546551.719999999</c:v>
                </c:pt>
                <c:pt idx="1235">
                  <c:v>18561494.25</c:v>
                </c:pt>
                <c:pt idx="1236">
                  <c:v>18576436.780000001</c:v>
                </c:pt>
                <c:pt idx="1237">
                  <c:v>18591379.309999999</c:v>
                </c:pt>
                <c:pt idx="1238">
                  <c:v>18606321.84</c:v>
                </c:pt>
                <c:pt idx="1239">
                  <c:v>18621264.370000001</c:v>
                </c:pt>
                <c:pt idx="1240">
                  <c:v>18636206.899999999</c:v>
                </c:pt>
                <c:pt idx="1241">
                  <c:v>18651149.43</c:v>
                </c:pt>
                <c:pt idx="1242">
                  <c:v>18666091.949999999</c:v>
                </c:pt>
                <c:pt idx="1243">
                  <c:v>18681034.48</c:v>
                </c:pt>
                <c:pt idx="1244">
                  <c:v>18695977.010000002</c:v>
                </c:pt>
                <c:pt idx="1245">
                  <c:v>18710919.539999999</c:v>
                </c:pt>
                <c:pt idx="1246">
                  <c:v>18725862.07</c:v>
                </c:pt>
                <c:pt idx="1247">
                  <c:v>18740804.600000001</c:v>
                </c:pt>
                <c:pt idx="1248">
                  <c:v>18755747.129999999</c:v>
                </c:pt>
                <c:pt idx="1249">
                  <c:v>18770689.66</c:v>
                </c:pt>
                <c:pt idx="1250">
                  <c:v>18785632.18</c:v>
                </c:pt>
                <c:pt idx="1251">
                  <c:v>18800574.710000001</c:v>
                </c:pt>
                <c:pt idx="1252">
                  <c:v>18815517.239999998</c:v>
                </c:pt>
                <c:pt idx="1253">
                  <c:v>18830459.77</c:v>
                </c:pt>
                <c:pt idx="1254">
                  <c:v>18845402.300000001</c:v>
                </c:pt>
                <c:pt idx="1255">
                  <c:v>18860344.829999998</c:v>
                </c:pt>
                <c:pt idx="1256">
                  <c:v>18875287.359999999</c:v>
                </c:pt>
                <c:pt idx="1257">
                  <c:v>18890229.890000001</c:v>
                </c:pt>
                <c:pt idx="1258">
                  <c:v>18905172.41</c:v>
                </c:pt>
                <c:pt idx="1259">
                  <c:v>18920114.940000001</c:v>
                </c:pt>
                <c:pt idx="1260">
                  <c:v>18935057.469999999</c:v>
                </c:pt>
                <c:pt idx="1261">
                  <c:v>18950000</c:v>
                </c:pt>
                <c:pt idx="1262">
                  <c:v>18964942.530000001</c:v>
                </c:pt>
                <c:pt idx="1263">
                  <c:v>18979885.059999999</c:v>
                </c:pt>
                <c:pt idx="1264">
                  <c:v>18994827.59</c:v>
                </c:pt>
                <c:pt idx="1265">
                  <c:v>19009770.109999999</c:v>
                </c:pt>
                <c:pt idx="1266">
                  <c:v>19024712.640000001</c:v>
                </c:pt>
                <c:pt idx="1267">
                  <c:v>19039655.170000002</c:v>
                </c:pt>
                <c:pt idx="1268">
                  <c:v>19054597.699999999</c:v>
                </c:pt>
                <c:pt idx="1269">
                  <c:v>19069540.23</c:v>
                </c:pt>
                <c:pt idx="1270">
                  <c:v>19084482.760000002</c:v>
                </c:pt>
                <c:pt idx="1271">
                  <c:v>19099425.289999999</c:v>
                </c:pt>
                <c:pt idx="1272">
                  <c:v>19114367.82</c:v>
                </c:pt>
                <c:pt idx="1273">
                  <c:v>19129310.34</c:v>
                </c:pt>
                <c:pt idx="1274">
                  <c:v>19144252.870000001</c:v>
                </c:pt>
                <c:pt idx="1275">
                  <c:v>19159195.399999999</c:v>
                </c:pt>
                <c:pt idx="1276">
                  <c:v>19174137.93</c:v>
                </c:pt>
                <c:pt idx="1277">
                  <c:v>19189080.460000001</c:v>
                </c:pt>
                <c:pt idx="1278">
                  <c:v>19204022.989999998</c:v>
                </c:pt>
                <c:pt idx="1279">
                  <c:v>19218965.52</c:v>
                </c:pt>
                <c:pt idx="1280">
                  <c:v>19233908.050000001</c:v>
                </c:pt>
                <c:pt idx="1281">
                  <c:v>19248850.57</c:v>
                </c:pt>
                <c:pt idx="1282">
                  <c:v>19263793.100000001</c:v>
                </c:pt>
                <c:pt idx="1283">
                  <c:v>19278735.629999999</c:v>
                </c:pt>
                <c:pt idx="1284">
                  <c:v>19293678.16</c:v>
                </c:pt>
                <c:pt idx="1285">
                  <c:v>19308620.690000001</c:v>
                </c:pt>
                <c:pt idx="1286">
                  <c:v>19323563.219999999</c:v>
                </c:pt>
                <c:pt idx="1287">
                  <c:v>19338505.75</c:v>
                </c:pt>
                <c:pt idx="1288">
                  <c:v>19353448.280000001</c:v>
                </c:pt>
                <c:pt idx="1289">
                  <c:v>19368390.800000001</c:v>
                </c:pt>
                <c:pt idx="1290">
                  <c:v>19383333.329999998</c:v>
                </c:pt>
                <c:pt idx="1291">
                  <c:v>19398275.859999999</c:v>
                </c:pt>
                <c:pt idx="1292">
                  <c:v>19413218.390000001</c:v>
                </c:pt>
                <c:pt idx="1293">
                  <c:v>19428160.920000002</c:v>
                </c:pt>
                <c:pt idx="1294">
                  <c:v>19443103.449999999</c:v>
                </c:pt>
                <c:pt idx="1295">
                  <c:v>19458045.98</c:v>
                </c:pt>
                <c:pt idx="1296">
                  <c:v>19472988.510000002</c:v>
                </c:pt>
                <c:pt idx="1297">
                  <c:v>19487931.030000001</c:v>
                </c:pt>
                <c:pt idx="1298">
                  <c:v>19502873.559999999</c:v>
                </c:pt>
                <c:pt idx="1299">
                  <c:v>19517816.09</c:v>
                </c:pt>
                <c:pt idx="1300">
                  <c:v>19532758.620000001</c:v>
                </c:pt>
                <c:pt idx="1301">
                  <c:v>19547701.149999999</c:v>
                </c:pt>
                <c:pt idx="1302">
                  <c:v>19562643.68</c:v>
                </c:pt>
                <c:pt idx="1303">
                  <c:v>19577586.210000001</c:v>
                </c:pt>
                <c:pt idx="1304">
                  <c:v>19592528.739999998</c:v>
                </c:pt>
                <c:pt idx="1305">
                  <c:v>19607471.260000002</c:v>
                </c:pt>
                <c:pt idx="1306">
                  <c:v>19622413.789999999</c:v>
                </c:pt>
                <c:pt idx="1307">
                  <c:v>19637356.32</c:v>
                </c:pt>
                <c:pt idx="1308">
                  <c:v>19652298.850000001</c:v>
                </c:pt>
                <c:pt idx="1309">
                  <c:v>19667241.379999999</c:v>
                </c:pt>
                <c:pt idx="1310">
                  <c:v>19682183.91</c:v>
                </c:pt>
                <c:pt idx="1311">
                  <c:v>19697126.440000001</c:v>
                </c:pt>
                <c:pt idx="1312">
                  <c:v>19712068.969999999</c:v>
                </c:pt>
                <c:pt idx="1313">
                  <c:v>19727011.489999998</c:v>
                </c:pt>
                <c:pt idx="1314">
                  <c:v>19741954.02</c:v>
                </c:pt>
                <c:pt idx="1315">
                  <c:v>19756896.550000001</c:v>
                </c:pt>
                <c:pt idx="1316">
                  <c:v>19771839.079999998</c:v>
                </c:pt>
                <c:pt idx="1317">
                  <c:v>19786781.609999999</c:v>
                </c:pt>
                <c:pt idx="1318">
                  <c:v>19801724.140000001</c:v>
                </c:pt>
                <c:pt idx="1319">
                  <c:v>19816666.670000002</c:v>
                </c:pt>
                <c:pt idx="1320">
                  <c:v>19831609.199999999</c:v>
                </c:pt>
                <c:pt idx="1321">
                  <c:v>19846551.719999999</c:v>
                </c:pt>
                <c:pt idx="1322">
                  <c:v>19861494.25</c:v>
                </c:pt>
                <c:pt idx="1323">
                  <c:v>19876436.780000001</c:v>
                </c:pt>
                <c:pt idx="1324">
                  <c:v>19891379.309999999</c:v>
                </c:pt>
                <c:pt idx="1325">
                  <c:v>19906321.84</c:v>
                </c:pt>
                <c:pt idx="1326">
                  <c:v>19921264.370000001</c:v>
                </c:pt>
                <c:pt idx="1327">
                  <c:v>19936206.899999999</c:v>
                </c:pt>
                <c:pt idx="1328">
                  <c:v>19951149.43</c:v>
                </c:pt>
                <c:pt idx="1329">
                  <c:v>19966091.949999999</c:v>
                </c:pt>
                <c:pt idx="1330">
                  <c:v>19981034.48</c:v>
                </c:pt>
                <c:pt idx="1331">
                  <c:v>19995977.010000002</c:v>
                </c:pt>
                <c:pt idx="1332">
                  <c:v>20010919.539999999</c:v>
                </c:pt>
                <c:pt idx="1333">
                  <c:v>20025862.07</c:v>
                </c:pt>
                <c:pt idx="1334">
                  <c:v>20040804.600000001</c:v>
                </c:pt>
                <c:pt idx="1335">
                  <c:v>20055747.129999999</c:v>
                </c:pt>
                <c:pt idx="1336">
                  <c:v>20070689.66</c:v>
                </c:pt>
                <c:pt idx="1337">
                  <c:v>20085632.18</c:v>
                </c:pt>
                <c:pt idx="1338">
                  <c:v>20100574.710000001</c:v>
                </c:pt>
                <c:pt idx="1339">
                  <c:v>20115517.239999998</c:v>
                </c:pt>
                <c:pt idx="1340">
                  <c:v>20130459.77</c:v>
                </c:pt>
                <c:pt idx="1341">
                  <c:v>20145402.300000001</c:v>
                </c:pt>
                <c:pt idx="1342">
                  <c:v>20160344.829999998</c:v>
                </c:pt>
                <c:pt idx="1343">
                  <c:v>20175287.359999999</c:v>
                </c:pt>
                <c:pt idx="1344">
                  <c:v>20190229.890000001</c:v>
                </c:pt>
                <c:pt idx="1345">
                  <c:v>20205172.41</c:v>
                </c:pt>
                <c:pt idx="1346">
                  <c:v>20220114.940000001</c:v>
                </c:pt>
                <c:pt idx="1347">
                  <c:v>20235057.469999999</c:v>
                </c:pt>
                <c:pt idx="1348">
                  <c:v>20250000</c:v>
                </c:pt>
                <c:pt idx="1349">
                  <c:v>20264942.530000001</c:v>
                </c:pt>
                <c:pt idx="1350">
                  <c:v>20279885.059999999</c:v>
                </c:pt>
                <c:pt idx="1351">
                  <c:v>20294827.59</c:v>
                </c:pt>
                <c:pt idx="1352">
                  <c:v>20309770.109999999</c:v>
                </c:pt>
                <c:pt idx="1353">
                  <c:v>20324712.640000001</c:v>
                </c:pt>
                <c:pt idx="1354">
                  <c:v>20339655.170000002</c:v>
                </c:pt>
                <c:pt idx="1355">
                  <c:v>20354597.699999999</c:v>
                </c:pt>
                <c:pt idx="1356">
                  <c:v>20369540.23</c:v>
                </c:pt>
                <c:pt idx="1357">
                  <c:v>20384482.760000002</c:v>
                </c:pt>
                <c:pt idx="1358">
                  <c:v>20399425.289999999</c:v>
                </c:pt>
                <c:pt idx="1359">
                  <c:v>20414367.82</c:v>
                </c:pt>
                <c:pt idx="1360">
                  <c:v>20429310.34</c:v>
                </c:pt>
                <c:pt idx="1361">
                  <c:v>20444252.870000001</c:v>
                </c:pt>
                <c:pt idx="1362">
                  <c:v>20459195.399999999</c:v>
                </c:pt>
                <c:pt idx="1363">
                  <c:v>20474137.93</c:v>
                </c:pt>
                <c:pt idx="1364">
                  <c:v>20489080.460000001</c:v>
                </c:pt>
                <c:pt idx="1365">
                  <c:v>20504022.989999998</c:v>
                </c:pt>
                <c:pt idx="1366">
                  <c:v>20518965.52</c:v>
                </c:pt>
                <c:pt idx="1367">
                  <c:v>20533908.050000001</c:v>
                </c:pt>
                <c:pt idx="1368">
                  <c:v>20548850.57</c:v>
                </c:pt>
                <c:pt idx="1369">
                  <c:v>20563793.100000001</c:v>
                </c:pt>
                <c:pt idx="1370">
                  <c:v>20578735.629999999</c:v>
                </c:pt>
                <c:pt idx="1371">
                  <c:v>20593678.16</c:v>
                </c:pt>
                <c:pt idx="1372">
                  <c:v>20608620.690000001</c:v>
                </c:pt>
                <c:pt idx="1373">
                  <c:v>20623563.219999999</c:v>
                </c:pt>
                <c:pt idx="1374">
                  <c:v>20638505.75</c:v>
                </c:pt>
                <c:pt idx="1375">
                  <c:v>20653448.280000001</c:v>
                </c:pt>
                <c:pt idx="1376">
                  <c:v>20668390.800000001</c:v>
                </c:pt>
                <c:pt idx="1377">
                  <c:v>20683333.329999998</c:v>
                </c:pt>
                <c:pt idx="1378">
                  <c:v>20698275.859999999</c:v>
                </c:pt>
                <c:pt idx="1379">
                  <c:v>20713218.390000001</c:v>
                </c:pt>
                <c:pt idx="1380">
                  <c:v>20728160.920000002</c:v>
                </c:pt>
                <c:pt idx="1381">
                  <c:v>20743103.449999999</c:v>
                </c:pt>
                <c:pt idx="1382">
                  <c:v>20758045.98</c:v>
                </c:pt>
                <c:pt idx="1383">
                  <c:v>20772988.510000002</c:v>
                </c:pt>
                <c:pt idx="1384">
                  <c:v>20787931.030000001</c:v>
                </c:pt>
                <c:pt idx="1385">
                  <c:v>20802873.559999999</c:v>
                </c:pt>
                <c:pt idx="1386">
                  <c:v>20817816.09</c:v>
                </c:pt>
                <c:pt idx="1387">
                  <c:v>20832758.620000001</c:v>
                </c:pt>
                <c:pt idx="1388">
                  <c:v>20847701.149999999</c:v>
                </c:pt>
                <c:pt idx="1389">
                  <c:v>20862643.68</c:v>
                </c:pt>
                <c:pt idx="1390">
                  <c:v>20877586.210000001</c:v>
                </c:pt>
                <c:pt idx="1391">
                  <c:v>20892528.739999998</c:v>
                </c:pt>
                <c:pt idx="1392">
                  <c:v>20907471.260000002</c:v>
                </c:pt>
                <c:pt idx="1393">
                  <c:v>20922413.789999999</c:v>
                </c:pt>
                <c:pt idx="1394">
                  <c:v>20937356.32</c:v>
                </c:pt>
                <c:pt idx="1395">
                  <c:v>20952298.850000001</c:v>
                </c:pt>
                <c:pt idx="1396">
                  <c:v>20967241.379999999</c:v>
                </c:pt>
                <c:pt idx="1397">
                  <c:v>20982183.91</c:v>
                </c:pt>
                <c:pt idx="1398">
                  <c:v>20997126.440000001</c:v>
                </c:pt>
                <c:pt idx="1399">
                  <c:v>21012068.969999999</c:v>
                </c:pt>
                <c:pt idx="1400">
                  <c:v>21027011.489999998</c:v>
                </c:pt>
                <c:pt idx="1401">
                  <c:v>21041954.02</c:v>
                </c:pt>
                <c:pt idx="1402">
                  <c:v>21056896.550000001</c:v>
                </c:pt>
                <c:pt idx="1403">
                  <c:v>21071839.079999998</c:v>
                </c:pt>
                <c:pt idx="1404">
                  <c:v>21086781.609999999</c:v>
                </c:pt>
                <c:pt idx="1405">
                  <c:v>21101724.140000001</c:v>
                </c:pt>
                <c:pt idx="1406">
                  <c:v>21116666.670000002</c:v>
                </c:pt>
                <c:pt idx="1407">
                  <c:v>21131609.199999999</c:v>
                </c:pt>
                <c:pt idx="1408">
                  <c:v>21146551.719999999</c:v>
                </c:pt>
                <c:pt idx="1409">
                  <c:v>21161494.25</c:v>
                </c:pt>
                <c:pt idx="1410">
                  <c:v>21176436.780000001</c:v>
                </c:pt>
                <c:pt idx="1411">
                  <c:v>21191379.309999999</c:v>
                </c:pt>
                <c:pt idx="1412">
                  <c:v>21206321.84</c:v>
                </c:pt>
                <c:pt idx="1413">
                  <c:v>21221264.370000001</c:v>
                </c:pt>
                <c:pt idx="1414">
                  <c:v>21236206.899999999</c:v>
                </c:pt>
                <c:pt idx="1415">
                  <c:v>21251149.43</c:v>
                </c:pt>
                <c:pt idx="1416">
                  <c:v>21266091.949999999</c:v>
                </c:pt>
                <c:pt idx="1417">
                  <c:v>21281034.48</c:v>
                </c:pt>
                <c:pt idx="1418">
                  <c:v>21295977.010000002</c:v>
                </c:pt>
                <c:pt idx="1419">
                  <c:v>21310919.539999999</c:v>
                </c:pt>
                <c:pt idx="1420">
                  <c:v>21325862.07</c:v>
                </c:pt>
                <c:pt idx="1421">
                  <c:v>21340804.600000001</c:v>
                </c:pt>
                <c:pt idx="1422">
                  <c:v>21355747.129999999</c:v>
                </c:pt>
                <c:pt idx="1423">
                  <c:v>21370689.66</c:v>
                </c:pt>
                <c:pt idx="1424">
                  <c:v>21385632.18</c:v>
                </c:pt>
                <c:pt idx="1425">
                  <c:v>21400574.710000001</c:v>
                </c:pt>
                <c:pt idx="1426">
                  <c:v>21415517.239999998</c:v>
                </c:pt>
                <c:pt idx="1427">
                  <c:v>21430459.77</c:v>
                </c:pt>
                <c:pt idx="1428">
                  <c:v>21445402.300000001</c:v>
                </c:pt>
                <c:pt idx="1429">
                  <c:v>21460344.829999998</c:v>
                </c:pt>
                <c:pt idx="1430">
                  <c:v>21475287.359999999</c:v>
                </c:pt>
                <c:pt idx="1431">
                  <c:v>21490229.890000001</c:v>
                </c:pt>
                <c:pt idx="1432">
                  <c:v>21505172.41</c:v>
                </c:pt>
                <c:pt idx="1433">
                  <c:v>21520114.940000001</c:v>
                </c:pt>
                <c:pt idx="1434">
                  <c:v>21535057.469999999</c:v>
                </c:pt>
                <c:pt idx="1435">
                  <c:v>21550000</c:v>
                </c:pt>
                <c:pt idx="1436">
                  <c:v>21564942.530000001</c:v>
                </c:pt>
                <c:pt idx="1437">
                  <c:v>21579885.059999999</c:v>
                </c:pt>
                <c:pt idx="1438">
                  <c:v>21594827.59</c:v>
                </c:pt>
                <c:pt idx="1439">
                  <c:v>21609770.109999999</c:v>
                </c:pt>
                <c:pt idx="1440">
                  <c:v>21624712.640000001</c:v>
                </c:pt>
                <c:pt idx="1441">
                  <c:v>21639655.170000002</c:v>
                </c:pt>
                <c:pt idx="1442">
                  <c:v>21654597.699999999</c:v>
                </c:pt>
                <c:pt idx="1443">
                  <c:v>21669540.23</c:v>
                </c:pt>
                <c:pt idx="1444">
                  <c:v>21684482.760000002</c:v>
                </c:pt>
                <c:pt idx="1445">
                  <c:v>21699425.289999999</c:v>
                </c:pt>
                <c:pt idx="1446">
                  <c:v>21714367.82</c:v>
                </c:pt>
                <c:pt idx="1447">
                  <c:v>21729310.34</c:v>
                </c:pt>
                <c:pt idx="1448">
                  <c:v>21744252.870000001</c:v>
                </c:pt>
                <c:pt idx="1449">
                  <c:v>21759195.399999999</c:v>
                </c:pt>
                <c:pt idx="1450">
                  <c:v>21774137.93</c:v>
                </c:pt>
                <c:pt idx="1451">
                  <c:v>21789080.460000001</c:v>
                </c:pt>
                <c:pt idx="1452">
                  <c:v>21804022.989999998</c:v>
                </c:pt>
                <c:pt idx="1453">
                  <c:v>21818965.52</c:v>
                </c:pt>
                <c:pt idx="1454">
                  <c:v>21833908.050000001</c:v>
                </c:pt>
                <c:pt idx="1455">
                  <c:v>21848850.57</c:v>
                </c:pt>
                <c:pt idx="1456">
                  <c:v>21863793.100000001</c:v>
                </c:pt>
                <c:pt idx="1457">
                  <c:v>21878735.629999999</c:v>
                </c:pt>
                <c:pt idx="1458">
                  <c:v>21893678.16</c:v>
                </c:pt>
                <c:pt idx="1459">
                  <c:v>21908620.690000001</c:v>
                </c:pt>
                <c:pt idx="1460">
                  <c:v>21923563.219999999</c:v>
                </c:pt>
                <c:pt idx="1461">
                  <c:v>21938505.75</c:v>
                </c:pt>
                <c:pt idx="1462">
                  <c:v>21953448.280000001</c:v>
                </c:pt>
                <c:pt idx="1463">
                  <c:v>21968390.800000001</c:v>
                </c:pt>
                <c:pt idx="1464">
                  <c:v>21983333.329999998</c:v>
                </c:pt>
                <c:pt idx="1465">
                  <c:v>21998275.859999999</c:v>
                </c:pt>
                <c:pt idx="1466">
                  <c:v>22013218.390000001</c:v>
                </c:pt>
                <c:pt idx="1467">
                  <c:v>22028160.920000002</c:v>
                </c:pt>
                <c:pt idx="1468">
                  <c:v>22043103.449999999</c:v>
                </c:pt>
                <c:pt idx="1469">
                  <c:v>22058045.98</c:v>
                </c:pt>
                <c:pt idx="1470">
                  <c:v>22072988.510000002</c:v>
                </c:pt>
                <c:pt idx="1471">
                  <c:v>22087931.030000001</c:v>
                </c:pt>
                <c:pt idx="1472">
                  <c:v>22102873.559999999</c:v>
                </c:pt>
                <c:pt idx="1473">
                  <c:v>22117816.09</c:v>
                </c:pt>
                <c:pt idx="1474">
                  <c:v>22132758.620000001</c:v>
                </c:pt>
                <c:pt idx="1475">
                  <c:v>22147701.149999999</c:v>
                </c:pt>
                <c:pt idx="1476">
                  <c:v>22162643.68</c:v>
                </c:pt>
                <c:pt idx="1477">
                  <c:v>22177586.210000001</c:v>
                </c:pt>
                <c:pt idx="1478">
                  <c:v>22192528.739999998</c:v>
                </c:pt>
                <c:pt idx="1479">
                  <c:v>22207471.260000002</c:v>
                </c:pt>
                <c:pt idx="1480">
                  <c:v>22222413.789999999</c:v>
                </c:pt>
                <c:pt idx="1481">
                  <c:v>22237356.32</c:v>
                </c:pt>
                <c:pt idx="1482">
                  <c:v>22252298.850000001</c:v>
                </c:pt>
                <c:pt idx="1483">
                  <c:v>22267241.379999999</c:v>
                </c:pt>
                <c:pt idx="1484">
                  <c:v>22282183.91</c:v>
                </c:pt>
                <c:pt idx="1485">
                  <c:v>22297126.440000001</c:v>
                </c:pt>
                <c:pt idx="1486">
                  <c:v>22312068.969999999</c:v>
                </c:pt>
                <c:pt idx="1487">
                  <c:v>22327011.489999998</c:v>
                </c:pt>
                <c:pt idx="1488">
                  <c:v>22341954.02</c:v>
                </c:pt>
                <c:pt idx="1489">
                  <c:v>22356896.550000001</c:v>
                </c:pt>
                <c:pt idx="1490">
                  <c:v>22371839.079999998</c:v>
                </c:pt>
                <c:pt idx="1491">
                  <c:v>22386781.609999999</c:v>
                </c:pt>
                <c:pt idx="1492">
                  <c:v>22401724.140000001</c:v>
                </c:pt>
                <c:pt idx="1493">
                  <c:v>22416666.670000002</c:v>
                </c:pt>
                <c:pt idx="1494">
                  <c:v>22431609.199999999</c:v>
                </c:pt>
                <c:pt idx="1495">
                  <c:v>22446551.719999999</c:v>
                </c:pt>
                <c:pt idx="1496">
                  <c:v>22461494.25</c:v>
                </c:pt>
                <c:pt idx="1497">
                  <c:v>22476436.780000001</c:v>
                </c:pt>
                <c:pt idx="1498">
                  <c:v>22491379.309999999</c:v>
                </c:pt>
                <c:pt idx="1499">
                  <c:v>22506321.84</c:v>
                </c:pt>
                <c:pt idx="1500">
                  <c:v>22521264.370000001</c:v>
                </c:pt>
                <c:pt idx="1501">
                  <c:v>22536206.899999999</c:v>
                </c:pt>
                <c:pt idx="1502">
                  <c:v>22551149.43</c:v>
                </c:pt>
                <c:pt idx="1503">
                  <c:v>22566091.949999999</c:v>
                </c:pt>
                <c:pt idx="1504">
                  <c:v>22581034.48</c:v>
                </c:pt>
                <c:pt idx="1505">
                  <c:v>22595977.010000002</c:v>
                </c:pt>
                <c:pt idx="1506">
                  <c:v>22610919.539999999</c:v>
                </c:pt>
                <c:pt idx="1507">
                  <c:v>22625862.07</c:v>
                </c:pt>
                <c:pt idx="1508">
                  <c:v>22640804.600000001</c:v>
                </c:pt>
                <c:pt idx="1509">
                  <c:v>22655747.129999999</c:v>
                </c:pt>
                <c:pt idx="1510">
                  <c:v>22670689.66</c:v>
                </c:pt>
                <c:pt idx="1511">
                  <c:v>22685632.18</c:v>
                </c:pt>
                <c:pt idx="1512">
                  <c:v>22700574.710000001</c:v>
                </c:pt>
                <c:pt idx="1513">
                  <c:v>22715517.239999998</c:v>
                </c:pt>
                <c:pt idx="1514">
                  <c:v>22730459.77</c:v>
                </c:pt>
                <c:pt idx="1515">
                  <c:v>22745402.300000001</c:v>
                </c:pt>
                <c:pt idx="1516">
                  <c:v>22760344.829999998</c:v>
                </c:pt>
                <c:pt idx="1517">
                  <c:v>22775287.359999999</c:v>
                </c:pt>
                <c:pt idx="1518">
                  <c:v>22790229.890000001</c:v>
                </c:pt>
                <c:pt idx="1519">
                  <c:v>22805172.41</c:v>
                </c:pt>
                <c:pt idx="1520">
                  <c:v>22820114.940000001</c:v>
                </c:pt>
                <c:pt idx="1521">
                  <c:v>22835057.469999999</c:v>
                </c:pt>
                <c:pt idx="1522">
                  <c:v>22850000</c:v>
                </c:pt>
                <c:pt idx="1523">
                  <c:v>22864942.530000001</c:v>
                </c:pt>
                <c:pt idx="1524">
                  <c:v>22879885.059999999</c:v>
                </c:pt>
                <c:pt idx="1525">
                  <c:v>22894827.59</c:v>
                </c:pt>
                <c:pt idx="1526">
                  <c:v>22909770.109999999</c:v>
                </c:pt>
                <c:pt idx="1527">
                  <c:v>22924712.640000001</c:v>
                </c:pt>
                <c:pt idx="1528">
                  <c:v>22939655.170000002</c:v>
                </c:pt>
                <c:pt idx="1529">
                  <c:v>22954597.699999999</c:v>
                </c:pt>
                <c:pt idx="1530">
                  <c:v>22969540.23</c:v>
                </c:pt>
                <c:pt idx="1531">
                  <c:v>22984482.760000002</c:v>
                </c:pt>
                <c:pt idx="1532">
                  <c:v>22999425.289999999</c:v>
                </c:pt>
                <c:pt idx="1533">
                  <c:v>23014367.82</c:v>
                </c:pt>
                <c:pt idx="1534">
                  <c:v>23029310.34</c:v>
                </c:pt>
                <c:pt idx="1535">
                  <c:v>23044252.870000001</c:v>
                </c:pt>
                <c:pt idx="1536">
                  <c:v>23059195.399999999</c:v>
                </c:pt>
                <c:pt idx="1537">
                  <c:v>23074137.93</c:v>
                </c:pt>
                <c:pt idx="1538">
                  <c:v>23089080.460000001</c:v>
                </c:pt>
                <c:pt idx="1539">
                  <c:v>23104022.989999998</c:v>
                </c:pt>
                <c:pt idx="1540">
                  <c:v>23118965.52</c:v>
                </c:pt>
                <c:pt idx="1541">
                  <c:v>23133908.050000001</c:v>
                </c:pt>
                <c:pt idx="1542">
                  <c:v>23148850.57</c:v>
                </c:pt>
                <c:pt idx="1543">
                  <c:v>23163793.100000001</c:v>
                </c:pt>
                <c:pt idx="1544">
                  <c:v>23178735.629999999</c:v>
                </c:pt>
                <c:pt idx="1545">
                  <c:v>23193678.16</c:v>
                </c:pt>
                <c:pt idx="1546">
                  <c:v>23208620.690000001</c:v>
                </c:pt>
                <c:pt idx="1547">
                  <c:v>23223563.219999999</c:v>
                </c:pt>
                <c:pt idx="1548">
                  <c:v>23238505.75</c:v>
                </c:pt>
                <c:pt idx="1549">
                  <c:v>23253448.280000001</c:v>
                </c:pt>
                <c:pt idx="1550">
                  <c:v>23268390.800000001</c:v>
                </c:pt>
                <c:pt idx="1551">
                  <c:v>23283333.329999998</c:v>
                </c:pt>
                <c:pt idx="1552">
                  <c:v>23298275.859999999</c:v>
                </c:pt>
                <c:pt idx="1553">
                  <c:v>23313218.390000001</c:v>
                </c:pt>
                <c:pt idx="1554">
                  <c:v>23328160.920000002</c:v>
                </c:pt>
                <c:pt idx="1555">
                  <c:v>23343103.449999999</c:v>
                </c:pt>
                <c:pt idx="1556">
                  <c:v>23358045.98</c:v>
                </c:pt>
                <c:pt idx="1557">
                  <c:v>23372988.510000002</c:v>
                </c:pt>
                <c:pt idx="1558">
                  <c:v>23387931.030000001</c:v>
                </c:pt>
                <c:pt idx="1559">
                  <c:v>23402873.559999999</c:v>
                </c:pt>
                <c:pt idx="1560">
                  <c:v>23417816.09</c:v>
                </c:pt>
                <c:pt idx="1561">
                  <c:v>23432758.620000001</c:v>
                </c:pt>
                <c:pt idx="1562">
                  <c:v>23447701.149999999</c:v>
                </c:pt>
                <c:pt idx="1563">
                  <c:v>23462643.68</c:v>
                </c:pt>
                <c:pt idx="1564">
                  <c:v>23477586.210000001</c:v>
                </c:pt>
                <c:pt idx="1565">
                  <c:v>23492528.739999998</c:v>
                </c:pt>
                <c:pt idx="1566">
                  <c:v>23507471.260000002</c:v>
                </c:pt>
                <c:pt idx="1567">
                  <c:v>23522413.789999999</c:v>
                </c:pt>
                <c:pt idx="1568">
                  <c:v>23537356.32</c:v>
                </c:pt>
                <c:pt idx="1569">
                  <c:v>23552298.850000001</c:v>
                </c:pt>
                <c:pt idx="1570">
                  <c:v>23567241.379999999</c:v>
                </c:pt>
                <c:pt idx="1571">
                  <c:v>23582183.91</c:v>
                </c:pt>
                <c:pt idx="1572">
                  <c:v>23597126.440000001</c:v>
                </c:pt>
                <c:pt idx="1573">
                  <c:v>23612068.969999999</c:v>
                </c:pt>
                <c:pt idx="1574">
                  <c:v>23627011.489999998</c:v>
                </c:pt>
                <c:pt idx="1575">
                  <c:v>23641954.02</c:v>
                </c:pt>
                <c:pt idx="1576">
                  <c:v>23656896.550000001</c:v>
                </c:pt>
                <c:pt idx="1577">
                  <c:v>23671839.079999998</c:v>
                </c:pt>
                <c:pt idx="1578">
                  <c:v>23686781.609999999</c:v>
                </c:pt>
                <c:pt idx="1579">
                  <c:v>23701724.140000001</c:v>
                </c:pt>
                <c:pt idx="1580">
                  <c:v>23716666.670000002</c:v>
                </c:pt>
                <c:pt idx="1581">
                  <c:v>23731609.199999999</c:v>
                </c:pt>
                <c:pt idx="1582">
                  <c:v>23746551.719999999</c:v>
                </c:pt>
                <c:pt idx="1583">
                  <c:v>23761494.25</c:v>
                </c:pt>
                <c:pt idx="1584">
                  <c:v>23776436.780000001</c:v>
                </c:pt>
                <c:pt idx="1585">
                  <c:v>23791379.309999999</c:v>
                </c:pt>
                <c:pt idx="1586">
                  <c:v>23806321.84</c:v>
                </c:pt>
                <c:pt idx="1587">
                  <c:v>23821264.370000001</c:v>
                </c:pt>
                <c:pt idx="1588">
                  <c:v>23836206.899999999</c:v>
                </c:pt>
                <c:pt idx="1589">
                  <c:v>23851149.43</c:v>
                </c:pt>
                <c:pt idx="1590">
                  <c:v>23866091.949999999</c:v>
                </c:pt>
                <c:pt idx="1591">
                  <c:v>23881034.48</c:v>
                </c:pt>
                <c:pt idx="1592">
                  <c:v>23895977.010000002</c:v>
                </c:pt>
                <c:pt idx="1593">
                  <c:v>23910919.539999999</c:v>
                </c:pt>
                <c:pt idx="1594">
                  <c:v>23925862.07</c:v>
                </c:pt>
                <c:pt idx="1595">
                  <c:v>23940804.600000001</c:v>
                </c:pt>
                <c:pt idx="1596">
                  <c:v>23955747.129999999</c:v>
                </c:pt>
                <c:pt idx="1597">
                  <c:v>23970689.66</c:v>
                </c:pt>
                <c:pt idx="1598">
                  <c:v>23985632.18</c:v>
                </c:pt>
                <c:pt idx="1599">
                  <c:v>24000574.710000001</c:v>
                </c:pt>
                <c:pt idx="1600">
                  <c:v>24015517.239999998</c:v>
                </c:pt>
                <c:pt idx="1601">
                  <c:v>24030459.77</c:v>
                </c:pt>
                <c:pt idx="1602">
                  <c:v>24045402.300000001</c:v>
                </c:pt>
                <c:pt idx="1603">
                  <c:v>24060344.829999998</c:v>
                </c:pt>
                <c:pt idx="1604">
                  <c:v>24075287.359999999</c:v>
                </c:pt>
                <c:pt idx="1605">
                  <c:v>24090229.890000001</c:v>
                </c:pt>
                <c:pt idx="1606">
                  <c:v>24105172.41</c:v>
                </c:pt>
                <c:pt idx="1607">
                  <c:v>24120114.940000001</c:v>
                </c:pt>
                <c:pt idx="1608">
                  <c:v>24135057.469999999</c:v>
                </c:pt>
                <c:pt idx="1609">
                  <c:v>24150000</c:v>
                </c:pt>
                <c:pt idx="1610">
                  <c:v>24164942.530000001</c:v>
                </c:pt>
                <c:pt idx="1611">
                  <c:v>24179885.059999999</c:v>
                </c:pt>
                <c:pt idx="1612">
                  <c:v>24194827.59</c:v>
                </c:pt>
                <c:pt idx="1613">
                  <c:v>24209770.109999999</c:v>
                </c:pt>
                <c:pt idx="1614">
                  <c:v>24224712.640000001</c:v>
                </c:pt>
                <c:pt idx="1615">
                  <c:v>24239655.170000002</c:v>
                </c:pt>
                <c:pt idx="1616">
                  <c:v>24254597.699999999</c:v>
                </c:pt>
                <c:pt idx="1617">
                  <c:v>24269540.23</c:v>
                </c:pt>
                <c:pt idx="1618">
                  <c:v>24284482.760000002</c:v>
                </c:pt>
                <c:pt idx="1619">
                  <c:v>24299425.289999999</c:v>
                </c:pt>
                <c:pt idx="1620">
                  <c:v>24314367.82</c:v>
                </c:pt>
                <c:pt idx="1621">
                  <c:v>24329310.34</c:v>
                </c:pt>
                <c:pt idx="1622">
                  <c:v>24344252.870000001</c:v>
                </c:pt>
                <c:pt idx="1623">
                  <c:v>24359195.399999999</c:v>
                </c:pt>
                <c:pt idx="1624">
                  <c:v>24374137.93</c:v>
                </c:pt>
                <c:pt idx="1625">
                  <c:v>24389080.460000001</c:v>
                </c:pt>
                <c:pt idx="1626">
                  <c:v>24404022.989999998</c:v>
                </c:pt>
                <c:pt idx="1627">
                  <c:v>24418965.52</c:v>
                </c:pt>
                <c:pt idx="1628">
                  <c:v>24433908.050000001</c:v>
                </c:pt>
                <c:pt idx="1629">
                  <c:v>24448850.57</c:v>
                </c:pt>
                <c:pt idx="1630">
                  <c:v>24463793.100000001</c:v>
                </c:pt>
                <c:pt idx="1631">
                  <c:v>24478735.629999999</c:v>
                </c:pt>
                <c:pt idx="1632">
                  <c:v>24493678.16</c:v>
                </c:pt>
                <c:pt idx="1633">
                  <c:v>24508620.690000001</c:v>
                </c:pt>
                <c:pt idx="1634">
                  <c:v>24523563.219999999</c:v>
                </c:pt>
                <c:pt idx="1635">
                  <c:v>24538505.75</c:v>
                </c:pt>
                <c:pt idx="1636">
                  <c:v>24553448.280000001</c:v>
                </c:pt>
                <c:pt idx="1637">
                  <c:v>24568390.800000001</c:v>
                </c:pt>
                <c:pt idx="1638">
                  <c:v>24583333.329999998</c:v>
                </c:pt>
                <c:pt idx="1639">
                  <c:v>24598275.859999999</c:v>
                </c:pt>
                <c:pt idx="1640">
                  <c:v>24613218.390000001</c:v>
                </c:pt>
                <c:pt idx="1641">
                  <c:v>24628160.920000002</c:v>
                </c:pt>
                <c:pt idx="1642">
                  <c:v>24643103.449999999</c:v>
                </c:pt>
                <c:pt idx="1643">
                  <c:v>24658045.98</c:v>
                </c:pt>
                <c:pt idx="1644">
                  <c:v>24672988.510000002</c:v>
                </c:pt>
                <c:pt idx="1645">
                  <c:v>24687931.030000001</c:v>
                </c:pt>
                <c:pt idx="1646">
                  <c:v>24702873.559999999</c:v>
                </c:pt>
                <c:pt idx="1647">
                  <c:v>24717816.09</c:v>
                </c:pt>
                <c:pt idx="1648">
                  <c:v>24732758.620000001</c:v>
                </c:pt>
                <c:pt idx="1649">
                  <c:v>24747701.149999999</c:v>
                </c:pt>
                <c:pt idx="1650">
                  <c:v>24762643.68</c:v>
                </c:pt>
                <c:pt idx="1651">
                  <c:v>24777586.210000001</c:v>
                </c:pt>
                <c:pt idx="1652">
                  <c:v>24792528.739999998</c:v>
                </c:pt>
                <c:pt idx="1653">
                  <c:v>24807471.260000002</c:v>
                </c:pt>
                <c:pt idx="1654">
                  <c:v>24822413.789999999</c:v>
                </c:pt>
                <c:pt idx="1655">
                  <c:v>24837356.32</c:v>
                </c:pt>
                <c:pt idx="1656">
                  <c:v>24852298.850000001</c:v>
                </c:pt>
                <c:pt idx="1657">
                  <c:v>24867241.379999999</c:v>
                </c:pt>
                <c:pt idx="1658">
                  <c:v>24882183.91</c:v>
                </c:pt>
                <c:pt idx="1659">
                  <c:v>24897126.440000001</c:v>
                </c:pt>
                <c:pt idx="1660">
                  <c:v>24912068.969999999</c:v>
                </c:pt>
                <c:pt idx="1661">
                  <c:v>24927011.489999998</c:v>
                </c:pt>
                <c:pt idx="1662">
                  <c:v>24941954.02</c:v>
                </c:pt>
                <c:pt idx="1663">
                  <c:v>24956896.550000001</c:v>
                </c:pt>
                <c:pt idx="1664">
                  <c:v>24971839.079999998</c:v>
                </c:pt>
                <c:pt idx="1665">
                  <c:v>24986781.609999999</c:v>
                </c:pt>
                <c:pt idx="1666">
                  <c:v>25001724.140000001</c:v>
                </c:pt>
                <c:pt idx="1667">
                  <c:v>25016666.670000002</c:v>
                </c:pt>
                <c:pt idx="1668">
                  <c:v>25031609.199999999</c:v>
                </c:pt>
                <c:pt idx="1669">
                  <c:v>25046551.719999999</c:v>
                </c:pt>
                <c:pt idx="1670">
                  <c:v>25061494.25</c:v>
                </c:pt>
                <c:pt idx="1671">
                  <c:v>25076436.780000001</c:v>
                </c:pt>
                <c:pt idx="1672">
                  <c:v>25091379.309999999</c:v>
                </c:pt>
                <c:pt idx="1673">
                  <c:v>25106321.84</c:v>
                </c:pt>
                <c:pt idx="1674">
                  <c:v>25121264.370000001</c:v>
                </c:pt>
                <c:pt idx="1675">
                  <c:v>25136206.899999999</c:v>
                </c:pt>
                <c:pt idx="1676">
                  <c:v>25151149.43</c:v>
                </c:pt>
                <c:pt idx="1677">
                  <c:v>25166091.949999999</c:v>
                </c:pt>
                <c:pt idx="1678">
                  <c:v>25181034.48</c:v>
                </c:pt>
                <c:pt idx="1679">
                  <c:v>25195977.010000002</c:v>
                </c:pt>
                <c:pt idx="1680">
                  <c:v>25210919.539999999</c:v>
                </c:pt>
                <c:pt idx="1681">
                  <c:v>25225862.07</c:v>
                </c:pt>
                <c:pt idx="1682">
                  <c:v>25240804.600000001</c:v>
                </c:pt>
                <c:pt idx="1683">
                  <c:v>25255747.129999999</c:v>
                </c:pt>
                <c:pt idx="1684">
                  <c:v>25270689.66</c:v>
                </c:pt>
                <c:pt idx="1685">
                  <c:v>25285632.18</c:v>
                </c:pt>
                <c:pt idx="1686">
                  <c:v>25300574.710000001</c:v>
                </c:pt>
                <c:pt idx="1687">
                  <c:v>25315517.239999998</c:v>
                </c:pt>
                <c:pt idx="1688">
                  <c:v>25330459.77</c:v>
                </c:pt>
                <c:pt idx="1689">
                  <c:v>25345402.300000001</c:v>
                </c:pt>
                <c:pt idx="1690">
                  <c:v>25360344.829999998</c:v>
                </c:pt>
                <c:pt idx="1691">
                  <c:v>25375287.359999999</c:v>
                </c:pt>
                <c:pt idx="1692">
                  <c:v>25390229.890000001</c:v>
                </c:pt>
                <c:pt idx="1693">
                  <c:v>25405172.41</c:v>
                </c:pt>
                <c:pt idx="1694">
                  <c:v>25420114.940000001</c:v>
                </c:pt>
                <c:pt idx="1695">
                  <c:v>25435057.469999999</c:v>
                </c:pt>
                <c:pt idx="1696">
                  <c:v>25450000</c:v>
                </c:pt>
                <c:pt idx="1697">
                  <c:v>25464942.530000001</c:v>
                </c:pt>
                <c:pt idx="1698">
                  <c:v>25479885.059999999</c:v>
                </c:pt>
                <c:pt idx="1699">
                  <c:v>25494827.59</c:v>
                </c:pt>
                <c:pt idx="1700">
                  <c:v>25509770.109999999</c:v>
                </c:pt>
                <c:pt idx="1701">
                  <c:v>25524712.640000001</c:v>
                </c:pt>
                <c:pt idx="1702">
                  <c:v>25539655.170000002</c:v>
                </c:pt>
                <c:pt idx="1703">
                  <c:v>25554597.699999999</c:v>
                </c:pt>
                <c:pt idx="1704">
                  <c:v>25569540.23</c:v>
                </c:pt>
                <c:pt idx="1705">
                  <c:v>25584482.760000002</c:v>
                </c:pt>
                <c:pt idx="1706">
                  <c:v>25599425.289999999</c:v>
                </c:pt>
                <c:pt idx="1707">
                  <c:v>25614367.82</c:v>
                </c:pt>
                <c:pt idx="1708">
                  <c:v>25629310.34</c:v>
                </c:pt>
                <c:pt idx="1709">
                  <c:v>25644252.870000001</c:v>
                </c:pt>
                <c:pt idx="1710">
                  <c:v>25659195.399999999</c:v>
                </c:pt>
                <c:pt idx="1711">
                  <c:v>25674137.93</c:v>
                </c:pt>
                <c:pt idx="1712">
                  <c:v>25689080.460000001</c:v>
                </c:pt>
                <c:pt idx="1713">
                  <c:v>25704022.989999998</c:v>
                </c:pt>
                <c:pt idx="1714">
                  <c:v>25718965.52</c:v>
                </c:pt>
                <c:pt idx="1715">
                  <c:v>25733908.050000001</c:v>
                </c:pt>
                <c:pt idx="1716">
                  <c:v>25748850.57</c:v>
                </c:pt>
                <c:pt idx="1717">
                  <c:v>25763793.100000001</c:v>
                </c:pt>
                <c:pt idx="1718">
                  <c:v>25778735.629999999</c:v>
                </c:pt>
                <c:pt idx="1719">
                  <c:v>25793678.16</c:v>
                </c:pt>
                <c:pt idx="1720">
                  <c:v>25808620.690000001</c:v>
                </c:pt>
                <c:pt idx="1721">
                  <c:v>25823563.219999999</c:v>
                </c:pt>
                <c:pt idx="1722">
                  <c:v>25838505.75</c:v>
                </c:pt>
                <c:pt idx="1723">
                  <c:v>25853448.280000001</c:v>
                </c:pt>
                <c:pt idx="1724">
                  <c:v>25868390.800000001</c:v>
                </c:pt>
                <c:pt idx="1725">
                  <c:v>25883333.329999998</c:v>
                </c:pt>
                <c:pt idx="1726">
                  <c:v>25898275.859999999</c:v>
                </c:pt>
                <c:pt idx="1727">
                  <c:v>25913218.390000001</c:v>
                </c:pt>
                <c:pt idx="1728">
                  <c:v>25928160.920000002</c:v>
                </c:pt>
                <c:pt idx="1729">
                  <c:v>25943103.449999999</c:v>
                </c:pt>
                <c:pt idx="1730">
                  <c:v>25958045.98</c:v>
                </c:pt>
                <c:pt idx="1731">
                  <c:v>25972988.510000002</c:v>
                </c:pt>
                <c:pt idx="1732">
                  <c:v>25987931.030000001</c:v>
                </c:pt>
                <c:pt idx="1733">
                  <c:v>26002873.559999999</c:v>
                </c:pt>
                <c:pt idx="1734">
                  <c:v>26017816.09</c:v>
                </c:pt>
                <c:pt idx="1735">
                  <c:v>26032758.620000001</c:v>
                </c:pt>
                <c:pt idx="1736">
                  <c:v>26047701.149999999</c:v>
                </c:pt>
                <c:pt idx="1737">
                  <c:v>26062643.68</c:v>
                </c:pt>
                <c:pt idx="1738">
                  <c:v>26077586.210000001</c:v>
                </c:pt>
                <c:pt idx="1739">
                  <c:v>26092528.739999998</c:v>
                </c:pt>
                <c:pt idx="1740">
                  <c:v>26107471.260000002</c:v>
                </c:pt>
                <c:pt idx="1741">
                  <c:v>26122413.789999999</c:v>
                </c:pt>
                <c:pt idx="1742">
                  <c:v>26137356.32</c:v>
                </c:pt>
                <c:pt idx="1743">
                  <c:v>26152298.850000001</c:v>
                </c:pt>
                <c:pt idx="1744">
                  <c:v>26167241.379999999</c:v>
                </c:pt>
                <c:pt idx="1745">
                  <c:v>26182183.91</c:v>
                </c:pt>
                <c:pt idx="1746">
                  <c:v>26197126.440000001</c:v>
                </c:pt>
                <c:pt idx="1747">
                  <c:v>26212068.969999999</c:v>
                </c:pt>
                <c:pt idx="1748">
                  <c:v>26227011.489999998</c:v>
                </c:pt>
                <c:pt idx="1749">
                  <c:v>26241954.02</c:v>
                </c:pt>
                <c:pt idx="1750">
                  <c:v>26256896.550000001</c:v>
                </c:pt>
                <c:pt idx="1751">
                  <c:v>26271839.079999998</c:v>
                </c:pt>
                <c:pt idx="1752">
                  <c:v>26286781.609999999</c:v>
                </c:pt>
                <c:pt idx="1753">
                  <c:v>26301724.140000001</c:v>
                </c:pt>
                <c:pt idx="1754">
                  <c:v>26316666.670000002</c:v>
                </c:pt>
                <c:pt idx="1755">
                  <c:v>26331609.199999999</c:v>
                </c:pt>
                <c:pt idx="1756">
                  <c:v>26346551.719999999</c:v>
                </c:pt>
                <c:pt idx="1757">
                  <c:v>26361494.25</c:v>
                </c:pt>
                <c:pt idx="1758">
                  <c:v>26376436.780000001</c:v>
                </c:pt>
                <c:pt idx="1759">
                  <c:v>26391379.309999999</c:v>
                </c:pt>
                <c:pt idx="1760">
                  <c:v>26406321.84</c:v>
                </c:pt>
                <c:pt idx="1761">
                  <c:v>26421264.370000001</c:v>
                </c:pt>
                <c:pt idx="1762">
                  <c:v>26436206.899999999</c:v>
                </c:pt>
                <c:pt idx="1763">
                  <c:v>26451149.43</c:v>
                </c:pt>
                <c:pt idx="1764">
                  <c:v>26466091.949999999</c:v>
                </c:pt>
                <c:pt idx="1765">
                  <c:v>26481034.48</c:v>
                </c:pt>
                <c:pt idx="1766">
                  <c:v>26495977.010000002</c:v>
                </c:pt>
                <c:pt idx="1767">
                  <c:v>26510919.539999999</c:v>
                </c:pt>
                <c:pt idx="1768">
                  <c:v>26525862.07</c:v>
                </c:pt>
                <c:pt idx="1769">
                  <c:v>26540804.600000001</c:v>
                </c:pt>
                <c:pt idx="1770">
                  <c:v>26555747.129999999</c:v>
                </c:pt>
                <c:pt idx="1771">
                  <c:v>26570689.66</c:v>
                </c:pt>
                <c:pt idx="1772">
                  <c:v>26585632.18</c:v>
                </c:pt>
                <c:pt idx="1773">
                  <c:v>26600574.710000001</c:v>
                </c:pt>
                <c:pt idx="1774">
                  <c:v>26615517.239999998</c:v>
                </c:pt>
                <c:pt idx="1775">
                  <c:v>26630459.77</c:v>
                </c:pt>
                <c:pt idx="1776">
                  <c:v>26645402.300000001</c:v>
                </c:pt>
                <c:pt idx="1777">
                  <c:v>26660344.829999998</c:v>
                </c:pt>
                <c:pt idx="1778">
                  <c:v>26675287.359999999</c:v>
                </c:pt>
                <c:pt idx="1779">
                  <c:v>26690229.890000001</c:v>
                </c:pt>
                <c:pt idx="1780">
                  <c:v>26705172.41</c:v>
                </c:pt>
                <c:pt idx="1781">
                  <c:v>26720114.940000001</c:v>
                </c:pt>
                <c:pt idx="1782">
                  <c:v>26735057.469999999</c:v>
                </c:pt>
                <c:pt idx="1783">
                  <c:v>26750000</c:v>
                </c:pt>
                <c:pt idx="1784">
                  <c:v>26764942.530000001</c:v>
                </c:pt>
                <c:pt idx="1785">
                  <c:v>26779885.059999999</c:v>
                </c:pt>
                <c:pt idx="1786">
                  <c:v>26794827.59</c:v>
                </c:pt>
                <c:pt idx="1787">
                  <c:v>26809770.109999999</c:v>
                </c:pt>
                <c:pt idx="1788">
                  <c:v>26824712.640000001</c:v>
                </c:pt>
                <c:pt idx="1789">
                  <c:v>26839655.170000002</c:v>
                </c:pt>
                <c:pt idx="1790">
                  <c:v>26854597.699999999</c:v>
                </c:pt>
                <c:pt idx="1791">
                  <c:v>26869540.23</c:v>
                </c:pt>
                <c:pt idx="1792">
                  <c:v>26884482.760000002</c:v>
                </c:pt>
                <c:pt idx="1793">
                  <c:v>26899425.289999999</c:v>
                </c:pt>
                <c:pt idx="1794">
                  <c:v>26914367.82</c:v>
                </c:pt>
                <c:pt idx="1795">
                  <c:v>26929310.34</c:v>
                </c:pt>
                <c:pt idx="1796">
                  <c:v>26944252.870000001</c:v>
                </c:pt>
                <c:pt idx="1797">
                  <c:v>26959195.399999999</c:v>
                </c:pt>
                <c:pt idx="1798">
                  <c:v>26974137.93</c:v>
                </c:pt>
                <c:pt idx="1799">
                  <c:v>26989080.460000001</c:v>
                </c:pt>
                <c:pt idx="1800">
                  <c:v>27004022.989999998</c:v>
                </c:pt>
                <c:pt idx="1801">
                  <c:v>27018965.52</c:v>
                </c:pt>
                <c:pt idx="1802">
                  <c:v>27033908.050000001</c:v>
                </c:pt>
                <c:pt idx="1803">
                  <c:v>27048850.57</c:v>
                </c:pt>
                <c:pt idx="1804">
                  <c:v>27063793.100000001</c:v>
                </c:pt>
                <c:pt idx="1805">
                  <c:v>27078735.629999999</c:v>
                </c:pt>
                <c:pt idx="1806">
                  <c:v>27093678.16</c:v>
                </c:pt>
                <c:pt idx="1807">
                  <c:v>27108620.690000001</c:v>
                </c:pt>
                <c:pt idx="1808">
                  <c:v>27123563.219999999</c:v>
                </c:pt>
                <c:pt idx="1809">
                  <c:v>27138505.75</c:v>
                </c:pt>
                <c:pt idx="1810">
                  <c:v>27153448.280000001</c:v>
                </c:pt>
                <c:pt idx="1811">
                  <c:v>27168390.800000001</c:v>
                </c:pt>
                <c:pt idx="1812">
                  <c:v>27183333.329999998</c:v>
                </c:pt>
                <c:pt idx="1813">
                  <c:v>27198275.859999999</c:v>
                </c:pt>
                <c:pt idx="1814">
                  <c:v>27213218.390000001</c:v>
                </c:pt>
                <c:pt idx="1815">
                  <c:v>27228160.920000002</c:v>
                </c:pt>
                <c:pt idx="1816">
                  <c:v>27243103.449999999</c:v>
                </c:pt>
                <c:pt idx="1817">
                  <c:v>27258045.98</c:v>
                </c:pt>
                <c:pt idx="1818">
                  <c:v>27272988.510000002</c:v>
                </c:pt>
                <c:pt idx="1819">
                  <c:v>27287931.030000001</c:v>
                </c:pt>
                <c:pt idx="1820">
                  <c:v>27302873.559999999</c:v>
                </c:pt>
                <c:pt idx="1821">
                  <c:v>27317816.09</c:v>
                </c:pt>
                <c:pt idx="1822">
                  <c:v>27332758.620000001</c:v>
                </c:pt>
                <c:pt idx="1823">
                  <c:v>27347701.149999999</c:v>
                </c:pt>
                <c:pt idx="1824">
                  <c:v>27362643.68</c:v>
                </c:pt>
                <c:pt idx="1825">
                  <c:v>27377586.210000001</c:v>
                </c:pt>
                <c:pt idx="1826">
                  <c:v>27392528.739999998</c:v>
                </c:pt>
                <c:pt idx="1827">
                  <c:v>27407471.260000002</c:v>
                </c:pt>
                <c:pt idx="1828">
                  <c:v>27422413.789999999</c:v>
                </c:pt>
                <c:pt idx="1829">
                  <c:v>27437356.32</c:v>
                </c:pt>
                <c:pt idx="1830">
                  <c:v>27452298.850000001</c:v>
                </c:pt>
                <c:pt idx="1831">
                  <c:v>27467241.379999999</c:v>
                </c:pt>
                <c:pt idx="1832">
                  <c:v>27482183.91</c:v>
                </c:pt>
                <c:pt idx="1833">
                  <c:v>27497126.440000001</c:v>
                </c:pt>
                <c:pt idx="1834">
                  <c:v>27512068.969999999</c:v>
                </c:pt>
                <c:pt idx="1835">
                  <c:v>27527011.489999998</c:v>
                </c:pt>
                <c:pt idx="1836">
                  <c:v>27541954.02</c:v>
                </c:pt>
                <c:pt idx="1837">
                  <c:v>27556896.550000001</c:v>
                </c:pt>
                <c:pt idx="1838">
                  <c:v>27571839.079999998</c:v>
                </c:pt>
                <c:pt idx="1839">
                  <c:v>27586781.609999999</c:v>
                </c:pt>
                <c:pt idx="1840">
                  <c:v>27601724.140000001</c:v>
                </c:pt>
                <c:pt idx="1841">
                  <c:v>27616666.670000002</c:v>
                </c:pt>
                <c:pt idx="1842">
                  <c:v>27631609.199999999</c:v>
                </c:pt>
                <c:pt idx="1843">
                  <c:v>27646551.719999999</c:v>
                </c:pt>
                <c:pt idx="1844">
                  <c:v>27661494.25</c:v>
                </c:pt>
                <c:pt idx="1845">
                  <c:v>27676436.780000001</c:v>
                </c:pt>
                <c:pt idx="1846">
                  <c:v>27691379.309999999</c:v>
                </c:pt>
                <c:pt idx="1847">
                  <c:v>27706321.84</c:v>
                </c:pt>
                <c:pt idx="1848">
                  <c:v>27721264.370000001</c:v>
                </c:pt>
                <c:pt idx="1849">
                  <c:v>27736206.899999999</c:v>
                </c:pt>
                <c:pt idx="1850">
                  <c:v>27751149.43</c:v>
                </c:pt>
                <c:pt idx="1851">
                  <c:v>27766091.949999999</c:v>
                </c:pt>
                <c:pt idx="1852">
                  <c:v>27781034.48</c:v>
                </c:pt>
                <c:pt idx="1853">
                  <c:v>27795977.010000002</c:v>
                </c:pt>
                <c:pt idx="1854">
                  <c:v>27810919.539999999</c:v>
                </c:pt>
                <c:pt idx="1855">
                  <c:v>27825862.07</c:v>
                </c:pt>
                <c:pt idx="1856">
                  <c:v>27840804.600000001</c:v>
                </c:pt>
                <c:pt idx="1857">
                  <c:v>27855747.129999999</c:v>
                </c:pt>
                <c:pt idx="1858">
                  <c:v>27870689.66</c:v>
                </c:pt>
                <c:pt idx="1859">
                  <c:v>27885632.18</c:v>
                </c:pt>
                <c:pt idx="1860">
                  <c:v>27900574.710000001</c:v>
                </c:pt>
                <c:pt idx="1861">
                  <c:v>27915517.239999998</c:v>
                </c:pt>
                <c:pt idx="1862">
                  <c:v>27930459.77</c:v>
                </c:pt>
                <c:pt idx="1863">
                  <c:v>27945402.300000001</c:v>
                </c:pt>
                <c:pt idx="1864">
                  <c:v>27960344.829999998</c:v>
                </c:pt>
                <c:pt idx="1865">
                  <c:v>27975287.359999999</c:v>
                </c:pt>
                <c:pt idx="1866">
                  <c:v>27990229.890000001</c:v>
                </c:pt>
                <c:pt idx="1867">
                  <c:v>28005172.41</c:v>
                </c:pt>
                <c:pt idx="1868">
                  <c:v>28020114.940000001</c:v>
                </c:pt>
                <c:pt idx="1869">
                  <c:v>28035057.469999999</c:v>
                </c:pt>
                <c:pt idx="1870">
                  <c:v>28050000</c:v>
                </c:pt>
                <c:pt idx="1871">
                  <c:v>28064942.530000001</c:v>
                </c:pt>
                <c:pt idx="1872">
                  <c:v>28079885.059999999</c:v>
                </c:pt>
                <c:pt idx="1873">
                  <c:v>28094827.59</c:v>
                </c:pt>
                <c:pt idx="1874">
                  <c:v>28109770.109999999</c:v>
                </c:pt>
                <c:pt idx="1875">
                  <c:v>28124712.640000001</c:v>
                </c:pt>
                <c:pt idx="1876">
                  <c:v>28139655.170000002</c:v>
                </c:pt>
                <c:pt idx="1877">
                  <c:v>28154597.699999999</c:v>
                </c:pt>
                <c:pt idx="1878">
                  <c:v>28169540.23</c:v>
                </c:pt>
                <c:pt idx="1879">
                  <c:v>28184482.760000002</c:v>
                </c:pt>
                <c:pt idx="1880">
                  <c:v>28199425.289999999</c:v>
                </c:pt>
                <c:pt idx="1881">
                  <c:v>28214367.82</c:v>
                </c:pt>
                <c:pt idx="1882">
                  <c:v>28229310.34</c:v>
                </c:pt>
                <c:pt idx="1883">
                  <c:v>28244252.870000001</c:v>
                </c:pt>
                <c:pt idx="1884">
                  <c:v>28259195.399999999</c:v>
                </c:pt>
                <c:pt idx="1885">
                  <c:v>28274137.93</c:v>
                </c:pt>
                <c:pt idx="1886">
                  <c:v>28289080.460000001</c:v>
                </c:pt>
                <c:pt idx="1887">
                  <c:v>28304022.989999998</c:v>
                </c:pt>
                <c:pt idx="1888">
                  <c:v>28318965.52</c:v>
                </c:pt>
                <c:pt idx="1889">
                  <c:v>28333908.050000001</c:v>
                </c:pt>
                <c:pt idx="1890">
                  <c:v>28348850.57</c:v>
                </c:pt>
                <c:pt idx="1891">
                  <c:v>28363793.100000001</c:v>
                </c:pt>
                <c:pt idx="1892">
                  <c:v>28378735.629999999</c:v>
                </c:pt>
                <c:pt idx="1893">
                  <c:v>28393678.16</c:v>
                </c:pt>
                <c:pt idx="1894">
                  <c:v>28408620.690000001</c:v>
                </c:pt>
                <c:pt idx="1895">
                  <c:v>28423563.219999999</c:v>
                </c:pt>
                <c:pt idx="1896">
                  <c:v>28438505.75</c:v>
                </c:pt>
                <c:pt idx="1897">
                  <c:v>28453448.280000001</c:v>
                </c:pt>
                <c:pt idx="1898">
                  <c:v>28468390.800000001</c:v>
                </c:pt>
                <c:pt idx="1899">
                  <c:v>28483333.329999998</c:v>
                </c:pt>
                <c:pt idx="1900">
                  <c:v>28498275.859999999</c:v>
                </c:pt>
                <c:pt idx="1901">
                  <c:v>28513218.390000001</c:v>
                </c:pt>
                <c:pt idx="1902">
                  <c:v>28528160.920000002</c:v>
                </c:pt>
                <c:pt idx="1903">
                  <c:v>28543103.449999999</c:v>
                </c:pt>
                <c:pt idx="1904">
                  <c:v>28558045.98</c:v>
                </c:pt>
                <c:pt idx="1905">
                  <c:v>28572988.510000002</c:v>
                </c:pt>
                <c:pt idx="1906">
                  <c:v>28587931.030000001</c:v>
                </c:pt>
                <c:pt idx="1907">
                  <c:v>28602873.559999999</c:v>
                </c:pt>
                <c:pt idx="1908">
                  <c:v>28617816.09</c:v>
                </c:pt>
                <c:pt idx="1909">
                  <c:v>28632758.620000001</c:v>
                </c:pt>
                <c:pt idx="1910">
                  <c:v>28647701.149999999</c:v>
                </c:pt>
                <c:pt idx="1911">
                  <c:v>28662643.68</c:v>
                </c:pt>
                <c:pt idx="1912">
                  <c:v>28677586.210000001</c:v>
                </c:pt>
                <c:pt idx="1913">
                  <c:v>28692528.739999998</c:v>
                </c:pt>
                <c:pt idx="1914">
                  <c:v>28707471.260000002</c:v>
                </c:pt>
                <c:pt idx="1915">
                  <c:v>28722413.789999999</c:v>
                </c:pt>
                <c:pt idx="1916">
                  <c:v>28737356.32</c:v>
                </c:pt>
                <c:pt idx="1917">
                  <c:v>28752298.850000001</c:v>
                </c:pt>
                <c:pt idx="1918">
                  <c:v>28767241.379999999</c:v>
                </c:pt>
                <c:pt idx="1919">
                  <c:v>28782183.91</c:v>
                </c:pt>
                <c:pt idx="1920">
                  <c:v>28797126.440000001</c:v>
                </c:pt>
                <c:pt idx="1921">
                  <c:v>28812068.969999999</c:v>
                </c:pt>
                <c:pt idx="1922">
                  <c:v>28827011.489999998</c:v>
                </c:pt>
                <c:pt idx="1923">
                  <c:v>28841954.02</c:v>
                </c:pt>
                <c:pt idx="1924">
                  <c:v>28856896.550000001</c:v>
                </c:pt>
                <c:pt idx="1925">
                  <c:v>28871839.079999998</c:v>
                </c:pt>
                <c:pt idx="1926">
                  <c:v>28886781.609999999</c:v>
                </c:pt>
                <c:pt idx="1927">
                  <c:v>28901724.140000001</c:v>
                </c:pt>
                <c:pt idx="1928">
                  <c:v>28916666.670000002</c:v>
                </c:pt>
                <c:pt idx="1929">
                  <c:v>28931609.199999999</c:v>
                </c:pt>
                <c:pt idx="1930">
                  <c:v>28946551.719999999</c:v>
                </c:pt>
                <c:pt idx="1931">
                  <c:v>28961494.25</c:v>
                </c:pt>
                <c:pt idx="1932">
                  <c:v>28976436.780000001</c:v>
                </c:pt>
                <c:pt idx="1933">
                  <c:v>28991379.309999999</c:v>
                </c:pt>
                <c:pt idx="1934">
                  <c:v>29006321.84</c:v>
                </c:pt>
                <c:pt idx="1935">
                  <c:v>29021264.370000001</c:v>
                </c:pt>
                <c:pt idx="1936">
                  <c:v>29036206.899999999</c:v>
                </c:pt>
                <c:pt idx="1937">
                  <c:v>29051149.43</c:v>
                </c:pt>
                <c:pt idx="1938">
                  <c:v>29066091.949999999</c:v>
                </c:pt>
                <c:pt idx="1939">
                  <c:v>29081034.48</c:v>
                </c:pt>
                <c:pt idx="1940">
                  <c:v>29095977.010000002</c:v>
                </c:pt>
                <c:pt idx="1941">
                  <c:v>29110919.539999999</c:v>
                </c:pt>
                <c:pt idx="1942">
                  <c:v>29125862.07</c:v>
                </c:pt>
                <c:pt idx="1943">
                  <c:v>29140804.600000001</c:v>
                </c:pt>
                <c:pt idx="1944">
                  <c:v>29155747.129999999</c:v>
                </c:pt>
                <c:pt idx="1945">
                  <c:v>29170689.66</c:v>
                </c:pt>
                <c:pt idx="1946">
                  <c:v>29185632.18</c:v>
                </c:pt>
                <c:pt idx="1947">
                  <c:v>29200574.710000001</c:v>
                </c:pt>
                <c:pt idx="1948">
                  <c:v>29215517.239999998</c:v>
                </c:pt>
                <c:pt idx="1949">
                  <c:v>29230459.77</c:v>
                </c:pt>
                <c:pt idx="1950">
                  <c:v>29245402.300000001</c:v>
                </c:pt>
                <c:pt idx="1951">
                  <c:v>29260344.829999998</c:v>
                </c:pt>
                <c:pt idx="1952">
                  <c:v>29275287.359999999</c:v>
                </c:pt>
                <c:pt idx="1953">
                  <c:v>29290229.890000001</c:v>
                </c:pt>
                <c:pt idx="1954">
                  <c:v>29305172.41</c:v>
                </c:pt>
                <c:pt idx="1955">
                  <c:v>29320114.940000001</c:v>
                </c:pt>
                <c:pt idx="1956">
                  <c:v>29335057.469999999</c:v>
                </c:pt>
                <c:pt idx="1957">
                  <c:v>29350000</c:v>
                </c:pt>
                <c:pt idx="1958">
                  <c:v>29364942.530000001</c:v>
                </c:pt>
                <c:pt idx="1959">
                  <c:v>29379885.059999999</c:v>
                </c:pt>
                <c:pt idx="1960">
                  <c:v>29394827.59</c:v>
                </c:pt>
                <c:pt idx="1961">
                  <c:v>29409770.109999999</c:v>
                </c:pt>
                <c:pt idx="1962">
                  <c:v>29424712.640000001</c:v>
                </c:pt>
                <c:pt idx="1963">
                  <c:v>29439655.170000002</c:v>
                </c:pt>
                <c:pt idx="1964">
                  <c:v>29454597.699999999</c:v>
                </c:pt>
                <c:pt idx="1965">
                  <c:v>29469540.23</c:v>
                </c:pt>
                <c:pt idx="1966">
                  <c:v>29484482.760000002</c:v>
                </c:pt>
                <c:pt idx="1967">
                  <c:v>29499425.289999999</c:v>
                </c:pt>
                <c:pt idx="1968">
                  <c:v>29514367.82</c:v>
                </c:pt>
                <c:pt idx="1969">
                  <c:v>29529310.34</c:v>
                </c:pt>
                <c:pt idx="1970">
                  <c:v>29544252.870000001</c:v>
                </c:pt>
                <c:pt idx="1971">
                  <c:v>29559195.399999999</c:v>
                </c:pt>
                <c:pt idx="1972">
                  <c:v>29574137.93</c:v>
                </c:pt>
                <c:pt idx="1973">
                  <c:v>29589080.460000001</c:v>
                </c:pt>
                <c:pt idx="1974">
                  <c:v>29604022.989999998</c:v>
                </c:pt>
                <c:pt idx="1975">
                  <c:v>29618965.52</c:v>
                </c:pt>
                <c:pt idx="1976">
                  <c:v>29633908.050000001</c:v>
                </c:pt>
                <c:pt idx="1977">
                  <c:v>29648850.57</c:v>
                </c:pt>
                <c:pt idx="1978">
                  <c:v>29663793.100000001</c:v>
                </c:pt>
                <c:pt idx="1979">
                  <c:v>29678735.629999999</c:v>
                </c:pt>
                <c:pt idx="1980">
                  <c:v>29693678.16</c:v>
                </c:pt>
                <c:pt idx="1981">
                  <c:v>29708620.690000001</c:v>
                </c:pt>
                <c:pt idx="1982">
                  <c:v>29723563.219999999</c:v>
                </c:pt>
                <c:pt idx="1983">
                  <c:v>29738505.75</c:v>
                </c:pt>
                <c:pt idx="1984">
                  <c:v>29753448.280000001</c:v>
                </c:pt>
                <c:pt idx="1985">
                  <c:v>29768390.800000001</c:v>
                </c:pt>
                <c:pt idx="1986">
                  <c:v>29783333.329999998</c:v>
                </c:pt>
                <c:pt idx="1987">
                  <c:v>29798275.859999999</c:v>
                </c:pt>
                <c:pt idx="1988">
                  <c:v>29813218.390000001</c:v>
                </c:pt>
                <c:pt idx="1989">
                  <c:v>29828160.920000002</c:v>
                </c:pt>
                <c:pt idx="1990">
                  <c:v>29843103.449999999</c:v>
                </c:pt>
                <c:pt idx="1991">
                  <c:v>29858045.98</c:v>
                </c:pt>
                <c:pt idx="1992">
                  <c:v>29872988.510000002</c:v>
                </c:pt>
                <c:pt idx="1993">
                  <c:v>29887931.030000001</c:v>
                </c:pt>
                <c:pt idx="1994">
                  <c:v>29902873.559999999</c:v>
                </c:pt>
                <c:pt idx="1995">
                  <c:v>29917816.09</c:v>
                </c:pt>
                <c:pt idx="1996">
                  <c:v>29932758.620000001</c:v>
                </c:pt>
                <c:pt idx="1997">
                  <c:v>29947701.149999999</c:v>
                </c:pt>
                <c:pt idx="1998">
                  <c:v>29962643.68</c:v>
                </c:pt>
                <c:pt idx="1999">
                  <c:v>29977586.210000001</c:v>
                </c:pt>
                <c:pt idx="2000">
                  <c:v>29992528.739999998</c:v>
                </c:pt>
              </c:numCache>
            </c:numRef>
          </c:xVal>
          <c:yVal>
            <c:numRef>
              <c:f>TESTP3PMPNOFIL1!$B$27:$B$2027</c:f>
              <c:numCache>
                <c:formatCode>General</c:formatCode>
                <c:ptCount val="2001"/>
                <c:pt idx="0">
                  <c:v>44.793609619999998</c:v>
                </c:pt>
                <c:pt idx="1">
                  <c:v>42.93880463</c:v>
                </c:pt>
                <c:pt idx="2">
                  <c:v>43.505790709999999</c:v>
                </c:pt>
                <c:pt idx="3">
                  <c:v>42.511268620000003</c:v>
                </c:pt>
                <c:pt idx="4">
                  <c:v>41.624549870000003</c:v>
                </c:pt>
                <c:pt idx="5">
                  <c:v>44.854206089999998</c:v>
                </c:pt>
                <c:pt idx="6">
                  <c:v>42.494514469999999</c:v>
                </c:pt>
                <c:pt idx="7">
                  <c:v>44.928874970000003</c:v>
                </c:pt>
                <c:pt idx="8">
                  <c:v>46.108638759999998</c:v>
                </c:pt>
                <c:pt idx="9">
                  <c:v>89.498016359999994</c:v>
                </c:pt>
                <c:pt idx="10">
                  <c:v>88.873756409999999</c:v>
                </c:pt>
                <c:pt idx="11">
                  <c:v>44.680644989999998</c:v>
                </c:pt>
                <c:pt idx="12">
                  <c:v>42.87712097</c:v>
                </c:pt>
                <c:pt idx="13">
                  <c:v>42.196800230000001</c:v>
                </c:pt>
                <c:pt idx="14">
                  <c:v>41.677520749999999</c:v>
                </c:pt>
                <c:pt idx="15">
                  <c:v>41.97550201</c:v>
                </c:pt>
                <c:pt idx="16">
                  <c:v>42.36405182</c:v>
                </c:pt>
                <c:pt idx="17">
                  <c:v>40.678512570000002</c:v>
                </c:pt>
                <c:pt idx="18">
                  <c:v>41.164466859999997</c:v>
                </c:pt>
                <c:pt idx="19">
                  <c:v>41.426162720000001</c:v>
                </c:pt>
                <c:pt idx="20">
                  <c:v>39.406867980000001</c:v>
                </c:pt>
                <c:pt idx="21">
                  <c:v>39.293151860000002</c:v>
                </c:pt>
                <c:pt idx="22">
                  <c:v>40.288414000000003</c:v>
                </c:pt>
                <c:pt idx="23">
                  <c:v>40.371543879999997</c:v>
                </c:pt>
                <c:pt idx="24">
                  <c:v>41.08868408</c:v>
                </c:pt>
                <c:pt idx="25">
                  <c:v>64.160484310000001</c:v>
                </c:pt>
                <c:pt idx="26">
                  <c:v>78.027542109999999</c:v>
                </c:pt>
                <c:pt idx="27">
                  <c:v>58.424564359999998</c:v>
                </c:pt>
                <c:pt idx="28">
                  <c:v>40.226379389999998</c:v>
                </c:pt>
                <c:pt idx="29">
                  <c:v>38.581481930000002</c:v>
                </c:pt>
                <c:pt idx="30">
                  <c:v>39.19555664</c:v>
                </c:pt>
                <c:pt idx="31">
                  <c:v>38.634048460000002</c:v>
                </c:pt>
                <c:pt idx="32">
                  <c:v>38.808189390000003</c:v>
                </c:pt>
                <c:pt idx="33">
                  <c:v>36.588554379999998</c:v>
                </c:pt>
                <c:pt idx="34">
                  <c:v>35.883445739999999</c:v>
                </c:pt>
                <c:pt idx="35">
                  <c:v>37.323791499999999</c:v>
                </c:pt>
                <c:pt idx="36">
                  <c:v>36.743476870000002</c:v>
                </c:pt>
                <c:pt idx="37">
                  <c:v>36.294769289999998</c:v>
                </c:pt>
                <c:pt idx="38">
                  <c:v>36.840652470000002</c:v>
                </c:pt>
                <c:pt idx="39">
                  <c:v>36.649955749999997</c:v>
                </c:pt>
                <c:pt idx="40">
                  <c:v>37.640029910000003</c:v>
                </c:pt>
                <c:pt idx="41">
                  <c:v>35.743698119999998</c:v>
                </c:pt>
                <c:pt idx="42">
                  <c:v>58.867492679999998</c:v>
                </c:pt>
                <c:pt idx="43">
                  <c:v>58.817813870000002</c:v>
                </c:pt>
                <c:pt idx="44">
                  <c:v>35.63869476</c:v>
                </c:pt>
                <c:pt idx="45">
                  <c:v>34.894447329999998</c:v>
                </c:pt>
                <c:pt idx="46">
                  <c:v>36.021133419999998</c:v>
                </c:pt>
                <c:pt idx="47">
                  <c:v>36.426132199999998</c:v>
                </c:pt>
                <c:pt idx="48">
                  <c:v>32.684402470000002</c:v>
                </c:pt>
                <c:pt idx="49">
                  <c:v>34.329681399999998</c:v>
                </c:pt>
                <c:pt idx="50">
                  <c:v>33.272789000000003</c:v>
                </c:pt>
                <c:pt idx="51">
                  <c:v>34.536087039999998</c:v>
                </c:pt>
                <c:pt idx="52">
                  <c:v>32.933250430000001</c:v>
                </c:pt>
                <c:pt idx="53">
                  <c:v>33.362541200000003</c:v>
                </c:pt>
                <c:pt idx="54">
                  <c:v>32.736267089999998</c:v>
                </c:pt>
                <c:pt idx="55">
                  <c:v>33.175163269999999</c:v>
                </c:pt>
                <c:pt idx="56">
                  <c:v>31.957000730000001</c:v>
                </c:pt>
                <c:pt idx="57">
                  <c:v>33.362571719999998</c:v>
                </c:pt>
                <c:pt idx="58">
                  <c:v>44.227249149999999</c:v>
                </c:pt>
                <c:pt idx="59">
                  <c:v>64.071975710000004</c:v>
                </c:pt>
                <c:pt idx="60">
                  <c:v>51.339874270000003</c:v>
                </c:pt>
                <c:pt idx="61">
                  <c:v>32.48171997</c:v>
                </c:pt>
                <c:pt idx="62">
                  <c:v>32.736328129999997</c:v>
                </c:pt>
                <c:pt idx="63">
                  <c:v>31.900360110000001</c:v>
                </c:pt>
                <c:pt idx="64">
                  <c:v>31.092002870000002</c:v>
                </c:pt>
                <c:pt idx="65">
                  <c:v>31.957077030000001</c:v>
                </c:pt>
                <c:pt idx="66">
                  <c:v>30.966262820000001</c:v>
                </c:pt>
                <c:pt idx="67">
                  <c:v>33.817451480000003</c:v>
                </c:pt>
                <c:pt idx="68">
                  <c:v>32.00540161</c:v>
                </c:pt>
                <c:pt idx="69">
                  <c:v>31.67821503</c:v>
                </c:pt>
                <c:pt idx="70">
                  <c:v>32.481796260000003</c:v>
                </c:pt>
                <c:pt idx="71">
                  <c:v>32.172386170000003</c:v>
                </c:pt>
                <c:pt idx="72">
                  <c:v>31.678237920000001</c:v>
                </c:pt>
                <c:pt idx="73">
                  <c:v>31.268623349999999</c:v>
                </c:pt>
                <c:pt idx="74">
                  <c:v>31.029426569999998</c:v>
                </c:pt>
                <c:pt idx="75">
                  <c:v>63.855312349999998</c:v>
                </c:pt>
                <c:pt idx="76">
                  <c:v>64.73418427</c:v>
                </c:pt>
                <c:pt idx="77">
                  <c:v>33.901832579999997</c:v>
                </c:pt>
                <c:pt idx="78">
                  <c:v>30.662528989999998</c:v>
                </c:pt>
                <c:pt idx="79">
                  <c:v>30.783500669999999</c:v>
                </c:pt>
                <c:pt idx="80">
                  <c:v>30.000816350000001</c:v>
                </c:pt>
                <c:pt idx="81">
                  <c:v>29.650039670000002</c:v>
                </c:pt>
                <c:pt idx="82">
                  <c:v>29.576034549999999</c:v>
                </c:pt>
                <c:pt idx="83">
                  <c:v>30.071334839999999</c:v>
                </c:pt>
                <c:pt idx="84">
                  <c:v>28.515754699999999</c:v>
                </c:pt>
                <c:pt idx="85">
                  <c:v>29.062080380000001</c:v>
                </c:pt>
                <c:pt idx="86">
                  <c:v>29.796241760000001</c:v>
                </c:pt>
                <c:pt idx="87">
                  <c:v>28.752464289999999</c:v>
                </c:pt>
                <c:pt idx="88">
                  <c:v>29.284545900000001</c:v>
                </c:pt>
                <c:pt idx="89">
                  <c:v>31.67838287</c:v>
                </c:pt>
                <c:pt idx="90">
                  <c:v>30.912002560000001</c:v>
                </c:pt>
                <c:pt idx="91">
                  <c:v>30.26972198</c:v>
                </c:pt>
                <c:pt idx="92">
                  <c:v>50.490417479999998</c:v>
                </c:pt>
                <c:pt idx="93">
                  <c:v>44.371788019999997</c:v>
                </c:pt>
                <c:pt idx="94">
                  <c:v>28.902984620000002</c:v>
                </c:pt>
                <c:pt idx="95">
                  <c:v>28.515846249999999</c:v>
                </c:pt>
                <c:pt idx="96">
                  <c:v>28.9829483</c:v>
                </c:pt>
                <c:pt idx="97">
                  <c:v>27.471794129999999</c:v>
                </c:pt>
                <c:pt idx="98">
                  <c:v>29.284629819999999</c:v>
                </c:pt>
                <c:pt idx="99">
                  <c:v>28.515876769999998</c:v>
                </c:pt>
                <c:pt idx="100">
                  <c:v>28.26022339</c:v>
                </c:pt>
                <c:pt idx="101">
                  <c:v>27.098632810000002</c:v>
                </c:pt>
                <c:pt idx="102">
                  <c:v>26.708679199999999</c:v>
                </c:pt>
                <c:pt idx="103">
                  <c:v>28.51591492</c:v>
                </c:pt>
                <c:pt idx="104">
                  <c:v>26.619613650000002</c:v>
                </c:pt>
                <c:pt idx="105">
                  <c:v>27.29417419</c:v>
                </c:pt>
                <c:pt idx="106">
                  <c:v>27.471870419999998</c:v>
                </c:pt>
                <c:pt idx="107">
                  <c:v>27.82969666</c:v>
                </c:pt>
                <c:pt idx="108">
                  <c:v>51.852664949999998</c:v>
                </c:pt>
                <c:pt idx="109">
                  <c:v>54.884029390000002</c:v>
                </c:pt>
                <c:pt idx="110">
                  <c:v>30.662788389999999</c:v>
                </c:pt>
                <c:pt idx="111">
                  <c:v>28.98307037</c:v>
                </c:pt>
                <c:pt idx="112">
                  <c:v>26.19140625</c:v>
                </c:pt>
                <c:pt idx="113">
                  <c:v>26.191413879999999</c:v>
                </c:pt>
                <c:pt idx="114">
                  <c:v>27.471939089999999</c:v>
                </c:pt>
                <c:pt idx="115">
                  <c:v>25.300643919999999</c:v>
                </c:pt>
                <c:pt idx="116">
                  <c:v>27.197059629999998</c:v>
                </c:pt>
                <c:pt idx="117">
                  <c:v>26.61972046</c:v>
                </c:pt>
                <c:pt idx="118">
                  <c:v>24.443229680000002</c:v>
                </c:pt>
                <c:pt idx="119">
                  <c:v>28.00968933</c:v>
                </c:pt>
                <c:pt idx="120">
                  <c:v>27.098785400000001</c:v>
                </c:pt>
                <c:pt idx="121">
                  <c:v>27.471992490000002</c:v>
                </c:pt>
                <c:pt idx="122">
                  <c:v>27.098800659999998</c:v>
                </c:pt>
                <c:pt idx="123">
                  <c:v>26.1914978</c:v>
                </c:pt>
                <c:pt idx="124">
                  <c:v>31.84380341</c:v>
                </c:pt>
                <c:pt idx="125">
                  <c:v>56.302352910000003</c:v>
                </c:pt>
                <c:pt idx="126">
                  <c:v>52.368282319999999</c:v>
                </c:pt>
                <c:pt idx="127">
                  <c:v>28.098327640000001</c:v>
                </c:pt>
                <c:pt idx="128">
                  <c:v>25.985298159999999</c:v>
                </c:pt>
                <c:pt idx="129">
                  <c:v>26.096969600000001</c:v>
                </c:pt>
                <c:pt idx="130">
                  <c:v>24.30805969</c:v>
                </c:pt>
                <c:pt idx="131">
                  <c:v>27.294387820000001</c:v>
                </c:pt>
                <c:pt idx="132">
                  <c:v>24.94620514</c:v>
                </c:pt>
                <c:pt idx="133">
                  <c:v>25.421546939999999</c:v>
                </c:pt>
                <c:pt idx="134">
                  <c:v>24.81861877</c:v>
                </c:pt>
                <c:pt idx="135">
                  <c:v>24.689125059999999</c:v>
                </c:pt>
                <c:pt idx="136">
                  <c:v>25.98535919</c:v>
                </c:pt>
                <c:pt idx="137">
                  <c:v>25.985366819999999</c:v>
                </c:pt>
                <c:pt idx="138">
                  <c:v>25.300827030000001</c:v>
                </c:pt>
                <c:pt idx="139">
                  <c:v>23.909629819999999</c:v>
                </c:pt>
                <c:pt idx="140">
                  <c:v>25.19599152</c:v>
                </c:pt>
                <c:pt idx="141">
                  <c:v>40.183586120000001</c:v>
                </c:pt>
                <c:pt idx="142">
                  <c:v>46.82930374</c:v>
                </c:pt>
                <c:pt idx="143">
                  <c:v>25.985420229999999</c:v>
                </c:pt>
                <c:pt idx="144">
                  <c:v>23.909667970000001</c:v>
                </c:pt>
                <c:pt idx="145">
                  <c:v>24.68920898</c:v>
                </c:pt>
                <c:pt idx="146">
                  <c:v>25.421653750000001</c:v>
                </c:pt>
                <c:pt idx="147">
                  <c:v>23.619445800000001</c:v>
                </c:pt>
                <c:pt idx="148">
                  <c:v>24.170799259999999</c:v>
                </c:pt>
                <c:pt idx="149">
                  <c:v>25.07209778</c:v>
                </c:pt>
                <c:pt idx="150">
                  <c:v>26.913452150000001</c:v>
                </c:pt>
                <c:pt idx="151">
                  <c:v>24.308227540000001</c:v>
                </c:pt>
                <c:pt idx="152">
                  <c:v>23.619491579999998</c:v>
                </c:pt>
                <c:pt idx="153">
                  <c:v>23.90974426</c:v>
                </c:pt>
                <c:pt idx="154">
                  <c:v>24.818786620000001</c:v>
                </c:pt>
                <c:pt idx="155">
                  <c:v>24.17086029</c:v>
                </c:pt>
                <c:pt idx="156">
                  <c:v>25.872406009999999</c:v>
                </c:pt>
                <c:pt idx="157">
                  <c:v>27.197395319999998</c:v>
                </c:pt>
                <c:pt idx="158">
                  <c:v>47.87673187</c:v>
                </c:pt>
                <c:pt idx="159">
                  <c:v>46.403980259999997</c:v>
                </c:pt>
                <c:pt idx="160">
                  <c:v>25.301010130000002</c:v>
                </c:pt>
                <c:pt idx="161">
                  <c:v>24.170906070000001</c:v>
                </c:pt>
                <c:pt idx="162">
                  <c:v>23.03083801</c:v>
                </c:pt>
                <c:pt idx="163">
                  <c:v>24.443595890000001</c:v>
                </c:pt>
                <c:pt idx="164">
                  <c:v>22.87148285</c:v>
                </c:pt>
                <c:pt idx="165">
                  <c:v>22.871490479999999</c:v>
                </c:pt>
                <c:pt idx="166">
                  <c:v>23.619606019999999</c:v>
                </c:pt>
                <c:pt idx="167">
                  <c:v>23.619613650000002</c:v>
                </c:pt>
                <c:pt idx="168">
                  <c:v>23.187400820000001</c:v>
                </c:pt>
                <c:pt idx="169">
                  <c:v>25.07226563</c:v>
                </c:pt>
                <c:pt idx="170">
                  <c:v>24.443656919999999</c:v>
                </c:pt>
                <c:pt idx="171">
                  <c:v>24.818923949999999</c:v>
                </c:pt>
                <c:pt idx="172">
                  <c:v>24.44367218</c:v>
                </c:pt>
                <c:pt idx="173">
                  <c:v>26.097328189999999</c:v>
                </c:pt>
                <c:pt idx="174">
                  <c:v>40.993469240000003</c:v>
                </c:pt>
                <c:pt idx="175">
                  <c:v>51.264217379999998</c:v>
                </c:pt>
                <c:pt idx="176">
                  <c:v>35.089057920000002</c:v>
                </c:pt>
                <c:pt idx="177">
                  <c:v>25.757965089999999</c:v>
                </c:pt>
                <c:pt idx="178">
                  <c:v>24.57691956</c:v>
                </c:pt>
                <c:pt idx="179">
                  <c:v>23.187492370000001</c:v>
                </c:pt>
                <c:pt idx="180">
                  <c:v>25.872604370000001</c:v>
                </c:pt>
                <c:pt idx="181">
                  <c:v>24.946609500000001</c:v>
                </c:pt>
                <c:pt idx="182">
                  <c:v>24.689514160000002</c:v>
                </c:pt>
                <c:pt idx="183">
                  <c:v>23.61974335</c:v>
                </c:pt>
                <c:pt idx="184">
                  <c:v>23.341262820000001</c:v>
                </c:pt>
                <c:pt idx="185">
                  <c:v>24.689537049999998</c:v>
                </c:pt>
                <c:pt idx="186">
                  <c:v>22.399482729999999</c:v>
                </c:pt>
                <c:pt idx="187">
                  <c:v>21.71839142</c:v>
                </c:pt>
                <c:pt idx="188">
                  <c:v>23.187561039999999</c:v>
                </c:pt>
                <c:pt idx="189">
                  <c:v>22.73271179</c:v>
                </c:pt>
                <c:pt idx="190">
                  <c:v>23.031074520000001</c:v>
                </c:pt>
                <c:pt idx="191">
                  <c:v>45.464748380000003</c:v>
                </c:pt>
                <c:pt idx="192">
                  <c:v>45.384262079999999</c:v>
                </c:pt>
                <c:pt idx="193">
                  <c:v>24.57704163</c:v>
                </c:pt>
                <c:pt idx="194">
                  <c:v>25.872718809999999</c:v>
                </c:pt>
                <c:pt idx="195">
                  <c:v>22.73275757</c:v>
                </c:pt>
                <c:pt idx="196">
                  <c:v>21.718467709999999</c:v>
                </c:pt>
                <c:pt idx="197">
                  <c:v>21.532814030000001</c:v>
                </c:pt>
                <c:pt idx="198">
                  <c:v>23.76620483</c:v>
                </c:pt>
                <c:pt idx="199">
                  <c:v>23.187652589999999</c:v>
                </c:pt>
                <c:pt idx="200">
                  <c:v>21.177146910000001</c:v>
                </c:pt>
                <c:pt idx="201">
                  <c:v>22.73280334</c:v>
                </c:pt>
                <c:pt idx="202">
                  <c:v>23.910148620000001</c:v>
                </c:pt>
                <c:pt idx="203">
                  <c:v>22.567825320000001</c:v>
                </c:pt>
                <c:pt idx="204">
                  <c:v>23.619918819999999</c:v>
                </c:pt>
                <c:pt idx="205">
                  <c:v>22.078361510000001</c:v>
                </c:pt>
                <c:pt idx="206">
                  <c:v>21.3705368</c:v>
                </c:pt>
                <c:pt idx="207">
                  <c:v>26.70954132</c:v>
                </c:pt>
                <c:pt idx="208">
                  <c:v>40.268264770000002</c:v>
                </c:pt>
                <c:pt idx="209">
                  <c:v>28.58847046</c:v>
                </c:pt>
                <c:pt idx="210">
                  <c:v>21.177230829999999</c:v>
                </c:pt>
                <c:pt idx="211">
                  <c:v>21.718589779999999</c:v>
                </c:pt>
                <c:pt idx="212">
                  <c:v>21.177246090000001</c:v>
                </c:pt>
                <c:pt idx="213">
                  <c:v>21.37059021</c:v>
                </c:pt>
                <c:pt idx="214">
                  <c:v>23.766342160000001</c:v>
                </c:pt>
                <c:pt idx="215">
                  <c:v>23.910255429999999</c:v>
                </c:pt>
                <c:pt idx="216">
                  <c:v>22.399734500000001</c:v>
                </c:pt>
                <c:pt idx="217">
                  <c:v>22.871917719999999</c:v>
                </c:pt>
                <c:pt idx="218">
                  <c:v>23.62003326</c:v>
                </c:pt>
                <c:pt idx="219">
                  <c:v>23.031311039999999</c:v>
                </c:pt>
                <c:pt idx="220">
                  <c:v>23.187828060000001</c:v>
                </c:pt>
                <c:pt idx="221">
                  <c:v>24.819335939999998</c:v>
                </c:pt>
                <c:pt idx="222">
                  <c:v>23.031333920000002</c:v>
                </c:pt>
                <c:pt idx="223">
                  <c:v>24.05188751</c:v>
                </c:pt>
                <c:pt idx="224">
                  <c:v>47.224437709999997</c:v>
                </c:pt>
                <c:pt idx="225">
                  <c:v>47.502563479999999</c:v>
                </c:pt>
                <c:pt idx="226">
                  <c:v>28.18680573</c:v>
                </c:pt>
                <c:pt idx="227">
                  <c:v>22.399826050000001</c:v>
                </c:pt>
                <c:pt idx="228">
                  <c:v>24.051933290000001</c:v>
                </c:pt>
                <c:pt idx="229">
                  <c:v>21.53308105</c:v>
                </c:pt>
                <c:pt idx="230">
                  <c:v>22.56804657</c:v>
                </c:pt>
                <c:pt idx="231">
                  <c:v>21.900527950000001</c:v>
                </c:pt>
                <c:pt idx="232">
                  <c:v>20.979675289999999</c:v>
                </c:pt>
                <c:pt idx="233">
                  <c:v>21.533111569999999</c:v>
                </c:pt>
                <c:pt idx="234">
                  <c:v>22.228363040000001</c:v>
                </c:pt>
                <c:pt idx="235">
                  <c:v>22.872062679999999</c:v>
                </c:pt>
                <c:pt idx="236">
                  <c:v>24.30892944</c:v>
                </c:pt>
                <c:pt idx="237">
                  <c:v>21.71880341</c:v>
                </c:pt>
                <c:pt idx="238">
                  <c:v>21.718811039999999</c:v>
                </c:pt>
                <c:pt idx="239">
                  <c:v>24.171546939999999</c:v>
                </c:pt>
                <c:pt idx="240">
                  <c:v>26.097885130000002</c:v>
                </c:pt>
                <c:pt idx="241">
                  <c:v>44.693721770000003</c:v>
                </c:pt>
                <c:pt idx="242">
                  <c:v>37.325500490000003</c:v>
                </c:pt>
                <c:pt idx="243">
                  <c:v>22.733154299999999</c:v>
                </c:pt>
                <c:pt idx="244">
                  <c:v>22.568161010000001</c:v>
                </c:pt>
                <c:pt idx="245">
                  <c:v>21.177520749999999</c:v>
                </c:pt>
                <c:pt idx="246">
                  <c:v>19.520980829999999</c:v>
                </c:pt>
                <c:pt idx="247">
                  <c:v>20.38869476</c:v>
                </c:pt>
                <c:pt idx="248">
                  <c:v>20.77746582</c:v>
                </c:pt>
                <c:pt idx="249">
                  <c:v>21.177551269999999</c:v>
                </c:pt>
                <c:pt idx="250">
                  <c:v>23.03156281</c:v>
                </c:pt>
                <c:pt idx="251">
                  <c:v>21.900688169999999</c:v>
                </c:pt>
                <c:pt idx="252">
                  <c:v>20.600234990000001</c:v>
                </c:pt>
                <c:pt idx="253">
                  <c:v>20.7775116</c:v>
                </c:pt>
                <c:pt idx="254">
                  <c:v>20.388755799999998</c:v>
                </c:pt>
                <c:pt idx="255">
                  <c:v>21.177604680000002</c:v>
                </c:pt>
                <c:pt idx="256">
                  <c:v>22.078781129999999</c:v>
                </c:pt>
                <c:pt idx="257">
                  <c:v>28.43279266</c:v>
                </c:pt>
                <c:pt idx="258">
                  <c:v>30.531837459999998</c:v>
                </c:pt>
                <c:pt idx="259">
                  <c:v>19.521087649999998</c:v>
                </c:pt>
                <c:pt idx="260">
                  <c:v>20.172027589999999</c:v>
                </c:pt>
                <c:pt idx="261">
                  <c:v>21.370986940000002</c:v>
                </c:pt>
                <c:pt idx="262">
                  <c:v>21.370994570000001</c:v>
                </c:pt>
                <c:pt idx="263">
                  <c:v>19.949729919999999</c:v>
                </c:pt>
                <c:pt idx="264">
                  <c:v>20.388832090000001</c:v>
                </c:pt>
                <c:pt idx="265">
                  <c:v>21.1776886</c:v>
                </c:pt>
                <c:pt idx="266">
                  <c:v>19.281288150000002</c:v>
                </c:pt>
                <c:pt idx="267">
                  <c:v>20.777626040000001</c:v>
                </c:pt>
                <c:pt idx="268">
                  <c:v>19.9497757</c:v>
                </c:pt>
                <c:pt idx="269">
                  <c:v>21.371055599999998</c:v>
                </c:pt>
                <c:pt idx="270">
                  <c:v>20.172111510000001</c:v>
                </c:pt>
                <c:pt idx="271">
                  <c:v>19.72164154</c:v>
                </c:pt>
                <c:pt idx="272">
                  <c:v>22.400192260000001</c:v>
                </c:pt>
                <c:pt idx="273">
                  <c:v>26.192733759999999</c:v>
                </c:pt>
                <c:pt idx="274">
                  <c:v>44.643547060000003</c:v>
                </c:pt>
                <c:pt idx="275">
                  <c:v>40.579498289999997</c:v>
                </c:pt>
                <c:pt idx="276">
                  <c:v>22.87239838</c:v>
                </c:pt>
                <c:pt idx="277">
                  <c:v>23.766860959999999</c:v>
                </c:pt>
                <c:pt idx="278">
                  <c:v>20.388954160000001</c:v>
                </c:pt>
                <c:pt idx="279">
                  <c:v>22.400253299999999</c:v>
                </c:pt>
                <c:pt idx="280">
                  <c:v>20.172195429999999</c:v>
                </c:pt>
                <c:pt idx="281">
                  <c:v>22.228752140000001</c:v>
                </c:pt>
                <c:pt idx="282">
                  <c:v>21.37116241</c:v>
                </c:pt>
                <c:pt idx="283">
                  <c:v>21.71918488</c:v>
                </c:pt>
                <c:pt idx="284">
                  <c:v>20.172225950000001</c:v>
                </c:pt>
                <c:pt idx="285">
                  <c:v>22.07901764</c:v>
                </c:pt>
                <c:pt idx="286">
                  <c:v>23.62059021</c:v>
                </c:pt>
                <c:pt idx="287">
                  <c:v>21.177864069999998</c:v>
                </c:pt>
                <c:pt idx="288">
                  <c:v>20.389030460000001</c:v>
                </c:pt>
                <c:pt idx="289">
                  <c:v>22.079048159999999</c:v>
                </c:pt>
                <c:pt idx="290">
                  <c:v>40.077697749999999</c:v>
                </c:pt>
                <c:pt idx="291">
                  <c:v>44.134304049999997</c:v>
                </c:pt>
                <c:pt idx="292">
                  <c:v>26.098312379999999</c:v>
                </c:pt>
                <c:pt idx="293">
                  <c:v>20.600570680000001</c:v>
                </c:pt>
                <c:pt idx="294">
                  <c:v>21.53361511</c:v>
                </c:pt>
                <c:pt idx="295">
                  <c:v>21.71928406</c:v>
                </c:pt>
                <c:pt idx="296">
                  <c:v>20.389099120000001</c:v>
                </c:pt>
                <c:pt idx="297">
                  <c:v>20.38910675</c:v>
                </c:pt>
                <c:pt idx="298">
                  <c:v>19.721862789999999</c:v>
                </c:pt>
                <c:pt idx="299">
                  <c:v>21.901084900000001</c:v>
                </c:pt>
                <c:pt idx="300">
                  <c:v>22.400421139999999</c:v>
                </c:pt>
                <c:pt idx="301">
                  <c:v>21.901100159999999</c:v>
                </c:pt>
                <c:pt idx="302">
                  <c:v>20.600639340000001</c:v>
                </c:pt>
                <c:pt idx="303">
                  <c:v>21.178001399999999</c:v>
                </c:pt>
                <c:pt idx="304">
                  <c:v>19.950073239999998</c:v>
                </c:pt>
                <c:pt idx="305">
                  <c:v>20.60066986</c:v>
                </c:pt>
                <c:pt idx="306">
                  <c:v>20.600677489999999</c:v>
                </c:pt>
                <c:pt idx="307">
                  <c:v>31.031349179999999</c:v>
                </c:pt>
                <c:pt idx="308">
                  <c:v>28.672180180000002</c:v>
                </c:pt>
                <c:pt idx="309">
                  <c:v>20.600700379999999</c:v>
                </c:pt>
                <c:pt idx="310">
                  <c:v>20.777976989999999</c:v>
                </c:pt>
                <c:pt idx="311">
                  <c:v>20.777984620000002</c:v>
                </c:pt>
                <c:pt idx="312">
                  <c:v>19.521522520000001</c:v>
                </c:pt>
                <c:pt idx="313">
                  <c:v>19.950141909999999</c:v>
                </c:pt>
                <c:pt idx="314">
                  <c:v>19.721992490000002</c:v>
                </c:pt>
                <c:pt idx="315">
                  <c:v>19.035018919999999</c:v>
                </c:pt>
                <c:pt idx="316">
                  <c:v>19.722015379999998</c:v>
                </c:pt>
                <c:pt idx="317">
                  <c:v>22.400566099999999</c:v>
                </c:pt>
                <c:pt idx="318">
                  <c:v>18.781150820000001</c:v>
                </c:pt>
                <c:pt idx="319">
                  <c:v>20.600784300000001</c:v>
                </c:pt>
                <c:pt idx="320">
                  <c:v>19.722045900000001</c:v>
                </c:pt>
                <c:pt idx="321">
                  <c:v>20.172531129999999</c:v>
                </c:pt>
                <c:pt idx="322">
                  <c:v>21.178153989999998</c:v>
                </c:pt>
                <c:pt idx="323">
                  <c:v>34.815773010000001</c:v>
                </c:pt>
                <c:pt idx="324">
                  <c:v>42.61154938</c:v>
                </c:pt>
                <c:pt idx="325">
                  <c:v>28.18762207</c:v>
                </c:pt>
                <c:pt idx="326">
                  <c:v>22.07935333</c:v>
                </c:pt>
                <c:pt idx="327">
                  <c:v>19.521644590000001</c:v>
                </c:pt>
                <c:pt idx="328">
                  <c:v>19.521659849999999</c:v>
                </c:pt>
                <c:pt idx="329">
                  <c:v>21.53390503</c:v>
                </c:pt>
                <c:pt idx="330">
                  <c:v>20.77814484</c:v>
                </c:pt>
                <c:pt idx="331">
                  <c:v>19.950294490000001</c:v>
                </c:pt>
                <c:pt idx="332">
                  <c:v>19.722145080000001</c:v>
                </c:pt>
                <c:pt idx="333">
                  <c:v>19.281837459999998</c:v>
                </c:pt>
                <c:pt idx="334">
                  <c:v>19.035171510000001</c:v>
                </c:pt>
                <c:pt idx="335">
                  <c:v>21.37159729</c:v>
                </c:pt>
                <c:pt idx="336">
                  <c:v>21.178268429999999</c:v>
                </c:pt>
                <c:pt idx="337">
                  <c:v>22.079444890000001</c:v>
                </c:pt>
                <c:pt idx="338">
                  <c:v>20.38944244</c:v>
                </c:pt>
                <c:pt idx="339">
                  <c:v>24.69080353</c:v>
                </c:pt>
                <c:pt idx="340">
                  <c:v>43.765300750000002</c:v>
                </c:pt>
                <c:pt idx="341">
                  <c:v>43.39248276</c:v>
                </c:pt>
                <c:pt idx="342">
                  <c:v>23.188835139999998</c:v>
                </c:pt>
                <c:pt idx="343">
                  <c:v>19.950393680000001</c:v>
                </c:pt>
                <c:pt idx="344">
                  <c:v>21.1783371</c:v>
                </c:pt>
                <c:pt idx="345">
                  <c:v>19.722251889999999</c:v>
                </c:pt>
                <c:pt idx="346">
                  <c:v>19.722259520000001</c:v>
                </c:pt>
                <c:pt idx="347">
                  <c:v>18.781387330000001</c:v>
                </c:pt>
                <c:pt idx="348">
                  <c:v>18.78139496</c:v>
                </c:pt>
                <c:pt idx="349">
                  <c:v>19.035293580000001</c:v>
                </c:pt>
                <c:pt idx="350">
                  <c:v>21.17838287</c:v>
                </c:pt>
                <c:pt idx="351">
                  <c:v>19.72229767</c:v>
                </c:pt>
                <c:pt idx="352">
                  <c:v>18.557746890000001</c:v>
                </c:pt>
                <c:pt idx="353">
                  <c:v>18.78144073</c:v>
                </c:pt>
                <c:pt idx="354">
                  <c:v>22.229354860000001</c:v>
                </c:pt>
                <c:pt idx="355">
                  <c:v>20.60108185</c:v>
                </c:pt>
                <c:pt idx="356">
                  <c:v>29.36328125</c:v>
                </c:pt>
                <c:pt idx="357">
                  <c:v>35.641273499999997</c:v>
                </c:pt>
                <c:pt idx="358">
                  <c:v>23.6211853</c:v>
                </c:pt>
                <c:pt idx="359">
                  <c:v>19.28205109</c:v>
                </c:pt>
                <c:pt idx="360">
                  <c:v>21.178466799999999</c:v>
                </c:pt>
                <c:pt idx="361">
                  <c:v>20.60112762</c:v>
                </c:pt>
                <c:pt idx="362">
                  <c:v>18.01234436</c:v>
                </c:pt>
                <c:pt idx="363">
                  <c:v>20.601142880000001</c:v>
                </c:pt>
                <c:pt idx="364">
                  <c:v>18.55784607</c:v>
                </c:pt>
                <c:pt idx="365">
                  <c:v>18.557861330000001</c:v>
                </c:pt>
                <c:pt idx="366">
                  <c:v>18.781547549999999</c:v>
                </c:pt>
                <c:pt idx="367">
                  <c:v>18.781555180000002</c:v>
                </c:pt>
                <c:pt idx="368">
                  <c:v>18.01239777</c:v>
                </c:pt>
                <c:pt idx="369">
                  <c:v>19.035461430000002</c:v>
                </c:pt>
                <c:pt idx="370">
                  <c:v>20.60120392</c:v>
                </c:pt>
                <c:pt idx="371">
                  <c:v>20.172943119999999</c:v>
                </c:pt>
                <c:pt idx="372">
                  <c:v>24.82057953</c:v>
                </c:pt>
                <c:pt idx="373">
                  <c:v>42.785438540000001</c:v>
                </c:pt>
                <c:pt idx="374">
                  <c:v>42.909896850000003</c:v>
                </c:pt>
                <c:pt idx="375">
                  <c:v>24.691101069999998</c:v>
                </c:pt>
                <c:pt idx="376">
                  <c:v>19.282188420000001</c:v>
                </c:pt>
                <c:pt idx="377">
                  <c:v>18.557952879999998</c:v>
                </c:pt>
                <c:pt idx="378">
                  <c:v>19.522071839999999</c:v>
                </c:pt>
                <c:pt idx="379">
                  <c:v>19.282218929999999</c:v>
                </c:pt>
                <c:pt idx="380">
                  <c:v>18.557983400000001</c:v>
                </c:pt>
                <c:pt idx="381">
                  <c:v>19.522094729999999</c:v>
                </c:pt>
                <c:pt idx="382">
                  <c:v>19.03556824</c:v>
                </c:pt>
                <c:pt idx="383">
                  <c:v>21.534347530000002</c:v>
                </c:pt>
                <c:pt idx="384">
                  <c:v>19.722572329999998</c:v>
                </c:pt>
                <c:pt idx="385">
                  <c:v>20.389831539999999</c:v>
                </c:pt>
                <c:pt idx="386">
                  <c:v>19.72258759</c:v>
                </c:pt>
                <c:pt idx="387">
                  <c:v>22.873313899999999</c:v>
                </c:pt>
                <c:pt idx="388">
                  <c:v>23.62142944</c:v>
                </c:pt>
                <c:pt idx="389">
                  <c:v>33.413238530000001</c:v>
                </c:pt>
                <c:pt idx="390">
                  <c:v>45.12565231</c:v>
                </c:pt>
                <c:pt idx="391">
                  <c:v>37.980361940000002</c:v>
                </c:pt>
                <c:pt idx="392">
                  <c:v>24.310218809999999</c:v>
                </c:pt>
                <c:pt idx="393">
                  <c:v>21.37207794</c:v>
                </c:pt>
                <c:pt idx="394">
                  <c:v>21.178749079999999</c:v>
                </c:pt>
                <c:pt idx="395">
                  <c:v>19.722663879999999</c:v>
                </c:pt>
                <c:pt idx="396">
                  <c:v>20.9810257</c:v>
                </c:pt>
                <c:pt idx="397">
                  <c:v>18.01263428</c:v>
                </c:pt>
                <c:pt idx="398">
                  <c:v>18.78180695</c:v>
                </c:pt>
                <c:pt idx="399">
                  <c:v>19.035705570000001</c:v>
                </c:pt>
                <c:pt idx="400">
                  <c:v>19.95085907</c:v>
                </c:pt>
                <c:pt idx="401">
                  <c:v>16.52502441</c:v>
                </c:pt>
                <c:pt idx="402">
                  <c:v>18.289695739999999</c:v>
                </c:pt>
                <c:pt idx="403">
                  <c:v>19.03573608</c:v>
                </c:pt>
                <c:pt idx="404">
                  <c:v>19.722740170000002</c:v>
                </c:pt>
                <c:pt idx="405">
                  <c:v>19.03575897</c:v>
                </c:pt>
                <c:pt idx="406">
                  <c:v>35.746704100000002</c:v>
                </c:pt>
                <c:pt idx="407">
                  <c:v>37.529014590000003</c:v>
                </c:pt>
                <c:pt idx="408">
                  <c:v>20.981124879999999</c:v>
                </c:pt>
                <c:pt idx="409">
                  <c:v>18.7818985</c:v>
                </c:pt>
                <c:pt idx="410">
                  <c:v>19.722785949999999</c:v>
                </c:pt>
                <c:pt idx="411">
                  <c:v>18.55823517</c:v>
                </c:pt>
                <c:pt idx="412">
                  <c:v>17.473602289999999</c:v>
                </c:pt>
                <c:pt idx="413">
                  <c:v>17.168815609999999</c:v>
                </c:pt>
                <c:pt idx="414">
                  <c:v>19.035827640000001</c:v>
                </c:pt>
                <c:pt idx="415">
                  <c:v>18.558265689999999</c:v>
                </c:pt>
                <c:pt idx="416">
                  <c:v>21.90205383</c:v>
                </c:pt>
                <c:pt idx="417">
                  <c:v>17.168853760000001</c:v>
                </c:pt>
                <c:pt idx="418">
                  <c:v>17.473655699999998</c:v>
                </c:pt>
                <c:pt idx="419">
                  <c:v>19.035873410000001</c:v>
                </c:pt>
                <c:pt idx="420">
                  <c:v>22.229896549999999</c:v>
                </c:pt>
                <c:pt idx="421">
                  <c:v>20.778892519999999</c:v>
                </c:pt>
                <c:pt idx="422">
                  <c:v>28.26287842</c:v>
                </c:pt>
                <c:pt idx="423">
                  <c:v>42.082679749999997</c:v>
                </c:pt>
                <c:pt idx="424">
                  <c:v>38.328742980000001</c:v>
                </c:pt>
                <c:pt idx="425">
                  <c:v>22.40145111</c:v>
                </c:pt>
                <c:pt idx="426">
                  <c:v>19.522460939999998</c:v>
                </c:pt>
                <c:pt idx="427">
                  <c:v>19.951080319999999</c:v>
                </c:pt>
                <c:pt idx="428">
                  <c:v>20.390182500000002</c:v>
                </c:pt>
                <c:pt idx="429">
                  <c:v>21.179039</c:v>
                </c:pt>
                <c:pt idx="430">
                  <c:v>19.522499079999999</c:v>
                </c:pt>
                <c:pt idx="431">
                  <c:v>19.28264618</c:v>
                </c:pt>
                <c:pt idx="432">
                  <c:v>18.289947510000001</c:v>
                </c:pt>
                <c:pt idx="433">
                  <c:v>20.173454280000001</c:v>
                </c:pt>
                <c:pt idx="434">
                  <c:v>20.60173035</c:v>
                </c:pt>
                <c:pt idx="435">
                  <c:v>21.372421259999999</c:v>
                </c:pt>
                <c:pt idx="436">
                  <c:v>21.179092409999999</c:v>
                </c:pt>
                <c:pt idx="437">
                  <c:v>19.723007200000001</c:v>
                </c:pt>
                <c:pt idx="438">
                  <c:v>24.31059265</c:v>
                </c:pt>
                <c:pt idx="439">
                  <c:v>42.23500061</c:v>
                </c:pt>
                <c:pt idx="440">
                  <c:v>44.633659360000003</c:v>
                </c:pt>
                <c:pt idx="441">
                  <c:v>29.065017699999999</c:v>
                </c:pt>
                <c:pt idx="442">
                  <c:v>21.534835820000001</c:v>
                </c:pt>
                <c:pt idx="443">
                  <c:v>19.95121765</c:v>
                </c:pt>
                <c:pt idx="444">
                  <c:v>20.390319819999998</c:v>
                </c:pt>
                <c:pt idx="445">
                  <c:v>19.951232910000002</c:v>
                </c:pt>
                <c:pt idx="446">
                  <c:v>17.726890560000001</c:v>
                </c:pt>
                <c:pt idx="447">
                  <c:v>19.036102289999999</c:v>
                </c:pt>
                <c:pt idx="448">
                  <c:v>20.98145294</c:v>
                </c:pt>
                <c:pt idx="449">
                  <c:v>19.522651669999998</c:v>
                </c:pt>
                <c:pt idx="450">
                  <c:v>20.173591609999999</c:v>
                </c:pt>
                <c:pt idx="451">
                  <c:v>19.951278689999999</c:v>
                </c:pt>
                <c:pt idx="452">
                  <c:v>18.013084410000001</c:v>
                </c:pt>
                <c:pt idx="453">
                  <c:v>20.173614499999999</c:v>
                </c:pt>
                <c:pt idx="454">
                  <c:v>21.179245000000002</c:v>
                </c:pt>
                <c:pt idx="455">
                  <c:v>25.660797120000002</c:v>
                </c:pt>
                <c:pt idx="456">
                  <c:v>38.811683649999999</c:v>
                </c:pt>
                <c:pt idx="457">
                  <c:v>36.361686710000001</c:v>
                </c:pt>
                <c:pt idx="458">
                  <c:v>21.90239716</c:v>
                </c:pt>
                <c:pt idx="459">
                  <c:v>19.72319031</c:v>
                </c:pt>
                <c:pt idx="460">
                  <c:v>18.290176389999999</c:v>
                </c:pt>
                <c:pt idx="461">
                  <c:v>18.55864716</c:v>
                </c:pt>
                <c:pt idx="462">
                  <c:v>18.013168329999999</c:v>
                </c:pt>
                <c:pt idx="463">
                  <c:v>19.036231990000001</c:v>
                </c:pt>
                <c:pt idx="464">
                  <c:v>17.727035520000001</c:v>
                </c:pt>
                <c:pt idx="465">
                  <c:v>20.173713679999999</c:v>
                </c:pt>
                <c:pt idx="466">
                  <c:v>17.727050779999999</c:v>
                </c:pt>
                <c:pt idx="467">
                  <c:v>16.853378299999999</c:v>
                </c:pt>
                <c:pt idx="468">
                  <c:v>17.727073669999999</c:v>
                </c:pt>
                <c:pt idx="469">
                  <c:v>20.390525820000001</c:v>
                </c:pt>
                <c:pt idx="470">
                  <c:v>18.290260310000001</c:v>
                </c:pt>
                <c:pt idx="471">
                  <c:v>20.779304499999999</c:v>
                </c:pt>
                <c:pt idx="472">
                  <c:v>35.498382569999997</c:v>
                </c:pt>
                <c:pt idx="473">
                  <c:v>40.396667479999998</c:v>
                </c:pt>
                <c:pt idx="474">
                  <c:v>27.393341060000001</c:v>
                </c:pt>
                <c:pt idx="475">
                  <c:v>20.39057159</c:v>
                </c:pt>
                <c:pt idx="476">
                  <c:v>19.723327640000001</c:v>
                </c:pt>
                <c:pt idx="477">
                  <c:v>20.779350279999999</c:v>
                </c:pt>
                <c:pt idx="478">
                  <c:v>19.036354060000001</c:v>
                </c:pt>
                <c:pt idx="479">
                  <c:v>19.951515199999999</c:v>
                </c:pt>
                <c:pt idx="480">
                  <c:v>19.951522829999998</c:v>
                </c:pt>
                <c:pt idx="481">
                  <c:v>18.290351869999999</c:v>
                </c:pt>
                <c:pt idx="482">
                  <c:v>18.290359500000001</c:v>
                </c:pt>
                <c:pt idx="483">
                  <c:v>19.951545719999999</c:v>
                </c:pt>
                <c:pt idx="484">
                  <c:v>20.39064789</c:v>
                </c:pt>
                <c:pt idx="485">
                  <c:v>18.782524110000001</c:v>
                </c:pt>
                <c:pt idx="486">
                  <c:v>20.390663150000002</c:v>
                </c:pt>
                <c:pt idx="487">
                  <c:v>22.23044586</c:v>
                </c:pt>
                <c:pt idx="488">
                  <c:v>27.475013730000001</c:v>
                </c:pt>
                <c:pt idx="489">
                  <c:v>43.959281920000002</c:v>
                </c:pt>
                <c:pt idx="490">
                  <c:v>42.910850519999997</c:v>
                </c:pt>
                <c:pt idx="491">
                  <c:v>25.074920649999999</c:v>
                </c:pt>
                <c:pt idx="492">
                  <c:v>20.39071655</c:v>
                </c:pt>
                <c:pt idx="493">
                  <c:v>20.77948761</c:v>
                </c:pt>
                <c:pt idx="494">
                  <c:v>18.013435359999999</c:v>
                </c:pt>
                <c:pt idx="495">
                  <c:v>16.52580261</c:v>
                </c:pt>
                <c:pt idx="496">
                  <c:v>17.727302550000001</c:v>
                </c:pt>
                <c:pt idx="497">
                  <c:v>18.558944700000001</c:v>
                </c:pt>
                <c:pt idx="498">
                  <c:v>19.723510739999998</c:v>
                </c:pt>
                <c:pt idx="499">
                  <c:v>19.28320313</c:v>
                </c:pt>
                <c:pt idx="500">
                  <c:v>17.72733307</c:v>
                </c:pt>
                <c:pt idx="501">
                  <c:v>18.782653809999999</c:v>
                </c:pt>
                <c:pt idx="502">
                  <c:v>18.55898285</c:v>
                </c:pt>
                <c:pt idx="503">
                  <c:v>17.47434998</c:v>
                </c:pt>
                <c:pt idx="504">
                  <c:v>20.779579160000001</c:v>
                </c:pt>
                <c:pt idx="505">
                  <c:v>33.276542659999997</c:v>
                </c:pt>
                <c:pt idx="506">
                  <c:v>38.910575870000002</c:v>
                </c:pt>
                <c:pt idx="507">
                  <c:v>27.475173949999999</c:v>
                </c:pt>
                <c:pt idx="508">
                  <c:v>20.390846249999999</c:v>
                </c:pt>
                <c:pt idx="509">
                  <c:v>18.559043880000001</c:v>
                </c:pt>
                <c:pt idx="510">
                  <c:v>18.290588379999999</c:v>
                </c:pt>
                <c:pt idx="511">
                  <c:v>19.03662872</c:v>
                </c:pt>
                <c:pt idx="512">
                  <c:v>20.174102779999998</c:v>
                </c:pt>
                <c:pt idx="513">
                  <c:v>18.013587950000002</c:v>
                </c:pt>
                <c:pt idx="514">
                  <c:v>18.782760620000001</c:v>
                </c:pt>
                <c:pt idx="515">
                  <c:v>18.559089660000001</c:v>
                </c:pt>
                <c:pt idx="516">
                  <c:v>19.523208619999998</c:v>
                </c:pt>
                <c:pt idx="517">
                  <c:v>19.036682129999999</c:v>
                </c:pt>
                <c:pt idx="518">
                  <c:v>19.723678589999999</c:v>
                </c:pt>
                <c:pt idx="519">
                  <c:v>20.17416382</c:v>
                </c:pt>
                <c:pt idx="520">
                  <c:v>19.951850889999999</c:v>
                </c:pt>
                <c:pt idx="521">
                  <c:v>25.42474365</c:v>
                </c:pt>
                <c:pt idx="522">
                  <c:v>40.620346069999997</c:v>
                </c:pt>
                <c:pt idx="523">
                  <c:v>40.45799255</c:v>
                </c:pt>
                <c:pt idx="524">
                  <c:v>23.495124820000001</c:v>
                </c:pt>
                <c:pt idx="525">
                  <c:v>19.523277279999999</c:v>
                </c:pt>
                <c:pt idx="526">
                  <c:v>20.982093809999999</c:v>
                </c:pt>
                <c:pt idx="527">
                  <c:v>19.283432009999999</c:v>
                </c:pt>
                <c:pt idx="528">
                  <c:v>18.782875059999999</c:v>
                </c:pt>
                <c:pt idx="529">
                  <c:v>19.52331543</c:v>
                </c:pt>
                <c:pt idx="530">
                  <c:v>18.782897949999999</c:v>
                </c:pt>
                <c:pt idx="531">
                  <c:v>19.03679657</c:v>
                </c:pt>
                <c:pt idx="532">
                  <c:v>19.72379303</c:v>
                </c:pt>
                <c:pt idx="533">
                  <c:v>20.982154850000001</c:v>
                </c:pt>
                <c:pt idx="534">
                  <c:v>20.602554319999999</c:v>
                </c:pt>
                <c:pt idx="535">
                  <c:v>19.72381592</c:v>
                </c:pt>
                <c:pt idx="536">
                  <c:v>21.373252870000002</c:v>
                </c:pt>
                <c:pt idx="537">
                  <c:v>24.949539179999999</c:v>
                </c:pt>
                <c:pt idx="538">
                  <c:v>34.247283940000003</c:v>
                </c:pt>
                <c:pt idx="539">
                  <c:v>44.73521805</c:v>
                </c:pt>
                <c:pt idx="540">
                  <c:v>35.747802729999997</c:v>
                </c:pt>
                <c:pt idx="541">
                  <c:v>24.31143951</c:v>
                </c:pt>
                <c:pt idx="542">
                  <c:v>21.721321110000002</c:v>
                </c:pt>
                <c:pt idx="543">
                  <c:v>19.72388458</c:v>
                </c:pt>
                <c:pt idx="544">
                  <c:v>20.602638240000001</c:v>
                </c:pt>
                <c:pt idx="545">
                  <c:v>18.783020019999999</c:v>
                </c:pt>
                <c:pt idx="546">
                  <c:v>20.39115906</c:v>
                </c:pt>
                <c:pt idx="547">
                  <c:v>20.779930109999999</c:v>
                </c:pt>
                <c:pt idx="548">
                  <c:v>19.523468019999999</c:v>
                </c:pt>
                <c:pt idx="549">
                  <c:v>19.9520874</c:v>
                </c:pt>
                <c:pt idx="550">
                  <c:v>18.29091644</c:v>
                </c:pt>
                <c:pt idx="551">
                  <c:v>17.727752689999999</c:v>
                </c:pt>
                <c:pt idx="552">
                  <c:v>19.283638</c:v>
                </c:pt>
                <c:pt idx="553">
                  <c:v>20.982315060000001</c:v>
                </c:pt>
                <c:pt idx="554">
                  <c:v>24.94967651</c:v>
                </c:pt>
                <c:pt idx="555">
                  <c:v>39.952140810000003</c:v>
                </c:pt>
                <c:pt idx="556">
                  <c:v>40.314445499999998</c:v>
                </c:pt>
                <c:pt idx="557">
                  <c:v>27.20069122</c:v>
                </c:pt>
                <c:pt idx="558">
                  <c:v>19.9521637</c:v>
                </c:pt>
                <c:pt idx="559">
                  <c:v>17.727821349999999</c:v>
                </c:pt>
                <c:pt idx="560">
                  <c:v>19.523567199999999</c:v>
                </c:pt>
                <c:pt idx="561">
                  <c:v>17.47483063</c:v>
                </c:pt>
                <c:pt idx="562">
                  <c:v>18.013992309999999</c:v>
                </c:pt>
                <c:pt idx="563">
                  <c:v>17.727851869999999</c:v>
                </c:pt>
                <c:pt idx="564">
                  <c:v>18.783172610000001</c:v>
                </c:pt>
                <c:pt idx="565">
                  <c:v>17.17006683</c:v>
                </c:pt>
                <c:pt idx="566">
                  <c:v>17.47486877</c:v>
                </c:pt>
                <c:pt idx="567">
                  <c:v>16.526397710000001</c:v>
                </c:pt>
                <c:pt idx="568">
                  <c:v>20.174568180000001</c:v>
                </c:pt>
                <c:pt idx="569">
                  <c:v>20.60284424</c:v>
                </c:pt>
                <c:pt idx="570">
                  <c:v>21.180198669999999</c:v>
                </c:pt>
                <c:pt idx="571">
                  <c:v>28.189651489999999</c:v>
                </c:pt>
                <c:pt idx="572">
                  <c:v>40.62075806</c:v>
                </c:pt>
                <c:pt idx="573">
                  <c:v>34.741973880000003</c:v>
                </c:pt>
                <c:pt idx="574">
                  <c:v>20.982490540000001</c:v>
                </c:pt>
                <c:pt idx="575">
                  <c:v>19.283828740000001</c:v>
                </c:pt>
                <c:pt idx="576">
                  <c:v>19.952308649999999</c:v>
                </c:pt>
                <c:pt idx="577">
                  <c:v>18.559600830000001</c:v>
                </c:pt>
                <c:pt idx="578">
                  <c:v>19.28385162</c:v>
                </c:pt>
                <c:pt idx="579">
                  <c:v>20.391433719999998</c:v>
                </c:pt>
                <c:pt idx="580">
                  <c:v>20.174667360000001</c:v>
                </c:pt>
                <c:pt idx="581">
                  <c:v>19.03720856</c:v>
                </c:pt>
                <c:pt idx="582">
                  <c:v>21.535987850000001</c:v>
                </c:pt>
                <c:pt idx="583">
                  <c:v>18.783332819999998</c:v>
                </c:pt>
                <c:pt idx="584">
                  <c:v>19.28390503</c:v>
                </c:pt>
                <c:pt idx="585">
                  <c:v>21.536010739999998</c:v>
                </c:pt>
                <c:pt idx="586">
                  <c:v>24.05487823</c:v>
                </c:pt>
                <c:pt idx="587">
                  <c:v>27.017471310000001</c:v>
                </c:pt>
                <c:pt idx="588">
                  <c:v>43.905166629999997</c:v>
                </c:pt>
                <c:pt idx="589">
                  <c:v>45.34095001</c:v>
                </c:pt>
                <c:pt idx="590">
                  <c:v>33.462562560000002</c:v>
                </c:pt>
                <c:pt idx="591">
                  <c:v>24.44712067</c:v>
                </c:pt>
                <c:pt idx="592">
                  <c:v>22.0815506</c:v>
                </c:pt>
                <c:pt idx="593">
                  <c:v>19.72429657</c:v>
                </c:pt>
                <c:pt idx="594">
                  <c:v>19.52384949</c:v>
                </c:pt>
                <c:pt idx="595">
                  <c:v>17.728118899999998</c:v>
                </c:pt>
                <c:pt idx="596">
                  <c:v>17.728118899999998</c:v>
                </c:pt>
                <c:pt idx="597">
                  <c:v>17.728088379999999</c:v>
                </c:pt>
                <c:pt idx="598">
                  <c:v>18.014213560000002</c:v>
                </c:pt>
                <c:pt idx="599">
                  <c:v>18.783355709999999</c:v>
                </c:pt>
                <c:pt idx="600">
                  <c:v>19.283897400000001</c:v>
                </c:pt>
                <c:pt idx="601">
                  <c:v>17.170196529999998</c:v>
                </c:pt>
                <c:pt idx="602">
                  <c:v>20.602905270000001</c:v>
                </c:pt>
                <c:pt idx="603">
                  <c:v>20.602882390000001</c:v>
                </c:pt>
                <c:pt idx="604">
                  <c:v>30.004859920000001</c:v>
                </c:pt>
                <c:pt idx="605">
                  <c:v>41.877571109999998</c:v>
                </c:pt>
                <c:pt idx="606">
                  <c:v>40.56091309</c:v>
                </c:pt>
                <c:pt idx="607">
                  <c:v>26.815261840000002</c:v>
                </c:pt>
                <c:pt idx="608">
                  <c:v>19.952171329999999</c:v>
                </c:pt>
                <c:pt idx="609">
                  <c:v>19.723991389999998</c:v>
                </c:pt>
                <c:pt idx="610">
                  <c:v>17.727775569999999</c:v>
                </c:pt>
                <c:pt idx="611">
                  <c:v>18.559379580000002</c:v>
                </c:pt>
                <c:pt idx="612">
                  <c:v>16.185562130000001</c:v>
                </c:pt>
                <c:pt idx="613">
                  <c:v>15.88250732</c:v>
                </c:pt>
                <c:pt idx="614">
                  <c:v>15.882484440000001</c:v>
                </c:pt>
                <c:pt idx="615">
                  <c:v>16.853958129999999</c:v>
                </c:pt>
                <c:pt idx="616">
                  <c:v>16.853935239999998</c:v>
                </c:pt>
                <c:pt idx="617">
                  <c:v>17.474594119999999</c:v>
                </c:pt>
                <c:pt idx="618">
                  <c:v>16.526084900000001</c:v>
                </c:pt>
                <c:pt idx="619">
                  <c:v>19.52329254</c:v>
                </c:pt>
                <c:pt idx="620">
                  <c:v>19.95187378</c:v>
                </c:pt>
                <c:pt idx="621">
                  <c:v>36.19525909</c:v>
                </c:pt>
                <c:pt idx="622">
                  <c:v>38.536422729999998</c:v>
                </c:pt>
                <c:pt idx="623">
                  <c:v>26.194725040000002</c:v>
                </c:pt>
                <c:pt idx="624">
                  <c:v>18.559059139999999</c:v>
                </c:pt>
                <c:pt idx="625">
                  <c:v>18.0135498</c:v>
                </c:pt>
                <c:pt idx="626">
                  <c:v>15.88218689</c:v>
                </c:pt>
                <c:pt idx="627">
                  <c:v>18.558990479999999</c:v>
                </c:pt>
                <c:pt idx="628">
                  <c:v>18.01348114</c:v>
                </c:pt>
                <c:pt idx="629">
                  <c:v>18.782615660000001</c:v>
                </c:pt>
                <c:pt idx="630">
                  <c:v>16.525787350000002</c:v>
                </c:pt>
                <c:pt idx="631">
                  <c:v>16.185096739999999</c:v>
                </c:pt>
                <c:pt idx="632">
                  <c:v>18.290405270000001</c:v>
                </c:pt>
                <c:pt idx="633">
                  <c:v>18.55883789</c:v>
                </c:pt>
                <c:pt idx="634">
                  <c:v>19.723373410000001</c:v>
                </c:pt>
                <c:pt idx="635">
                  <c:v>21.720794680000001</c:v>
                </c:pt>
                <c:pt idx="636">
                  <c:v>24.579368590000001</c:v>
                </c:pt>
                <c:pt idx="637">
                  <c:v>28.67353821</c:v>
                </c:pt>
                <c:pt idx="638">
                  <c:v>44.123847959999999</c:v>
                </c:pt>
                <c:pt idx="639">
                  <c:v>43.37835312</c:v>
                </c:pt>
                <c:pt idx="640">
                  <c:v>26.81445313</c:v>
                </c:pt>
                <c:pt idx="641">
                  <c:v>23.189811710000001</c:v>
                </c:pt>
                <c:pt idx="642">
                  <c:v>20.60192108</c:v>
                </c:pt>
                <c:pt idx="643">
                  <c:v>18.013107300000001</c:v>
                </c:pt>
                <c:pt idx="644">
                  <c:v>18.290107729999999</c:v>
                </c:pt>
                <c:pt idx="645">
                  <c:v>17.169113159999998</c:v>
                </c:pt>
                <c:pt idx="646">
                  <c:v>19.036094670000001</c:v>
                </c:pt>
                <c:pt idx="647">
                  <c:v>17.169059749999999</c:v>
                </c:pt>
                <c:pt idx="648">
                  <c:v>18.782150269999999</c:v>
                </c:pt>
                <c:pt idx="649">
                  <c:v>17.726814269999998</c:v>
                </c:pt>
                <c:pt idx="650">
                  <c:v>19.722984310000001</c:v>
                </c:pt>
                <c:pt idx="651">
                  <c:v>19.522499079999999</c:v>
                </c:pt>
                <c:pt idx="652">
                  <c:v>20.173408510000002</c:v>
                </c:pt>
                <c:pt idx="653">
                  <c:v>23.49430847</c:v>
                </c:pt>
                <c:pt idx="654">
                  <c:v>38.1128006</c:v>
                </c:pt>
                <c:pt idx="655">
                  <c:v>41.33670807</c:v>
                </c:pt>
                <c:pt idx="656">
                  <c:v>33.774581910000002</c:v>
                </c:pt>
                <c:pt idx="657">
                  <c:v>22.229835510000001</c:v>
                </c:pt>
                <c:pt idx="658">
                  <c:v>19.722785949999999</c:v>
                </c:pt>
                <c:pt idx="659">
                  <c:v>18.28974152</c:v>
                </c:pt>
                <c:pt idx="660">
                  <c:v>18.289711</c:v>
                </c:pt>
                <c:pt idx="661">
                  <c:v>16.184356690000001</c:v>
                </c:pt>
                <c:pt idx="662">
                  <c:v>18.28966522</c:v>
                </c:pt>
                <c:pt idx="663">
                  <c:v>16.52497864</c:v>
                </c:pt>
                <c:pt idx="664">
                  <c:v>15.51382446</c:v>
                </c:pt>
                <c:pt idx="665">
                  <c:v>18.012565609999999</c:v>
                </c:pt>
                <c:pt idx="666">
                  <c:v>18.78170776</c:v>
                </c:pt>
                <c:pt idx="667">
                  <c:v>18.01251984</c:v>
                </c:pt>
                <c:pt idx="668">
                  <c:v>17.72634888</c:v>
                </c:pt>
                <c:pt idx="669">
                  <c:v>17.72631836</c:v>
                </c:pt>
                <c:pt idx="670">
                  <c:v>25.302803040000001</c:v>
                </c:pt>
                <c:pt idx="671">
                  <c:v>38.112449650000002</c:v>
                </c:pt>
                <c:pt idx="672">
                  <c:v>37.642829900000002</c:v>
                </c:pt>
                <c:pt idx="673">
                  <c:v>23.342887879999999</c:v>
                </c:pt>
                <c:pt idx="674">
                  <c:v>17.473358149999999</c:v>
                </c:pt>
                <c:pt idx="675">
                  <c:v>17.16857147</c:v>
                </c:pt>
                <c:pt idx="676">
                  <c:v>16.18421936</c:v>
                </c:pt>
                <c:pt idx="677">
                  <c:v>16.85269928</c:v>
                </c:pt>
                <c:pt idx="678">
                  <c:v>15.130104060000001</c:v>
                </c:pt>
                <c:pt idx="679">
                  <c:v>17.168601989999999</c:v>
                </c:pt>
                <c:pt idx="680">
                  <c:v>15.881217960000001</c:v>
                </c:pt>
                <c:pt idx="681">
                  <c:v>15.88122559</c:v>
                </c:pt>
                <c:pt idx="682">
                  <c:v>18.55805969</c:v>
                </c:pt>
                <c:pt idx="683">
                  <c:v>18.0125885</c:v>
                </c:pt>
                <c:pt idx="684">
                  <c:v>21.178733829999999</c:v>
                </c:pt>
                <c:pt idx="685">
                  <c:v>20.38990021</c:v>
                </c:pt>
                <c:pt idx="686">
                  <c:v>23.76782227</c:v>
                </c:pt>
                <c:pt idx="687">
                  <c:v>35.124572749999999</c:v>
                </c:pt>
                <c:pt idx="688">
                  <c:v>43.436119079999997</c:v>
                </c:pt>
                <c:pt idx="689">
                  <c:v>39.795036320000001</c:v>
                </c:pt>
                <c:pt idx="690">
                  <c:v>23.911758420000002</c:v>
                </c:pt>
                <c:pt idx="691">
                  <c:v>18.781814579999999</c:v>
                </c:pt>
                <c:pt idx="692">
                  <c:v>17.72650909</c:v>
                </c:pt>
                <c:pt idx="693">
                  <c:v>19.52225494</c:v>
                </c:pt>
                <c:pt idx="694">
                  <c:v>19.950874330000001</c:v>
                </c:pt>
                <c:pt idx="695">
                  <c:v>17.168731690000001</c:v>
                </c:pt>
                <c:pt idx="696">
                  <c:v>17.168746949999999</c:v>
                </c:pt>
                <c:pt idx="697">
                  <c:v>16.18439484</c:v>
                </c:pt>
                <c:pt idx="698">
                  <c:v>16.525070190000001</c:v>
                </c:pt>
                <c:pt idx="699">
                  <c:v>17.16876984</c:v>
                </c:pt>
                <c:pt idx="700">
                  <c:v>14.72888947</c:v>
                </c:pt>
                <c:pt idx="701">
                  <c:v>18.28975677</c:v>
                </c:pt>
                <c:pt idx="702">
                  <c:v>22.080047610000001</c:v>
                </c:pt>
                <c:pt idx="703">
                  <c:v>26.711219790000001</c:v>
                </c:pt>
                <c:pt idx="704">
                  <c:v>40.580627440000001</c:v>
                </c:pt>
                <c:pt idx="705">
                  <c:v>40.860328670000001</c:v>
                </c:pt>
                <c:pt idx="706">
                  <c:v>26.517059329999999</c:v>
                </c:pt>
                <c:pt idx="707">
                  <c:v>19.522369380000001</c:v>
                </c:pt>
                <c:pt idx="708">
                  <c:v>17.1688385</c:v>
                </c:pt>
                <c:pt idx="709">
                  <c:v>16.852966309999999</c:v>
                </c:pt>
                <c:pt idx="710">
                  <c:v>16.852973939999998</c:v>
                </c:pt>
                <c:pt idx="711">
                  <c:v>17.473663330000001</c:v>
                </c:pt>
                <c:pt idx="712">
                  <c:v>15.13038635</c:v>
                </c:pt>
                <c:pt idx="713">
                  <c:v>16.525192260000001</c:v>
                </c:pt>
                <c:pt idx="714">
                  <c:v>15.5140686</c:v>
                </c:pt>
                <c:pt idx="715">
                  <c:v>17.47369385</c:v>
                </c:pt>
                <c:pt idx="716">
                  <c:v>14.729019170000001</c:v>
                </c:pt>
                <c:pt idx="717">
                  <c:v>15.1304245</c:v>
                </c:pt>
                <c:pt idx="718">
                  <c:v>16.525230409999999</c:v>
                </c:pt>
                <c:pt idx="719">
                  <c:v>20.981277469999998</c:v>
                </c:pt>
                <c:pt idx="720">
                  <c:v>27.39295959</c:v>
                </c:pt>
                <c:pt idx="721">
                  <c:v>37.208740229999997</c:v>
                </c:pt>
                <c:pt idx="722">
                  <c:v>33.904739380000002</c:v>
                </c:pt>
                <c:pt idx="723">
                  <c:v>19.951118470000001</c:v>
                </c:pt>
                <c:pt idx="724">
                  <c:v>16.853088379999999</c:v>
                </c:pt>
                <c:pt idx="725">
                  <c:v>18.558418270000001</c:v>
                </c:pt>
                <c:pt idx="726">
                  <c:v>16.18463135</c:v>
                </c:pt>
                <c:pt idx="727">
                  <c:v>15.514175420000001</c:v>
                </c:pt>
                <c:pt idx="728">
                  <c:v>17.473800659999998</c:v>
                </c:pt>
                <c:pt idx="729">
                  <c:v>16.525321959999999</c:v>
                </c:pt>
                <c:pt idx="730">
                  <c:v>16.525329589999998</c:v>
                </c:pt>
                <c:pt idx="731">
                  <c:v>15.881637570000001</c:v>
                </c:pt>
                <c:pt idx="732">
                  <c:v>17.169036869999999</c:v>
                </c:pt>
                <c:pt idx="733">
                  <c:v>18.782157900000001</c:v>
                </c:pt>
                <c:pt idx="734">
                  <c:v>20.981407170000001</c:v>
                </c:pt>
                <c:pt idx="735">
                  <c:v>23.03315735</c:v>
                </c:pt>
                <c:pt idx="736">
                  <c:v>27.29696655</c:v>
                </c:pt>
                <c:pt idx="737">
                  <c:v>43.140796659999999</c:v>
                </c:pt>
                <c:pt idx="738">
                  <c:v>43.566925050000002</c:v>
                </c:pt>
                <c:pt idx="739">
                  <c:v>32.120185849999999</c:v>
                </c:pt>
                <c:pt idx="740">
                  <c:v>23.033195500000001</c:v>
                </c:pt>
                <c:pt idx="741">
                  <c:v>22.08036804</c:v>
                </c:pt>
                <c:pt idx="742">
                  <c:v>19.036125179999999</c:v>
                </c:pt>
                <c:pt idx="743">
                  <c:v>17.473922730000002</c:v>
                </c:pt>
                <c:pt idx="744">
                  <c:v>20.17360687</c:v>
                </c:pt>
                <c:pt idx="745">
                  <c:v>17.47393799</c:v>
                </c:pt>
                <c:pt idx="746">
                  <c:v>16.52546692</c:v>
                </c:pt>
                <c:pt idx="747">
                  <c:v>16.525474549999998</c:v>
                </c:pt>
                <c:pt idx="748">
                  <c:v>17.72697449</c:v>
                </c:pt>
                <c:pt idx="749">
                  <c:v>15.88179016</c:v>
                </c:pt>
                <c:pt idx="750">
                  <c:v>19.28286743</c:v>
                </c:pt>
                <c:pt idx="751">
                  <c:v>19.282875059999999</c:v>
                </c:pt>
                <c:pt idx="752">
                  <c:v>26.099693299999998</c:v>
                </c:pt>
                <c:pt idx="753">
                  <c:v>30.915054319999999</c:v>
                </c:pt>
                <c:pt idx="754">
                  <c:v>41.575119020000002</c:v>
                </c:pt>
                <c:pt idx="755">
                  <c:v>39.616889950000001</c:v>
                </c:pt>
                <c:pt idx="756">
                  <c:v>27.016456600000001</c:v>
                </c:pt>
                <c:pt idx="757">
                  <c:v>19.036247249999999</c:v>
                </c:pt>
                <c:pt idx="758">
                  <c:v>19.951400759999999</c:v>
                </c:pt>
                <c:pt idx="759">
                  <c:v>18.01321411</c:v>
                </c:pt>
                <c:pt idx="760">
                  <c:v>15.514450070000001</c:v>
                </c:pt>
                <c:pt idx="761">
                  <c:v>14.369926449999999</c:v>
                </c:pt>
                <c:pt idx="762">
                  <c:v>14.36993408</c:v>
                </c:pt>
                <c:pt idx="763">
                  <c:v>15.8819046</c:v>
                </c:pt>
                <c:pt idx="764">
                  <c:v>15.1308136</c:v>
                </c:pt>
                <c:pt idx="765">
                  <c:v>13.46839142</c:v>
                </c:pt>
                <c:pt idx="766">
                  <c:v>17.16931915</c:v>
                </c:pt>
                <c:pt idx="767">
                  <c:v>13.930877690000001</c:v>
                </c:pt>
                <c:pt idx="768">
                  <c:v>16.184974669999999</c:v>
                </c:pt>
                <c:pt idx="769">
                  <c:v>22.874053960000001</c:v>
                </c:pt>
                <c:pt idx="770">
                  <c:v>33.995002749999998</c:v>
                </c:pt>
                <c:pt idx="771">
                  <c:v>35.242233280000001</c:v>
                </c:pt>
                <c:pt idx="772">
                  <c:v>27.016593929999999</c:v>
                </c:pt>
                <c:pt idx="773">
                  <c:v>15.881988529999999</c:v>
                </c:pt>
                <c:pt idx="774">
                  <c:v>15.51456451</c:v>
                </c:pt>
                <c:pt idx="775">
                  <c:v>15.88200378</c:v>
                </c:pt>
                <c:pt idx="776">
                  <c:v>14.729515080000001</c:v>
                </c:pt>
                <c:pt idx="777">
                  <c:v>16.185050960000002</c:v>
                </c:pt>
                <c:pt idx="778">
                  <c:v>15.130928040000001</c:v>
                </c:pt>
                <c:pt idx="779">
                  <c:v>15.51460266</c:v>
                </c:pt>
                <c:pt idx="780">
                  <c:v>15.51461029</c:v>
                </c:pt>
                <c:pt idx="781">
                  <c:v>18.2904129</c:v>
                </c:pt>
                <c:pt idx="782">
                  <c:v>17.47424316</c:v>
                </c:pt>
                <c:pt idx="783">
                  <c:v>20.77946472</c:v>
                </c:pt>
                <c:pt idx="784">
                  <c:v>20.173942570000001</c:v>
                </c:pt>
                <c:pt idx="785">
                  <c:v>23.62229919</c:v>
                </c:pt>
                <c:pt idx="786">
                  <c:v>31.15774536</c:v>
                </c:pt>
                <c:pt idx="787">
                  <c:v>44.309120180000001</c:v>
                </c:pt>
                <c:pt idx="788">
                  <c:v>43.39376068</c:v>
                </c:pt>
                <c:pt idx="789">
                  <c:v>30.851387020000001</c:v>
                </c:pt>
                <c:pt idx="790">
                  <c:v>27.016738889999999</c:v>
                </c:pt>
                <c:pt idx="791">
                  <c:v>21.72096252</c:v>
                </c:pt>
                <c:pt idx="792">
                  <c:v>19.283210749999999</c:v>
                </c:pt>
                <c:pt idx="793">
                  <c:v>17.474334720000002</c:v>
                </c:pt>
                <c:pt idx="794">
                  <c:v>20.17401886</c:v>
                </c:pt>
                <c:pt idx="795">
                  <c:v>18.782669070000001</c:v>
                </c:pt>
                <c:pt idx="796">
                  <c:v>17.474357600000001</c:v>
                </c:pt>
                <c:pt idx="797">
                  <c:v>18.01352692</c:v>
                </c:pt>
                <c:pt idx="798">
                  <c:v>19.951736449999999</c:v>
                </c:pt>
                <c:pt idx="799">
                  <c:v>19.283271790000001</c:v>
                </c:pt>
                <c:pt idx="800">
                  <c:v>20.17407227</c:v>
                </c:pt>
                <c:pt idx="801">
                  <c:v>23.768768309999999</c:v>
                </c:pt>
                <c:pt idx="802">
                  <c:v>29.144088750000002</c:v>
                </c:pt>
                <c:pt idx="803">
                  <c:v>38.247650149999998</c:v>
                </c:pt>
                <c:pt idx="804">
                  <c:v>43.406867980000001</c:v>
                </c:pt>
                <c:pt idx="805">
                  <c:v>33.775382999999998</c:v>
                </c:pt>
                <c:pt idx="806">
                  <c:v>25.661277770000002</c:v>
                </c:pt>
                <c:pt idx="807">
                  <c:v>20.982002260000002</c:v>
                </c:pt>
                <c:pt idx="808">
                  <c:v>19.723655699999998</c:v>
                </c:pt>
                <c:pt idx="809">
                  <c:v>17.72747803</c:v>
                </c:pt>
                <c:pt idx="810">
                  <c:v>16.52599335</c:v>
                </c:pt>
                <c:pt idx="811">
                  <c:v>17.4744873</c:v>
                </c:pt>
                <c:pt idx="812">
                  <c:v>15.51487732</c:v>
                </c:pt>
                <c:pt idx="813">
                  <c:v>15.88231659</c:v>
                </c:pt>
                <c:pt idx="814">
                  <c:v>15.13122559</c:v>
                </c:pt>
                <c:pt idx="815">
                  <c:v>14.37036896</c:v>
                </c:pt>
                <c:pt idx="816">
                  <c:v>14.72984314</c:v>
                </c:pt>
                <c:pt idx="817">
                  <c:v>14.37038422</c:v>
                </c:pt>
                <c:pt idx="818">
                  <c:v>14.370391850000001</c:v>
                </c:pt>
                <c:pt idx="819">
                  <c:v>21.902961730000001</c:v>
                </c:pt>
                <c:pt idx="820">
                  <c:v>31.681991579999998</c:v>
                </c:pt>
                <c:pt idx="821">
                  <c:v>31.45396423</c:v>
                </c:pt>
                <c:pt idx="822">
                  <c:v>16.85389709</c:v>
                </c:pt>
                <c:pt idx="823">
                  <c:v>15.514968870000001</c:v>
                </c:pt>
                <c:pt idx="824">
                  <c:v>13.93135071</c:v>
                </c:pt>
                <c:pt idx="825">
                  <c:v>14.37045288</c:v>
                </c:pt>
                <c:pt idx="826">
                  <c:v>14.370460509999999</c:v>
                </c:pt>
                <c:pt idx="827">
                  <c:v>14.72993469</c:v>
                </c:pt>
                <c:pt idx="828">
                  <c:v>14.370475770000001</c:v>
                </c:pt>
                <c:pt idx="829">
                  <c:v>17.47463226</c:v>
                </c:pt>
                <c:pt idx="830">
                  <c:v>18.01379395</c:v>
                </c:pt>
                <c:pt idx="831">
                  <c:v>17.727653499999999</c:v>
                </c:pt>
                <c:pt idx="832">
                  <c:v>18.559295649999999</c:v>
                </c:pt>
                <c:pt idx="833">
                  <c:v>19.95201874</c:v>
                </c:pt>
                <c:pt idx="834">
                  <c:v>24.57991028</c:v>
                </c:pt>
                <c:pt idx="835">
                  <c:v>28.349937440000001</c:v>
                </c:pt>
                <c:pt idx="836">
                  <c:v>41.411468509999999</c:v>
                </c:pt>
                <c:pt idx="837">
                  <c:v>44.389030460000001</c:v>
                </c:pt>
                <c:pt idx="838">
                  <c:v>35.679733280000001</c:v>
                </c:pt>
                <c:pt idx="839">
                  <c:v>30.467361449999999</c:v>
                </c:pt>
                <c:pt idx="840">
                  <c:v>23.912994380000001</c:v>
                </c:pt>
                <c:pt idx="841">
                  <c:v>19.723930360000001</c:v>
                </c:pt>
                <c:pt idx="842">
                  <c:v>20.174415589999999</c:v>
                </c:pt>
                <c:pt idx="843">
                  <c:v>19.723945619999999</c:v>
                </c:pt>
                <c:pt idx="844">
                  <c:v>20.982307429999999</c:v>
                </c:pt>
                <c:pt idx="845">
                  <c:v>18.78308105</c:v>
                </c:pt>
                <c:pt idx="846">
                  <c:v>17.474769590000001</c:v>
                </c:pt>
                <c:pt idx="847">
                  <c:v>18.013938899999999</c:v>
                </c:pt>
                <c:pt idx="848">
                  <c:v>20.602737430000001</c:v>
                </c:pt>
                <c:pt idx="849">
                  <c:v>19.523544309999998</c:v>
                </c:pt>
                <c:pt idx="850">
                  <c:v>21.373435969999999</c:v>
                </c:pt>
                <c:pt idx="851">
                  <c:v>24.054656980000001</c:v>
                </c:pt>
                <c:pt idx="852">
                  <c:v>32.485832209999998</c:v>
                </c:pt>
                <c:pt idx="853">
                  <c:v>44.746517179999998</c:v>
                </c:pt>
                <c:pt idx="854">
                  <c:v>44.608356479999998</c:v>
                </c:pt>
                <c:pt idx="855">
                  <c:v>31.78997803</c:v>
                </c:pt>
                <c:pt idx="856">
                  <c:v>25.54419708</c:v>
                </c:pt>
                <c:pt idx="857">
                  <c:v>21.373489379999999</c:v>
                </c:pt>
                <c:pt idx="858">
                  <c:v>19.037078860000001</c:v>
                </c:pt>
                <c:pt idx="859">
                  <c:v>18.559524540000002</c:v>
                </c:pt>
                <c:pt idx="860">
                  <c:v>18.559532170000001</c:v>
                </c:pt>
                <c:pt idx="861">
                  <c:v>18.559539789999999</c:v>
                </c:pt>
                <c:pt idx="862">
                  <c:v>17.474906919999999</c:v>
                </c:pt>
                <c:pt idx="863">
                  <c:v>18.29109192</c:v>
                </c:pt>
                <c:pt idx="864">
                  <c:v>17.47492218</c:v>
                </c:pt>
                <c:pt idx="865">
                  <c:v>13.9316864</c:v>
                </c:pt>
                <c:pt idx="866">
                  <c:v>15.51531982</c:v>
                </c:pt>
                <c:pt idx="867">
                  <c:v>14.73026276</c:v>
                </c:pt>
                <c:pt idx="868">
                  <c:v>15.882766719999999</c:v>
                </c:pt>
                <c:pt idx="869">
                  <c:v>20.602905270000001</c:v>
                </c:pt>
                <c:pt idx="870">
                  <c:v>30.46761322</c:v>
                </c:pt>
                <c:pt idx="871">
                  <c:v>24.31175232</c:v>
                </c:pt>
                <c:pt idx="872">
                  <c:v>16.18583679</c:v>
                </c:pt>
                <c:pt idx="873">
                  <c:v>16.185844419999999</c:v>
                </c:pt>
                <c:pt idx="874">
                  <c:v>14.73032379</c:v>
                </c:pt>
                <c:pt idx="875">
                  <c:v>15.13172913</c:v>
                </c:pt>
                <c:pt idx="876">
                  <c:v>14.370872500000001</c:v>
                </c:pt>
                <c:pt idx="877">
                  <c:v>15.131744380000001</c:v>
                </c:pt>
                <c:pt idx="878">
                  <c:v>16.526550289999999</c:v>
                </c:pt>
                <c:pt idx="879">
                  <c:v>15.515426639999999</c:v>
                </c:pt>
                <c:pt idx="880">
                  <c:v>18.559692380000001</c:v>
                </c:pt>
                <c:pt idx="881">
                  <c:v>19.283943180000001</c:v>
                </c:pt>
                <c:pt idx="882">
                  <c:v>21.180358890000001</c:v>
                </c:pt>
                <c:pt idx="883">
                  <c:v>21.373702999999999</c:v>
                </c:pt>
                <c:pt idx="884">
                  <c:v>26.195358280000001</c:v>
                </c:pt>
                <c:pt idx="885">
                  <c:v>31.272911069999999</c:v>
                </c:pt>
                <c:pt idx="886">
                  <c:v>43.849937439999998</c:v>
                </c:pt>
                <c:pt idx="887">
                  <c:v>44.270893100000002</c:v>
                </c:pt>
                <c:pt idx="888">
                  <c:v>35.959693909999999</c:v>
                </c:pt>
                <c:pt idx="889">
                  <c:v>26.304466250000001</c:v>
                </c:pt>
                <c:pt idx="890">
                  <c:v>23.190940860000001</c:v>
                </c:pt>
                <c:pt idx="891">
                  <c:v>21.18043518</c:v>
                </c:pt>
                <c:pt idx="892">
                  <c:v>20.174827579999999</c:v>
                </c:pt>
                <c:pt idx="893">
                  <c:v>21.373786930000001</c:v>
                </c:pt>
                <c:pt idx="894">
                  <c:v>20.603111269999999</c:v>
                </c:pt>
                <c:pt idx="895">
                  <c:v>22.87509155</c:v>
                </c:pt>
                <c:pt idx="896">
                  <c:v>20.98273468</c:v>
                </c:pt>
                <c:pt idx="897">
                  <c:v>22.571136469999999</c:v>
                </c:pt>
                <c:pt idx="898">
                  <c:v>24.311981200000002</c:v>
                </c:pt>
                <c:pt idx="899">
                  <c:v>21.72185516</c:v>
                </c:pt>
                <c:pt idx="900">
                  <c:v>26.815643309999999</c:v>
                </c:pt>
                <c:pt idx="901">
                  <c:v>31.904861449999999</c:v>
                </c:pt>
                <c:pt idx="902">
                  <c:v>39.154602050000001</c:v>
                </c:pt>
                <c:pt idx="903">
                  <c:v>46.653583529999999</c:v>
                </c:pt>
                <c:pt idx="904">
                  <c:v>44.204250340000002</c:v>
                </c:pt>
                <c:pt idx="905">
                  <c:v>33.776206969999997</c:v>
                </c:pt>
                <c:pt idx="906">
                  <c:v>26.71289063</c:v>
                </c:pt>
                <c:pt idx="907">
                  <c:v>25.30475616</c:v>
                </c:pt>
                <c:pt idx="908">
                  <c:v>21.90369415</c:v>
                </c:pt>
                <c:pt idx="909">
                  <c:v>20.78050232</c:v>
                </c:pt>
                <c:pt idx="910">
                  <c:v>20.98285675</c:v>
                </c:pt>
                <c:pt idx="911">
                  <c:v>19.524055480000001</c:v>
                </c:pt>
                <c:pt idx="912">
                  <c:v>19.724517819999999</c:v>
                </c:pt>
                <c:pt idx="913">
                  <c:v>16.52684021</c:v>
                </c:pt>
                <c:pt idx="914">
                  <c:v>19.524078370000002</c:v>
                </c:pt>
                <c:pt idx="915">
                  <c:v>17.72834778</c:v>
                </c:pt>
                <c:pt idx="916">
                  <c:v>19.724548339999998</c:v>
                </c:pt>
                <c:pt idx="917">
                  <c:v>17.47535706</c:v>
                </c:pt>
                <c:pt idx="918">
                  <c:v>27.017791750000001</c:v>
                </c:pt>
                <c:pt idx="919">
                  <c:v>36.166336059999999</c:v>
                </c:pt>
                <c:pt idx="920">
                  <c:v>36.937026979999999</c:v>
                </c:pt>
                <c:pt idx="921">
                  <c:v>26.518829350000001</c:v>
                </c:pt>
                <c:pt idx="922">
                  <c:v>20.175079350000001</c:v>
                </c:pt>
                <c:pt idx="923">
                  <c:v>18.291587830000001</c:v>
                </c:pt>
                <c:pt idx="924">
                  <c:v>19.284301760000002</c:v>
                </c:pt>
                <c:pt idx="925">
                  <c:v>15.132141109999999</c:v>
                </c:pt>
                <c:pt idx="926">
                  <c:v>17.475433349999999</c:v>
                </c:pt>
                <c:pt idx="927">
                  <c:v>16.854759219999998</c:v>
                </c:pt>
                <c:pt idx="928">
                  <c:v>18.291625979999999</c:v>
                </c:pt>
                <c:pt idx="929">
                  <c:v>18.01461029</c:v>
                </c:pt>
                <c:pt idx="930">
                  <c:v>17.475463869999999</c:v>
                </c:pt>
                <c:pt idx="931">
                  <c:v>21.90388489</c:v>
                </c:pt>
                <c:pt idx="932">
                  <c:v>20.603424069999999</c:v>
                </c:pt>
                <c:pt idx="933">
                  <c:v>23.623512269999999</c:v>
                </c:pt>
                <c:pt idx="934">
                  <c:v>27.834098820000001</c:v>
                </c:pt>
                <c:pt idx="935">
                  <c:v>35.85758972</c:v>
                </c:pt>
                <c:pt idx="936">
                  <c:v>43.336341859999997</c:v>
                </c:pt>
                <c:pt idx="937">
                  <c:v>42.787681579999997</c:v>
                </c:pt>
                <c:pt idx="938">
                  <c:v>26.713157649999999</c:v>
                </c:pt>
                <c:pt idx="939">
                  <c:v>24.82284546</c:v>
                </c:pt>
                <c:pt idx="940">
                  <c:v>22.571487430000001</c:v>
                </c:pt>
                <c:pt idx="941">
                  <c:v>21.72219849</c:v>
                </c:pt>
                <c:pt idx="942">
                  <c:v>21.374191280000002</c:v>
                </c:pt>
                <c:pt idx="943">
                  <c:v>21.90398407</c:v>
                </c:pt>
                <c:pt idx="944">
                  <c:v>20.983131409999999</c:v>
                </c:pt>
                <c:pt idx="945">
                  <c:v>19.952941890000002</c:v>
                </c:pt>
                <c:pt idx="946">
                  <c:v>20.780807500000002</c:v>
                </c:pt>
                <c:pt idx="947">
                  <c:v>23.62362671</c:v>
                </c:pt>
                <c:pt idx="948">
                  <c:v>23.623641970000001</c:v>
                </c:pt>
                <c:pt idx="949">
                  <c:v>25.876533510000002</c:v>
                </c:pt>
                <c:pt idx="950">
                  <c:v>29.72817993</c:v>
                </c:pt>
                <c:pt idx="951">
                  <c:v>33.038665770000001</c:v>
                </c:pt>
                <c:pt idx="952">
                  <c:v>47.542472840000002</c:v>
                </c:pt>
                <c:pt idx="953">
                  <c:v>47.723194120000002</c:v>
                </c:pt>
                <c:pt idx="954">
                  <c:v>37.328956599999998</c:v>
                </c:pt>
                <c:pt idx="955">
                  <c:v>29.365806580000001</c:v>
                </c:pt>
                <c:pt idx="956">
                  <c:v>26.816101069999998</c:v>
                </c:pt>
                <c:pt idx="957">
                  <c:v>24.693489069999998</c:v>
                </c:pt>
                <c:pt idx="958">
                  <c:v>22.875610349999999</c:v>
                </c:pt>
                <c:pt idx="959">
                  <c:v>22.571640009999999</c:v>
                </c:pt>
                <c:pt idx="960">
                  <c:v>20.175384520000001</c:v>
                </c:pt>
                <c:pt idx="961">
                  <c:v>22.082183839999999</c:v>
                </c:pt>
                <c:pt idx="962">
                  <c:v>20.780944819999998</c:v>
                </c:pt>
                <c:pt idx="963">
                  <c:v>20.780952450000001</c:v>
                </c:pt>
                <c:pt idx="964">
                  <c:v>19.524490360000001</c:v>
                </c:pt>
                <c:pt idx="965">
                  <c:v>21.374382019999999</c:v>
                </c:pt>
                <c:pt idx="966">
                  <c:v>21.181053160000001</c:v>
                </c:pt>
                <c:pt idx="967">
                  <c:v>23.91403961</c:v>
                </c:pt>
                <c:pt idx="968">
                  <c:v>34.934112550000002</c:v>
                </c:pt>
                <c:pt idx="969">
                  <c:v>41.896492000000002</c:v>
                </c:pt>
                <c:pt idx="970">
                  <c:v>42.067138669999999</c:v>
                </c:pt>
                <c:pt idx="971">
                  <c:v>27.663955690000002</c:v>
                </c:pt>
                <c:pt idx="972">
                  <c:v>22.571746829999999</c:v>
                </c:pt>
                <c:pt idx="973">
                  <c:v>23.914093019999999</c:v>
                </c:pt>
                <c:pt idx="974">
                  <c:v>19.725028989999998</c:v>
                </c:pt>
                <c:pt idx="975">
                  <c:v>16.186683649999999</c:v>
                </c:pt>
                <c:pt idx="976">
                  <c:v>17.475845339999999</c:v>
                </c:pt>
                <c:pt idx="977">
                  <c:v>15.88366699</c:v>
                </c:pt>
                <c:pt idx="978">
                  <c:v>16.186706539999999</c:v>
                </c:pt>
                <c:pt idx="979">
                  <c:v>16.186714169999998</c:v>
                </c:pt>
                <c:pt idx="980">
                  <c:v>17.475875850000001</c:v>
                </c:pt>
                <c:pt idx="981">
                  <c:v>17.728889469999999</c:v>
                </c:pt>
                <c:pt idx="982">
                  <c:v>22.57183075</c:v>
                </c:pt>
                <c:pt idx="983">
                  <c:v>22.232124330000001</c:v>
                </c:pt>
                <c:pt idx="984">
                  <c:v>27.8345108</c:v>
                </c:pt>
                <c:pt idx="985">
                  <c:v>39.249984740000002</c:v>
                </c:pt>
                <c:pt idx="986">
                  <c:v>41.431724549999998</c:v>
                </c:pt>
                <c:pt idx="987">
                  <c:v>38.115051270000002</c:v>
                </c:pt>
                <c:pt idx="988">
                  <c:v>27.570922849999999</c:v>
                </c:pt>
                <c:pt idx="989">
                  <c:v>21.181243899999998</c:v>
                </c:pt>
                <c:pt idx="990">
                  <c:v>19.95331573</c:v>
                </c:pt>
                <c:pt idx="991">
                  <c:v>18.7842865</c:v>
                </c:pt>
                <c:pt idx="992">
                  <c:v>20.603919980000001</c:v>
                </c:pt>
                <c:pt idx="993">
                  <c:v>20.39243317</c:v>
                </c:pt>
                <c:pt idx="994">
                  <c:v>20.603935239999998</c:v>
                </c:pt>
                <c:pt idx="995">
                  <c:v>22.40373993</c:v>
                </c:pt>
                <c:pt idx="996">
                  <c:v>23.496604919999999</c:v>
                </c:pt>
                <c:pt idx="997">
                  <c:v>24.69381714</c:v>
                </c:pt>
                <c:pt idx="998">
                  <c:v>25.200653079999999</c:v>
                </c:pt>
                <c:pt idx="999">
                  <c:v>27.201927189999999</c:v>
                </c:pt>
                <c:pt idx="1000">
                  <c:v>30.917091370000001</c:v>
                </c:pt>
                <c:pt idx="1001">
                  <c:v>40.5200119</c:v>
                </c:pt>
                <c:pt idx="1002">
                  <c:v>48.457096100000001</c:v>
                </c:pt>
                <c:pt idx="1003">
                  <c:v>48.424407960000003</c:v>
                </c:pt>
                <c:pt idx="1004">
                  <c:v>39.05970001</c:v>
                </c:pt>
                <c:pt idx="1005">
                  <c:v>32.54012299</c:v>
                </c:pt>
                <c:pt idx="1006">
                  <c:v>27.92510223</c:v>
                </c:pt>
                <c:pt idx="1007">
                  <c:v>24.448143009999999</c:v>
                </c:pt>
                <c:pt idx="1008">
                  <c:v>24.312881470000001</c:v>
                </c:pt>
                <c:pt idx="1009">
                  <c:v>23.035408019999998</c:v>
                </c:pt>
                <c:pt idx="1010">
                  <c:v>23.34565735</c:v>
                </c:pt>
                <c:pt idx="1011">
                  <c:v>23.770500179999999</c:v>
                </c:pt>
                <c:pt idx="1012">
                  <c:v>22.40388489</c:v>
                </c:pt>
                <c:pt idx="1013">
                  <c:v>21.904563899999999</c:v>
                </c:pt>
                <c:pt idx="1014">
                  <c:v>22.232383729999999</c:v>
                </c:pt>
                <c:pt idx="1015">
                  <c:v>24.82347107</c:v>
                </c:pt>
                <c:pt idx="1016">
                  <c:v>26.101867680000002</c:v>
                </c:pt>
                <c:pt idx="1017">
                  <c:v>30.146545410000002</c:v>
                </c:pt>
                <c:pt idx="1018">
                  <c:v>43.035484310000001</c:v>
                </c:pt>
                <c:pt idx="1019">
                  <c:v>45.458927150000001</c:v>
                </c:pt>
                <c:pt idx="1020">
                  <c:v>39.484298709999997</c:v>
                </c:pt>
                <c:pt idx="1021">
                  <c:v>30.971717829999999</c:v>
                </c:pt>
                <c:pt idx="1022">
                  <c:v>24.312995910000001</c:v>
                </c:pt>
                <c:pt idx="1023">
                  <c:v>23.770599369999999</c:v>
                </c:pt>
                <c:pt idx="1024">
                  <c:v>20.60418701</c:v>
                </c:pt>
                <c:pt idx="1025">
                  <c:v>21.18154144</c:v>
                </c:pt>
                <c:pt idx="1026">
                  <c:v>20.392707819999998</c:v>
                </c:pt>
                <c:pt idx="1027">
                  <c:v>17.729270939999999</c:v>
                </c:pt>
                <c:pt idx="1028">
                  <c:v>17.729278560000001</c:v>
                </c:pt>
                <c:pt idx="1029">
                  <c:v>18.01543427</c:v>
                </c:pt>
                <c:pt idx="1030">
                  <c:v>17.729293819999999</c:v>
                </c:pt>
                <c:pt idx="1031">
                  <c:v>16.85561371</c:v>
                </c:pt>
                <c:pt idx="1032">
                  <c:v>19.72550201</c:v>
                </c:pt>
                <c:pt idx="1033">
                  <c:v>24.82361603</c:v>
                </c:pt>
                <c:pt idx="1034">
                  <c:v>28.103385930000002</c:v>
                </c:pt>
                <c:pt idx="1035">
                  <c:v>36.969787599999997</c:v>
                </c:pt>
                <c:pt idx="1036">
                  <c:v>37.060043329999999</c:v>
                </c:pt>
                <c:pt idx="1037">
                  <c:v>25.077011110000001</c:v>
                </c:pt>
                <c:pt idx="1038">
                  <c:v>21.374984739999999</c:v>
                </c:pt>
                <c:pt idx="1039">
                  <c:v>19.725563050000002</c:v>
                </c:pt>
                <c:pt idx="1040">
                  <c:v>19.525115970000002</c:v>
                </c:pt>
                <c:pt idx="1041">
                  <c:v>20.604324340000002</c:v>
                </c:pt>
                <c:pt idx="1042">
                  <c:v>19.953742980000001</c:v>
                </c:pt>
                <c:pt idx="1043">
                  <c:v>21.723037720000001</c:v>
                </c:pt>
                <c:pt idx="1044">
                  <c:v>19.953758239999999</c:v>
                </c:pt>
                <c:pt idx="1045">
                  <c:v>24.056251530000001</c:v>
                </c:pt>
                <c:pt idx="1046">
                  <c:v>23.91468811</c:v>
                </c:pt>
                <c:pt idx="1047">
                  <c:v>26.413475040000002</c:v>
                </c:pt>
                <c:pt idx="1048">
                  <c:v>27.571411130000001</c:v>
                </c:pt>
                <c:pt idx="1049">
                  <c:v>29.36658478</c:v>
                </c:pt>
                <c:pt idx="1050">
                  <c:v>33.907440190000003</c:v>
                </c:pt>
                <c:pt idx="1051">
                  <c:v>46.367515560000001</c:v>
                </c:pt>
                <c:pt idx="1052">
                  <c:v>48.903881069999997</c:v>
                </c:pt>
                <c:pt idx="1053">
                  <c:v>45.435283660000003</c:v>
                </c:pt>
                <c:pt idx="1054">
                  <c:v>35.244560239999998</c:v>
                </c:pt>
                <c:pt idx="1055">
                  <c:v>27.299591060000001</c:v>
                </c:pt>
                <c:pt idx="1056">
                  <c:v>28.43696594</c:v>
                </c:pt>
                <c:pt idx="1057">
                  <c:v>25.077171329999999</c:v>
                </c:pt>
                <c:pt idx="1058">
                  <c:v>24.448562620000001</c:v>
                </c:pt>
                <c:pt idx="1059">
                  <c:v>25.20114899</c:v>
                </c:pt>
                <c:pt idx="1060">
                  <c:v>26.19680786</c:v>
                </c:pt>
                <c:pt idx="1061">
                  <c:v>23.192352289999999</c:v>
                </c:pt>
                <c:pt idx="1062">
                  <c:v>24.313331600000001</c:v>
                </c:pt>
                <c:pt idx="1063">
                  <c:v>23.62458801</c:v>
                </c:pt>
                <c:pt idx="1064">
                  <c:v>25.20119476</c:v>
                </c:pt>
                <c:pt idx="1065">
                  <c:v>27.92559052</c:v>
                </c:pt>
                <c:pt idx="1066">
                  <c:v>30.789222720000001</c:v>
                </c:pt>
                <c:pt idx="1067">
                  <c:v>35.392776490000003</c:v>
                </c:pt>
                <c:pt idx="1068">
                  <c:v>47.714927670000002</c:v>
                </c:pt>
                <c:pt idx="1069">
                  <c:v>47.960247039999999</c:v>
                </c:pt>
                <c:pt idx="1070">
                  <c:v>38.865531920000002</c:v>
                </c:pt>
                <c:pt idx="1071">
                  <c:v>30.536125179999999</c:v>
                </c:pt>
                <c:pt idx="1072">
                  <c:v>29.863845829999999</c:v>
                </c:pt>
                <c:pt idx="1073">
                  <c:v>27.835250850000001</c:v>
                </c:pt>
                <c:pt idx="1074">
                  <c:v>25.76294708</c:v>
                </c:pt>
                <c:pt idx="1075">
                  <c:v>23.19246674</c:v>
                </c:pt>
                <c:pt idx="1076">
                  <c:v>23.035964969999998</c:v>
                </c:pt>
                <c:pt idx="1077">
                  <c:v>21.375305180000002</c:v>
                </c:pt>
                <c:pt idx="1078">
                  <c:v>19.525428770000001</c:v>
                </c:pt>
                <c:pt idx="1079">
                  <c:v>19.285575869999999</c:v>
                </c:pt>
                <c:pt idx="1080">
                  <c:v>18.785018919999999</c:v>
                </c:pt>
                <c:pt idx="1081">
                  <c:v>17.47670746</c:v>
                </c:pt>
                <c:pt idx="1082">
                  <c:v>18.292892460000001</c:v>
                </c:pt>
                <c:pt idx="1083">
                  <c:v>20.176399230000001</c:v>
                </c:pt>
                <c:pt idx="1084">
                  <c:v>22.404472349999999</c:v>
                </c:pt>
                <c:pt idx="1085">
                  <c:v>29.224212649999998</c:v>
                </c:pt>
                <c:pt idx="1086">
                  <c:v>28.191490170000002</c:v>
                </c:pt>
                <c:pt idx="1087">
                  <c:v>18.785079960000001</c:v>
                </c:pt>
                <c:pt idx="1088">
                  <c:v>18.015922549999999</c:v>
                </c:pt>
                <c:pt idx="1089">
                  <c:v>18.785095210000001</c:v>
                </c:pt>
                <c:pt idx="1090">
                  <c:v>18.78510284</c:v>
                </c:pt>
                <c:pt idx="1091">
                  <c:v>19.725990299999999</c:v>
                </c:pt>
                <c:pt idx="1092">
                  <c:v>20.39324951</c:v>
                </c:pt>
                <c:pt idx="1093">
                  <c:v>20.984359739999999</c:v>
                </c:pt>
                <c:pt idx="1094">
                  <c:v>21.905227660000001</c:v>
                </c:pt>
                <c:pt idx="1095">
                  <c:v>22.737762450000002</c:v>
                </c:pt>
                <c:pt idx="1096">
                  <c:v>24.448875430000001</c:v>
                </c:pt>
                <c:pt idx="1097">
                  <c:v>28.266029360000001</c:v>
                </c:pt>
                <c:pt idx="1098">
                  <c:v>27.39607239</c:v>
                </c:pt>
                <c:pt idx="1099">
                  <c:v>29.290473939999998</c:v>
                </c:pt>
                <c:pt idx="1100">
                  <c:v>36.364578250000001</c:v>
                </c:pt>
                <c:pt idx="1101">
                  <c:v>47.847152710000003</c:v>
                </c:pt>
                <c:pt idx="1102">
                  <c:v>48.927223210000001</c:v>
                </c:pt>
                <c:pt idx="1103">
                  <c:v>43.083435059999999</c:v>
                </c:pt>
                <c:pt idx="1104">
                  <c:v>33.599166869999998</c:v>
                </c:pt>
                <c:pt idx="1105">
                  <c:v>28.6763382</c:v>
                </c:pt>
                <c:pt idx="1106">
                  <c:v>30.07735443</c:v>
                </c:pt>
                <c:pt idx="1107">
                  <c:v>26.520362850000001</c:v>
                </c:pt>
                <c:pt idx="1108">
                  <c:v>25.763221739999999</c:v>
                </c:pt>
                <c:pt idx="1109">
                  <c:v>28.19167328</c:v>
                </c:pt>
                <c:pt idx="1110">
                  <c:v>26.19721985</c:v>
                </c:pt>
                <c:pt idx="1111">
                  <c:v>25.87786865</c:v>
                </c:pt>
                <c:pt idx="1112">
                  <c:v>25.663803099999999</c:v>
                </c:pt>
                <c:pt idx="1113">
                  <c:v>28.266166689999999</c:v>
                </c:pt>
                <c:pt idx="1114">
                  <c:v>26.306320190000001</c:v>
                </c:pt>
                <c:pt idx="1115">
                  <c:v>30.07743073</c:v>
                </c:pt>
                <c:pt idx="1116">
                  <c:v>36.595069889999998</c:v>
                </c:pt>
                <c:pt idx="1117">
                  <c:v>42.419288639999998</c:v>
                </c:pt>
                <c:pt idx="1118">
                  <c:v>50.13343811</c:v>
                </c:pt>
                <c:pt idx="1119">
                  <c:v>49.576858520000002</c:v>
                </c:pt>
                <c:pt idx="1120">
                  <c:v>39.320587160000002</c:v>
                </c:pt>
                <c:pt idx="1121">
                  <c:v>34.584381100000002</c:v>
                </c:pt>
                <c:pt idx="1122">
                  <c:v>31.335807800000001</c:v>
                </c:pt>
                <c:pt idx="1123">
                  <c:v>27.926063540000001</c:v>
                </c:pt>
                <c:pt idx="1124">
                  <c:v>27.300163269999999</c:v>
                </c:pt>
                <c:pt idx="1125">
                  <c:v>24.176445009999998</c:v>
                </c:pt>
                <c:pt idx="1126">
                  <c:v>25.201705929999999</c:v>
                </c:pt>
                <c:pt idx="1127">
                  <c:v>22.23331451</c:v>
                </c:pt>
                <c:pt idx="1128">
                  <c:v>23.77146149</c:v>
                </c:pt>
                <c:pt idx="1129">
                  <c:v>25.20172882</c:v>
                </c:pt>
                <c:pt idx="1130">
                  <c:v>22.2333374</c:v>
                </c:pt>
                <c:pt idx="1131">
                  <c:v>21.905532839999999</c:v>
                </c:pt>
                <c:pt idx="1132">
                  <c:v>24.694931029999999</c:v>
                </c:pt>
                <c:pt idx="1133">
                  <c:v>28.104202269999998</c:v>
                </c:pt>
                <c:pt idx="1134">
                  <c:v>38.640724179999999</c:v>
                </c:pt>
                <c:pt idx="1135">
                  <c:v>39.779029850000001</c:v>
                </c:pt>
                <c:pt idx="1136">
                  <c:v>36.938812259999999</c:v>
                </c:pt>
                <c:pt idx="1137">
                  <c:v>26.414222720000001</c:v>
                </c:pt>
                <c:pt idx="1138">
                  <c:v>22.573120119999999</c:v>
                </c:pt>
                <c:pt idx="1139">
                  <c:v>21.375816350000001</c:v>
                </c:pt>
                <c:pt idx="1140">
                  <c:v>19.9545517</c:v>
                </c:pt>
                <c:pt idx="1141">
                  <c:v>21.375831600000001</c:v>
                </c:pt>
                <c:pt idx="1142">
                  <c:v>20.782424930000001</c:v>
                </c:pt>
                <c:pt idx="1143">
                  <c:v>23.9154892</c:v>
                </c:pt>
                <c:pt idx="1144">
                  <c:v>21.723869319999999</c:v>
                </c:pt>
                <c:pt idx="1145">
                  <c:v>23.346771239999999</c:v>
                </c:pt>
                <c:pt idx="1146">
                  <c:v>26.197517399999999</c:v>
                </c:pt>
                <c:pt idx="1147">
                  <c:v>27.203140260000001</c:v>
                </c:pt>
                <c:pt idx="1148">
                  <c:v>30.72497559</c:v>
                </c:pt>
                <c:pt idx="1149">
                  <c:v>34.661872860000003</c:v>
                </c:pt>
                <c:pt idx="1150">
                  <c:v>41.321098329999998</c:v>
                </c:pt>
                <c:pt idx="1151">
                  <c:v>47.821594240000003</c:v>
                </c:pt>
                <c:pt idx="1152">
                  <c:v>48.038650509999997</c:v>
                </c:pt>
                <c:pt idx="1153">
                  <c:v>39.320861819999998</c:v>
                </c:pt>
                <c:pt idx="1154">
                  <c:v>30.972816470000001</c:v>
                </c:pt>
                <c:pt idx="1155">
                  <c:v>29.656478880000002</c:v>
                </c:pt>
                <c:pt idx="1156">
                  <c:v>25.878234859999999</c:v>
                </c:pt>
                <c:pt idx="1157">
                  <c:v>29.224807739999999</c:v>
                </c:pt>
                <c:pt idx="1158">
                  <c:v>26.919349669999999</c:v>
                </c:pt>
                <c:pt idx="1159">
                  <c:v>28.522201540000001</c:v>
                </c:pt>
                <c:pt idx="1160">
                  <c:v>27.83596039</c:v>
                </c:pt>
                <c:pt idx="1161">
                  <c:v>26.625907900000001</c:v>
                </c:pt>
                <c:pt idx="1162">
                  <c:v>29.06855011</c:v>
                </c:pt>
                <c:pt idx="1163">
                  <c:v>30.854469300000002</c:v>
                </c:pt>
                <c:pt idx="1164">
                  <c:v>30.854476930000001</c:v>
                </c:pt>
                <c:pt idx="1165">
                  <c:v>34.169013980000003</c:v>
                </c:pt>
                <c:pt idx="1166">
                  <c:v>39.227027890000002</c:v>
                </c:pt>
                <c:pt idx="1167">
                  <c:v>51.205036159999999</c:v>
                </c:pt>
                <c:pt idx="1168">
                  <c:v>52.126094819999999</c:v>
                </c:pt>
                <c:pt idx="1169">
                  <c:v>48.603485110000001</c:v>
                </c:pt>
                <c:pt idx="1170">
                  <c:v>36.93908691</c:v>
                </c:pt>
                <c:pt idx="1171">
                  <c:v>34.820350650000002</c:v>
                </c:pt>
                <c:pt idx="1172">
                  <c:v>30.4701004</c:v>
                </c:pt>
                <c:pt idx="1173">
                  <c:v>30.854545590000001</c:v>
                </c:pt>
                <c:pt idx="1174">
                  <c:v>27.836074830000001</c:v>
                </c:pt>
                <c:pt idx="1175">
                  <c:v>26.919494629999999</c:v>
                </c:pt>
                <c:pt idx="1176">
                  <c:v>28.192230219999999</c:v>
                </c:pt>
                <c:pt idx="1177">
                  <c:v>27.478286740000001</c:v>
                </c:pt>
                <c:pt idx="1178">
                  <c:v>26.306846620000002</c:v>
                </c:pt>
                <c:pt idx="1179">
                  <c:v>27.665672300000001</c:v>
                </c:pt>
                <c:pt idx="1180">
                  <c:v>27.572502140000001</c:v>
                </c:pt>
                <c:pt idx="1181">
                  <c:v>28.266723630000001</c:v>
                </c:pt>
                <c:pt idx="1182">
                  <c:v>30.537040709999999</c:v>
                </c:pt>
                <c:pt idx="1183">
                  <c:v>35.645668030000003</c:v>
                </c:pt>
                <c:pt idx="1184">
                  <c:v>46.655899050000002</c:v>
                </c:pt>
                <c:pt idx="1185">
                  <c:v>45.964256290000002</c:v>
                </c:pt>
                <c:pt idx="1186">
                  <c:v>37.592338560000002</c:v>
                </c:pt>
                <c:pt idx="1187">
                  <c:v>30.007530209999999</c:v>
                </c:pt>
                <c:pt idx="1188">
                  <c:v>27.020019529999999</c:v>
                </c:pt>
                <c:pt idx="1189">
                  <c:v>26.10329437</c:v>
                </c:pt>
                <c:pt idx="1190">
                  <c:v>24.176979060000001</c:v>
                </c:pt>
                <c:pt idx="1191">
                  <c:v>21.906028750000001</c:v>
                </c:pt>
                <c:pt idx="1192">
                  <c:v>23.347160339999999</c:v>
                </c:pt>
                <c:pt idx="1193">
                  <c:v>24.58287048</c:v>
                </c:pt>
                <c:pt idx="1194">
                  <c:v>25.991668700000002</c:v>
                </c:pt>
                <c:pt idx="1195">
                  <c:v>24.449691770000001</c:v>
                </c:pt>
                <c:pt idx="1196">
                  <c:v>26.626197810000001</c:v>
                </c:pt>
                <c:pt idx="1197">
                  <c:v>26.103355409999999</c:v>
                </c:pt>
                <c:pt idx="1198">
                  <c:v>28.59420776</c:v>
                </c:pt>
                <c:pt idx="1199">
                  <c:v>31.161148069999999</c:v>
                </c:pt>
                <c:pt idx="1200">
                  <c:v>43.613056180000001</c:v>
                </c:pt>
                <c:pt idx="1201">
                  <c:v>46.169704439999997</c:v>
                </c:pt>
                <c:pt idx="1202">
                  <c:v>44.073577880000002</c:v>
                </c:pt>
                <c:pt idx="1203">
                  <c:v>32.01234436</c:v>
                </c:pt>
                <c:pt idx="1204">
                  <c:v>28.10478973</c:v>
                </c:pt>
                <c:pt idx="1205">
                  <c:v>26.414779660000001</c:v>
                </c:pt>
                <c:pt idx="1206">
                  <c:v>26.41478729</c:v>
                </c:pt>
                <c:pt idx="1207">
                  <c:v>25.99177551</c:v>
                </c:pt>
                <c:pt idx="1208">
                  <c:v>28.01625061</c:v>
                </c:pt>
                <c:pt idx="1209">
                  <c:v>26.715385439999999</c:v>
                </c:pt>
                <c:pt idx="1210">
                  <c:v>27.57274628</c:v>
                </c:pt>
                <c:pt idx="1211">
                  <c:v>29.443778989999998</c:v>
                </c:pt>
                <c:pt idx="1212">
                  <c:v>29.0689621</c:v>
                </c:pt>
                <c:pt idx="1213">
                  <c:v>31.735107419999999</c:v>
                </c:pt>
                <c:pt idx="1214">
                  <c:v>35.859886170000003</c:v>
                </c:pt>
                <c:pt idx="1215">
                  <c:v>37.361518859999997</c:v>
                </c:pt>
                <c:pt idx="1216">
                  <c:v>45.506515499999999</c:v>
                </c:pt>
                <c:pt idx="1217">
                  <c:v>52.841770169999997</c:v>
                </c:pt>
                <c:pt idx="1218">
                  <c:v>53.007999419999997</c:v>
                </c:pt>
                <c:pt idx="1219">
                  <c:v>44.482425689999999</c:v>
                </c:pt>
                <c:pt idx="1220">
                  <c:v>39.132499690000003</c:v>
                </c:pt>
                <c:pt idx="1221">
                  <c:v>35.095260619999998</c:v>
                </c:pt>
                <c:pt idx="1222">
                  <c:v>34.21320343</c:v>
                </c:pt>
                <c:pt idx="1223">
                  <c:v>32.647018430000003</c:v>
                </c:pt>
                <c:pt idx="1224">
                  <c:v>31.036491389999998</c:v>
                </c:pt>
                <c:pt idx="1225">
                  <c:v>28.759437559999999</c:v>
                </c:pt>
                <c:pt idx="1226">
                  <c:v>30.603744509999999</c:v>
                </c:pt>
                <c:pt idx="1227">
                  <c:v>28.90991211</c:v>
                </c:pt>
                <c:pt idx="1228">
                  <c:v>28.759460449999999</c:v>
                </c:pt>
                <c:pt idx="1229">
                  <c:v>30.470573430000002</c:v>
                </c:pt>
                <c:pt idx="1230">
                  <c:v>29.865150450000002</c:v>
                </c:pt>
                <c:pt idx="1231">
                  <c:v>35.12905121</c:v>
                </c:pt>
                <c:pt idx="1232">
                  <c:v>37.447952270000002</c:v>
                </c:pt>
                <c:pt idx="1233">
                  <c:v>46.666702270000002</c:v>
                </c:pt>
                <c:pt idx="1234">
                  <c:v>50.504108430000002</c:v>
                </c:pt>
                <c:pt idx="1235">
                  <c:v>49.44721603</c:v>
                </c:pt>
                <c:pt idx="1236">
                  <c:v>39.321540830000004</c:v>
                </c:pt>
                <c:pt idx="1237">
                  <c:v>33.083709720000002</c:v>
                </c:pt>
                <c:pt idx="1238">
                  <c:v>29.583152770000002</c:v>
                </c:pt>
                <c:pt idx="1239">
                  <c:v>27.83661652</c:v>
                </c:pt>
                <c:pt idx="1240">
                  <c:v>26.818443299999998</c:v>
                </c:pt>
                <c:pt idx="1241">
                  <c:v>26.715652469999998</c:v>
                </c:pt>
                <c:pt idx="1242">
                  <c:v>28.105102540000001</c:v>
                </c:pt>
                <c:pt idx="1243">
                  <c:v>24.58328247</c:v>
                </c:pt>
                <c:pt idx="1244">
                  <c:v>26.626594539999999</c:v>
                </c:pt>
                <c:pt idx="1245">
                  <c:v>24.695861820000001</c:v>
                </c:pt>
                <c:pt idx="1246">
                  <c:v>24.314842219999999</c:v>
                </c:pt>
                <c:pt idx="1247">
                  <c:v>26.30741119</c:v>
                </c:pt>
                <c:pt idx="1248">
                  <c:v>27.66623688</c:v>
                </c:pt>
                <c:pt idx="1249">
                  <c:v>32.64723206</c:v>
                </c:pt>
                <c:pt idx="1250">
                  <c:v>41.932174680000003</c:v>
                </c:pt>
                <c:pt idx="1251">
                  <c:v>42.104690550000001</c:v>
                </c:pt>
                <c:pt idx="1252">
                  <c:v>34.976493840000003</c:v>
                </c:pt>
                <c:pt idx="1253">
                  <c:v>30.470771790000001</c:v>
                </c:pt>
                <c:pt idx="1254">
                  <c:v>27.83673859</c:v>
                </c:pt>
                <c:pt idx="1255">
                  <c:v>27.397369380000001</c:v>
                </c:pt>
                <c:pt idx="1256">
                  <c:v>26.30748749</c:v>
                </c:pt>
                <c:pt idx="1257">
                  <c:v>27.478942870000001</c:v>
                </c:pt>
                <c:pt idx="1258">
                  <c:v>25.8790741</c:v>
                </c:pt>
                <c:pt idx="1259">
                  <c:v>29.865386959999999</c:v>
                </c:pt>
                <c:pt idx="1260">
                  <c:v>28.523033139999999</c:v>
                </c:pt>
                <c:pt idx="1261">
                  <c:v>29.519393919999999</c:v>
                </c:pt>
                <c:pt idx="1262">
                  <c:v>29.937072749999999</c:v>
                </c:pt>
                <c:pt idx="1263">
                  <c:v>31.735519409999998</c:v>
                </c:pt>
                <c:pt idx="1264">
                  <c:v>34.3372879</c:v>
                </c:pt>
                <c:pt idx="1265">
                  <c:v>39.300994869999997</c:v>
                </c:pt>
                <c:pt idx="1266">
                  <c:v>48.45080566</c:v>
                </c:pt>
                <c:pt idx="1267">
                  <c:v>52.707614900000003</c:v>
                </c:pt>
                <c:pt idx="1268">
                  <c:v>52.328189850000001</c:v>
                </c:pt>
                <c:pt idx="1269">
                  <c:v>41.395980829999999</c:v>
                </c:pt>
                <c:pt idx="1270">
                  <c:v>37.956893919999999</c:v>
                </c:pt>
                <c:pt idx="1271">
                  <c:v>35.50255585</c:v>
                </c:pt>
                <c:pt idx="1272">
                  <c:v>31.735588069999999</c:v>
                </c:pt>
                <c:pt idx="1273">
                  <c:v>31.276100159999999</c:v>
                </c:pt>
                <c:pt idx="1274">
                  <c:v>30.008239750000001</c:v>
                </c:pt>
                <c:pt idx="1275">
                  <c:v>33.733291629999997</c:v>
                </c:pt>
                <c:pt idx="1276">
                  <c:v>30.078758239999999</c:v>
                </c:pt>
                <c:pt idx="1277">
                  <c:v>32.124618529999999</c:v>
                </c:pt>
                <c:pt idx="1278">
                  <c:v>32.281700129999997</c:v>
                </c:pt>
                <c:pt idx="1279">
                  <c:v>31.036949159999999</c:v>
                </c:pt>
                <c:pt idx="1280">
                  <c:v>34.21368408</c:v>
                </c:pt>
                <c:pt idx="1281">
                  <c:v>35.86043549</c:v>
                </c:pt>
                <c:pt idx="1282">
                  <c:v>42.960617069999998</c:v>
                </c:pt>
                <c:pt idx="1283">
                  <c:v>51.318023680000003</c:v>
                </c:pt>
                <c:pt idx="1284">
                  <c:v>52.57633972</c:v>
                </c:pt>
                <c:pt idx="1285">
                  <c:v>47.097496030000002</c:v>
                </c:pt>
                <c:pt idx="1286">
                  <c:v>37.957023620000001</c:v>
                </c:pt>
                <c:pt idx="1287">
                  <c:v>36.169372559999999</c:v>
                </c:pt>
                <c:pt idx="1288">
                  <c:v>34.25106049</c:v>
                </c:pt>
                <c:pt idx="1289">
                  <c:v>30.47106934</c:v>
                </c:pt>
                <c:pt idx="1290">
                  <c:v>31.568374630000001</c:v>
                </c:pt>
                <c:pt idx="1291">
                  <c:v>28.353691099999999</c:v>
                </c:pt>
                <c:pt idx="1292">
                  <c:v>30.34555817</c:v>
                </c:pt>
                <c:pt idx="1293">
                  <c:v>27.47924042</c:v>
                </c:pt>
                <c:pt idx="1294">
                  <c:v>25.76475525</c:v>
                </c:pt>
                <c:pt idx="1295">
                  <c:v>27.479255680000001</c:v>
                </c:pt>
                <c:pt idx="1296">
                  <c:v>25.66531372</c:v>
                </c:pt>
                <c:pt idx="1297">
                  <c:v>28.105552670000002</c:v>
                </c:pt>
                <c:pt idx="1298">
                  <c:v>29.14817047</c:v>
                </c:pt>
                <c:pt idx="1299">
                  <c:v>37.388183589999997</c:v>
                </c:pt>
                <c:pt idx="1300">
                  <c:v>42.454643249999997</c:v>
                </c:pt>
                <c:pt idx="1301">
                  <c:v>42.664421079999997</c:v>
                </c:pt>
                <c:pt idx="1302">
                  <c:v>36.434066770000001</c:v>
                </c:pt>
                <c:pt idx="1303">
                  <c:v>29.292152399999999</c:v>
                </c:pt>
                <c:pt idx="1304">
                  <c:v>27.47933197</c:v>
                </c:pt>
                <c:pt idx="1305">
                  <c:v>29.519760130000002</c:v>
                </c:pt>
                <c:pt idx="1306">
                  <c:v>26.104255680000001</c:v>
                </c:pt>
                <c:pt idx="1307">
                  <c:v>25.665405270000001</c:v>
                </c:pt>
                <c:pt idx="1308">
                  <c:v>28.523429870000001</c:v>
                </c:pt>
                <c:pt idx="1309">
                  <c:v>27.479370119999999</c:v>
                </c:pt>
                <c:pt idx="1310">
                  <c:v>27.57357025</c:v>
                </c:pt>
                <c:pt idx="1311">
                  <c:v>28.84148407</c:v>
                </c:pt>
                <c:pt idx="1312">
                  <c:v>32.94121552</c:v>
                </c:pt>
                <c:pt idx="1313">
                  <c:v>32.542663570000002</c:v>
                </c:pt>
                <c:pt idx="1314">
                  <c:v>34.294593810000002</c:v>
                </c:pt>
                <c:pt idx="1315">
                  <c:v>41.037467960000001</c:v>
                </c:pt>
                <c:pt idx="1316">
                  <c:v>49.248222349999999</c:v>
                </c:pt>
                <c:pt idx="1317">
                  <c:v>50.921524050000002</c:v>
                </c:pt>
                <c:pt idx="1318">
                  <c:v>47.971252440000001</c:v>
                </c:pt>
                <c:pt idx="1319">
                  <c:v>38.460739140000001</c:v>
                </c:pt>
                <c:pt idx="1320">
                  <c:v>34.294639590000003</c:v>
                </c:pt>
                <c:pt idx="1321">
                  <c:v>32.124977110000003</c:v>
                </c:pt>
                <c:pt idx="1322">
                  <c:v>31.9083252</c:v>
                </c:pt>
                <c:pt idx="1323">
                  <c:v>31.627586359999999</c:v>
                </c:pt>
                <c:pt idx="1324">
                  <c:v>30.079147339999999</c:v>
                </c:pt>
                <c:pt idx="1325">
                  <c:v>30.0791626</c:v>
                </c:pt>
                <c:pt idx="1326">
                  <c:v>30.008674620000001</c:v>
                </c:pt>
                <c:pt idx="1327">
                  <c:v>31.50933075</c:v>
                </c:pt>
                <c:pt idx="1328">
                  <c:v>30.149108890000001</c:v>
                </c:pt>
                <c:pt idx="1329">
                  <c:v>32.74436188</c:v>
                </c:pt>
                <c:pt idx="1330">
                  <c:v>35.998916629999997</c:v>
                </c:pt>
                <c:pt idx="1331">
                  <c:v>40.16902924</c:v>
                </c:pt>
                <c:pt idx="1332">
                  <c:v>45.856880189999998</c:v>
                </c:pt>
                <c:pt idx="1333">
                  <c:v>53.252460480000003</c:v>
                </c:pt>
                <c:pt idx="1334">
                  <c:v>53.06674194</c:v>
                </c:pt>
                <c:pt idx="1335">
                  <c:v>47.609840390000002</c:v>
                </c:pt>
                <c:pt idx="1336">
                  <c:v>40.441009520000001</c:v>
                </c:pt>
                <c:pt idx="1337">
                  <c:v>35.720588679999999</c:v>
                </c:pt>
                <c:pt idx="1338">
                  <c:v>32.125122070000003</c:v>
                </c:pt>
                <c:pt idx="1339">
                  <c:v>32.43648529</c:v>
                </c:pt>
                <c:pt idx="1340">
                  <c:v>29.731391909999999</c:v>
                </c:pt>
                <c:pt idx="1341">
                  <c:v>32.227561950000002</c:v>
                </c:pt>
                <c:pt idx="1342">
                  <c:v>29.292472839999999</c:v>
                </c:pt>
                <c:pt idx="1343">
                  <c:v>28.105934139999999</c:v>
                </c:pt>
                <c:pt idx="1344">
                  <c:v>28.017372129999998</c:v>
                </c:pt>
                <c:pt idx="1345">
                  <c:v>28.19361877</c:v>
                </c:pt>
                <c:pt idx="1346">
                  <c:v>29.226364140000001</c:v>
                </c:pt>
                <c:pt idx="1347">
                  <c:v>32.489906310000002</c:v>
                </c:pt>
                <c:pt idx="1348">
                  <c:v>36.199668879999997</c:v>
                </c:pt>
                <c:pt idx="1349">
                  <c:v>45.168300629999997</c:v>
                </c:pt>
                <c:pt idx="1350">
                  <c:v>47.059776309999997</c:v>
                </c:pt>
                <c:pt idx="1351">
                  <c:v>43.008850099999997</c:v>
                </c:pt>
                <c:pt idx="1352">
                  <c:v>35.999099729999998</c:v>
                </c:pt>
                <c:pt idx="1353">
                  <c:v>31.337715150000001</c:v>
                </c:pt>
                <c:pt idx="1354">
                  <c:v>30.920005799999998</c:v>
                </c:pt>
                <c:pt idx="1355">
                  <c:v>29.29257965</c:v>
                </c:pt>
                <c:pt idx="1356">
                  <c:v>27.302070619999999</c:v>
                </c:pt>
                <c:pt idx="1357">
                  <c:v>24.826286320000001</c:v>
                </c:pt>
                <c:pt idx="1358">
                  <c:v>28.26818085</c:v>
                </c:pt>
                <c:pt idx="1359">
                  <c:v>27.928009029999998</c:v>
                </c:pt>
                <c:pt idx="1360">
                  <c:v>28.523857119999999</c:v>
                </c:pt>
                <c:pt idx="1361">
                  <c:v>28.193748469999999</c:v>
                </c:pt>
                <c:pt idx="1362">
                  <c:v>28.990966799999999</c:v>
                </c:pt>
                <c:pt idx="1363">
                  <c:v>32.595787049999998</c:v>
                </c:pt>
                <c:pt idx="1364">
                  <c:v>35.318740839999997</c:v>
                </c:pt>
                <c:pt idx="1365">
                  <c:v>41.32286835</c:v>
                </c:pt>
                <c:pt idx="1366">
                  <c:v>48.501083370000003</c:v>
                </c:pt>
                <c:pt idx="1367">
                  <c:v>48.427406310000002</c:v>
                </c:pt>
                <c:pt idx="1368">
                  <c:v>41.523956300000002</c:v>
                </c:pt>
                <c:pt idx="1369">
                  <c:v>34.586425779999999</c:v>
                </c:pt>
                <c:pt idx="1370">
                  <c:v>31.736396790000001</c:v>
                </c:pt>
                <c:pt idx="1371">
                  <c:v>30.346206670000001</c:v>
                </c:pt>
                <c:pt idx="1372">
                  <c:v>30.414031980000001</c:v>
                </c:pt>
                <c:pt idx="1373">
                  <c:v>29.148788450000001</c:v>
                </c:pt>
                <c:pt idx="1374">
                  <c:v>29.14879608</c:v>
                </c:pt>
                <c:pt idx="1375">
                  <c:v>31.62801361</c:v>
                </c:pt>
                <c:pt idx="1376">
                  <c:v>30.974647520000001</c:v>
                </c:pt>
                <c:pt idx="1377">
                  <c:v>30.97465515</c:v>
                </c:pt>
                <c:pt idx="1378">
                  <c:v>33.281326290000003</c:v>
                </c:pt>
                <c:pt idx="1379">
                  <c:v>33.910148620000001</c:v>
                </c:pt>
                <c:pt idx="1380">
                  <c:v>34.977546689999997</c:v>
                </c:pt>
                <c:pt idx="1381">
                  <c:v>42.240348820000001</c:v>
                </c:pt>
                <c:pt idx="1382">
                  <c:v>49.136569979999997</c:v>
                </c:pt>
                <c:pt idx="1383">
                  <c:v>53.31874466</c:v>
                </c:pt>
                <c:pt idx="1384">
                  <c:v>52.407749180000003</c:v>
                </c:pt>
                <c:pt idx="1385">
                  <c:v>46.474178309999999</c:v>
                </c:pt>
                <c:pt idx="1386">
                  <c:v>38.252449040000002</c:v>
                </c:pt>
                <c:pt idx="1387">
                  <c:v>34.126892089999998</c:v>
                </c:pt>
                <c:pt idx="1388">
                  <c:v>35.892196660000003</c:v>
                </c:pt>
                <c:pt idx="1389">
                  <c:v>31.224472049999999</c:v>
                </c:pt>
                <c:pt idx="1390">
                  <c:v>31.509849549999998</c:v>
                </c:pt>
                <c:pt idx="1391">
                  <c:v>30.605102540000001</c:v>
                </c:pt>
                <c:pt idx="1392">
                  <c:v>32.43692017</c:v>
                </c:pt>
                <c:pt idx="1393">
                  <c:v>30.209136959999999</c:v>
                </c:pt>
                <c:pt idx="1394">
                  <c:v>29.731834410000001</c:v>
                </c:pt>
                <c:pt idx="1395">
                  <c:v>30.34640503</c:v>
                </c:pt>
                <c:pt idx="1396">
                  <c:v>32.282669069999997</c:v>
                </c:pt>
                <c:pt idx="1397">
                  <c:v>35.573143010000003</c:v>
                </c:pt>
                <c:pt idx="1398">
                  <c:v>42.190887449999998</c:v>
                </c:pt>
                <c:pt idx="1399">
                  <c:v>50.128776549999998</c:v>
                </c:pt>
                <c:pt idx="1400">
                  <c:v>50.316242219999999</c:v>
                </c:pt>
                <c:pt idx="1401">
                  <c:v>43.757106780000001</c:v>
                </c:pt>
                <c:pt idx="1402">
                  <c:v>35.357376100000003</c:v>
                </c:pt>
                <c:pt idx="1403">
                  <c:v>34.663963320000001</c:v>
                </c:pt>
                <c:pt idx="1404">
                  <c:v>30.079811100000001</c:v>
                </c:pt>
                <c:pt idx="1405">
                  <c:v>29.584526060000002</c:v>
                </c:pt>
                <c:pt idx="1406">
                  <c:v>28.991333010000002</c:v>
                </c:pt>
                <c:pt idx="1407">
                  <c:v>27.837997439999999</c:v>
                </c:pt>
                <c:pt idx="1408">
                  <c:v>28.194137569999999</c:v>
                </c:pt>
                <c:pt idx="1409">
                  <c:v>28.439872739999998</c:v>
                </c:pt>
                <c:pt idx="1410">
                  <c:v>28.01791382</c:v>
                </c:pt>
                <c:pt idx="1411">
                  <c:v>26.3087616</c:v>
                </c:pt>
                <c:pt idx="1412">
                  <c:v>29.07060242</c:v>
                </c:pt>
                <c:pt idx="1413">
                  <c:v>31.224670410000002</c:v>
                </c:pt>
                <c:pt idx="1414">
                  <c:v>32.648597719999998</c:v>
                </c:pt>
                <c:pt idx="1415">
                  <c:v>42.223304749999997</c:v>
                </c:pt>
                <c:pt idx="1416">
                  <c:v>45.403976440000001</c:v>
                </c:pt>
                <c:pt idx="1417">
                  <c:v>45.047973630000001</c:v>
                </c:pt>
                <c:pt idx="1418">
                  <c:v>36.724494929999999</c:v>
                </c:pt>
                <c:pt idx="1419">
                  <c:v>32.847808839999999</c:v>
                </c:pt>
                <c:pt idx="1420">
                  <c:v>29.22697449</c:v>
                </c:pt>
                <c:pt idx="1421">
                  <c:v>27.107093809999999</c:v>
                </c:pt>
                <c:pt idx="1422">
                  <c:v>28.43997955</c:v>
                </c:pt>
                <c:pt idx="1423">
                  <c:v>28.439987179999999</c:v>
                </c:pt>
                <c:pt idx="1424">
                  <c:v>29.52073669</c:v>
                </c:pt>
                <c:pt idx="1425">
                  <c:v>30.53903961</c:v>
                </c:pt>
                <c:pt idx="1426">
                  <c:v>29.44555664</c:v>
                </c:pt>
                <c:pt idx="1427">
                  <c:v>30.79219818</c:v>
                </c:pt>
                <c:pt idx="1428">
                  <c:v>32.391220089999997</c:v>
                </c:pt>
                <c:pt idx="1429">
                  <c:v>33.371467590000002</c:v>
                </c:pt>
                <c:pt idx="1430">
                  <c:v>36.97304535</c:v>
                </c:pt>
                <c:pt idx="1431">
                  <c:v>43.728229519999999</c:v>
                </c:pt>
                <c:pt idx="1432">
                  <c:v>50.860347750000003</c:v>
                </c:pt>
                <c:pt idx="1433">
                  <c:v>51.794738770000002</c:v>
                </c:pt>
                <c:pt idx="1434">
                  <c:v>48.867904660000001</c:v>
                </c:pt>
                <c:pt idx="1435">
                  <c:v>37.98654938</c:v>
                </c:pt>
                <c:pt idx="1436">
                  <c:v>36.401321410000001</c:v>
                </c:pt>
                <c:pt idx="1437">
                  <c:v>33.865333560000003</c:v>
                </c:pt>
                <c:pt idx="1438">
                  <c:v>32.337326050000001</c:v>
                </c:pt>
                <c:pt idx="1439">
                  <c:v>32.283027650000001</c:v>
                </c:pt>
                <c:pt idx="1440">
                  <c:v>29.938545229999999</c:v>
                </c:pt>
                <c:pt idx="1441">
                  <c:v>31.794807429999999</c:v>
                </c:pt>
                <c:pt idx="1442">
                  <c:v>31.510276789999999</c:v>
                </c:pt>
                <c:pt idx="1443">
                  <c:v>31.277503970000001</c:v>
                </c:pt>
                <c:pt idx="1444">
                  <c:v>32.891662599999997</c:v>
                </c:pt>
                <c:pt idx="1445">
                  <c:v>34.503067020000003</c:v>
                </c:pt>
                <c:pt idx="1446">
                  <c:v>35.825637819999997</c:v>
                </c:pt>
                <c:pt idx="1447">
                  <c:v>38.30757904</c:v>
                </c:pt>
                <c:pt idx="1448">
                  <c:v>47.326271060000003</c:v>
                </c:pt>
                <c:pt idx="1449">
                  <c:v>51.506084440000002</c:v>
                </c:pt>
                <c:pt idx="1450">
                  <c:v>51.14725876</c:v>
                </c:pt>
                <c:pt idx="1451">
                  <c:v>40.846168519999999</c:v>
                </c:pt>
                <c:pt idx="1452">
                  <c:v>35.209030149999997</c:v>
                </c:pt>
                <c:pt idx="1453">
                  <c:v>35.42852783</c:v>
                </c:pt>
                <c:pt idx="1454">
                  <c:v>31.687217709999999</c:v>
                </c:pt>
                <c:pt idx="1455">
                  <c:v>32.283157350000003</c:v>
                </c:pt>
                <c:pt idx="1456">
                  <c:v>30.414726259999998</c:v>
                </c:pt>
                <c:pt idx="1457">
                  <c:v>30.15016937</c:v>
                </c:pt>
                <c:pt idx="1458">
                  <c:v>31.163276669999998</c:v>
                </c:pt>
                <c:pt idx="1459">
                  <c:v>29.227294919999999</c:v>
                </c:pt>
                <c:pt idx="1460">
                  <c:v>29.86704254</c:v>
                </c:pt>
                <c:pt idx="1461">
                  <c:v>30.009780880000001</c:v>
                </c:pt>
                <c:pt idx="1462">
                  <c:v>30.00978851</c:v>
                </c:pt>
                <c:pt idx="1463">
                  <c:v>31.399147030000002</c:v>
                </c:pt>
                <c:pt idx="1464">
                  <c:v>37.333160399999997</c:v>
                </c:pt>
                <c:pt idx="1465">
                  <c:v>44.925777439999997</c:v>
                </c:pt>
                <c:pt idx="1466">
                  <c:v>45.450653080000002</c:v>
                </c:pt>
                <c:pt idx="1467">
                  <c:v>44.115715029999997</c:v>
                </c:pt>
                <c:pt idx="1468">
                  <c:v>33.955932619999999</c:v>
                </c:pt>
                <c:pt idx="1469">
                  <c:v>30.671577450000001</c:v>
                </c:pt>
                <c:pt idx="1470">
                  <c:v>29.585060120000001</c:v>
                </c:pt>
                <c:pt idx="1471">
                  <c:v>27.57489777</c:v>
                </c:pt>
                <c:pt idx="1472">
                  <c:v>27.574905399999999</c:v>
                </c:pt>
                <c:pt idx="1473">
                  <c:v>26.820358280000001</c:v>
                </c:pt>
                <c:pt idx="1474">
                  <c:v>27.668098449999999</c:v>
                </c:pt>
                <c:pt idx="1475">
                  <c:v>27.02237701</c:v>
                </c:pt>
                <c:pt idx="1476">
                  <c:v>27.10754395</c:v>
                </c:pt>
                <c:pt idx="1477">
                  <c:v>29.37010956</c:v>
                </c:pt>
                <c:pt idx="1478">
                  <c:v>28.911979680000002</c:v>
                </c:pt>
                <c:pt idx="1479">
                  <c:v>31.96631622</c:v>
                </c:pt>
                <c:pt idx="1480">
                  <c:v>35.396179199999999</c:v>
                </c:pt>
                <c:pt idx="1481">
                  <c:v>42.504257199999998</c:v>
                </c:pt>
                <c:pt idx="1482">
                  <c:v>48.203468319999999</c:v>
                </c:pt>
                <c:pt idx="1483">
                  <c:v>47.762992859999997</c:v>
                </c:pt>
                <c:pt idx="1484">
                  <c:v>38.769927979999999</c:v>
                </c:pt>
                <c:pt idx="1485">
                  <c:v>35.358055110000002</c:v>
                </c:pt>
                <c:pt idx="1486">
                  <c:v>31.966369629999999</c:v>
                </c:pt>
                <c:pt idx="1487">
                  <c:v>29.659210210000001</c:v>
                </c:pt>
                <c:pt idx="1488">
                  <c:v>28.52490997</c:v>
                </c:pt>
                <c:pt idx="1489">
                  <c:v>28.679504390000002</c:v>
                </c:pt>
                <c:pt idx="1490">
                  <c:v>29.071250920000001</c:v>
                </c:pt>
                <c:pt idx="1491">
                  <c:v>30.79272461</c:v>
                </c:pt>
                <c:pt idx="1492">
                  <c:v>30.347206119999999</c:v>
                </c:pt>
                <c:pt idx="1493">
                  <c:v>31.338867189999998</c:v>
                </c:pt>
                <c:pt idx="1494">
                  <c:v>32.014739990000002</c:v>
                </c:pt>
                <c:pt idx="1495">
                  <c:v>31.399414060000002</c:v>
                </c:pt>
                <c:pt idx="1496">
                  <c:v>35.170402529999997</c:v>
                </c:pt>
                <c:pt idx="1497">
                  <c:v>39.063758849999999</c:v>
                </c:pt>
                <c:pt idx="1498">
                  <c:v>48.98413086</c:v>
                </c:pt>
                <c:pt idx="1499">
                  <c:v>50.343372340000002</c:v>
                </c:pt>
                <c:pt idx="1500">
                  <c:v>47.252010349999999</c:v>
                </c:pt>
                <c:pt idx="1501">
                  <c:v>38.643753050000001</c:v>
                </c:pt>
                <c:pt idx="1502">
                  <c:v>36.598251339999997</c:v>
                </c:pt>
                <c:pt idx="1503">
                  <c:v>32.892150880000003</c:v>
                </c:pt>
                <c:pt idx="1504">
                  <c:v>30.7279129</c:v>
                </c:pt>
                <c:pt idx="1505">
                  <c:v>30.606040950000001</c:v>
                </c:pt>
                <c:pt idx="1506">
                  <c:v>31.03881836</c:v>
                </c:pt>
                <c:pt idx="1507">
                  <c:v>29.521423339999998</c:v>
                </c:pt>
                <c:pt idx="1508">
                  <c:v>26.92223358</c:v>
                </c:pt>
                <c:pt idx="1509">
                  <c:v>28.355484010000001</c:v>
                </c:pt>
                <c:pt idx="1510">
                  <c:v>28.84312439</c:v>
                </c:pt>
                <c:pt idx="1511">
                  <c:v>27.575225830000001</c:v>
                </c:pt>
                <c:pt idx="1512">
                  <c:v>29.293869019999999</c:v>
                </c:pt>
                <c:pt idx="1513">
                  <c:v>35.018493650000003</c:v>
                </c:pt>
                <c:pt idx="1514">
                  <c:v>42.916885379999997</c:v>
                </c:pt>
                <c:pt idx="1515">
                  <c:v>46.974082950000003</c:v>
                </c:pt>
                <c:pt idx="1516">
                  <c:v>46.434143069999998</c:v>
                </c:pt>
                <c:pt idx="1517">
                  <c:v>39.870361330000001</c:v>
                </c:pt>
                <c:pt idx="1518">
                  <c:v>34.215644840000003</c:v>
                </c:pt>
                <c:pt idx="1519">
                  <c:v>30.975822449999999</c:v>
                </c:pt>
                <c:pt idx="1520">
                  <c:v>28.76186371</c:v>
                </c:pt>
                <c:pt idx="1521">
                  <c:v>25.66716766</c:v>
                </c:pt>
                <c:pt idx="1522">
                  <c:v>26.922348020000001</c:v>
                </c:pt>
                <c:pt idx="1523">
                  <c:v>22.880264279999999</c:v>
                </c:pt>
                <c:pt idx="1524">
                  <c:v>22.74129486</c:v>
                </c:pt>
                <c:pt idx="1525">
                  <c:v>23.774726869999999</c:v>
                </c:pt>
                <c:pt idx="1526">
                  <c:v>22.741310120000001</c:v>
                </c:pt>
                <c:pt idx="1527">
                  <c:v>23.34992218</c:v>
                </c:pt>
                <c:pt idx="1528">
                  <c:v>25.994422910000001</c:v>
                </c:pt>
                <c:pt idx="1529">
                  <c:v>28.355651859999998</c:v>
                </c:pt>
                <c:pt idx="1530">
                  <c:v>28.84329224</c:v>
                </c:pt>
                <c:pt idx="1531">
                  <c:v>37.12673187</c:v>
                </c:pt>
                <c:pt idx="1532">
                  <c:v>37.480422969999999</c:v>
                </c:pt>
                <c:pt idx="1533">
                  <c:v>35.0186615</c:v>
                </c:pt>
                <c:pt idx="1534">
                  <c:v>26.106132509999998</c:v>
                </c:pt>
                <c:pt idx="1535">
                  <c:v>24.179817199999999</c:v>
                </c:pt>
                <c:pt idx="1536">
                  <c:v>22.408195500000001</c:v>
                </c:pt>
                <c:pt idx="1537">
                  <c:v>21.90887451</c:v>
                </c:pt>
                <c:pt idx="1538">
                  <c:v>21.185760500000001</c:v>
                </c:pt>
                <c:pt idx="1539">
                  <c:v>22.23670959</c:v>
                </c:pt>
                <c:pt idx="1540">
                  <c:v>24.317268370000001</c:v>
                </c:pt>
                <c:pt idx="1541">
                  <c:v>25.2051239</c:v>
                </c:pt>
                <c:pt idx="1542">
                  <c:v>24.698310849999999</c:v>
                </c:pt>
                <c:pt idx="1543">
                  <c:v>25.205139160000002</c:v>
                </c:pt>
                <c:pt idx="1544">
                  <c:v>27.108108519999998</c:v>
                </c:pt>
                <c:pt idx="1545">
                  <c:v>29.659690860000001</c:v>
                </c:pt>
                <c:pt idx="1546">
                  <c:v>33.420364380000002</c:v>
                </c:pt>
                <c:pt idx="1547">
                  <c:v>37.364250179999999</c:v>
                </c:pt>
                <c:pt idx="1548">
                  <c:v>45.28742218</c:v>
                </c:pt>
                <c:pt idx="1549">
                  <c:v>45.299617769999998</c:v>
                </c:pt>
                <c:pt idx="1550">
                  <c:v>39.279022220000002</c:v>
                </c:pt>
                <c:pt idx="1551">
                  <c:v>32.7461853</c:v>
                </c:pt>
                <c:pt idx="1552">
                  <c:v>28.992538450000001</c:v>
                </c:pt>
                <c:pt idx="1553">
                  <c:v>27.02302551</c:v>
                </c:pt>
                <c:pt idx="1554">
                  <c:v>26.524047849999999</c:v>
                </c:pt>
                <c:pt idx="1555">
                  <c:v>25.310096739999999</c:v>
                </c:pt>
                <c:pt idx="1556">
                  <c:v>24.45266724</c:v>
                </c:pt>
                <c:pt idx="1557">
                  <c:v>25.43087006</c:v>
                </c:pt>
                <c:pt idx="1558">
                  <c:v>23.350173949999999</c:v>
                </c:pt>
                <c:pt idx="1559">
                  <c:v>25.310127260000002</c:v>
                </c:pt>
                <c:pt idx="1560">
                  <c:v>26.106346129999999</c:v>
                </c:pt>
                <c:pt idx="1561">
                  <c:v>28.107727050000001</c:v>
                </c:pt>
                <c:pt idx="1562">
                  <c:v>29.58581543</c:v>
                </c:pt>
                <c:pt idx="1563">
                  <c:v>32.229385379999997</c:v>
                </c:pt>
                <c:pt idx="1564">
                  <c:v>41.471687320000001</c:v>
                </c:pt>
                <c:pt idx="1565">
                  <c:v>44.864646909999998</c:v>
                </c:pt>
                <c:pt idx="1566">
                  <c:v>42.917312619999997</c:v>
                </c:pt>
                <c:pt idx="1567">
                  <c:v>33.866409300000001</c:v>
                </c:pt>
                <c:pt idx="1568">
                  <c:v>29.73326874</c:v>
                </c:pt>
                <c:pt idx="1569">
                  <c:v>26.922737120000001</c:v>
                </c:pt>
                <c:pt idx="1570">
                  <c:v>25.310218809999999</c:v>
                </c:pt>
                <c:pt idx="1571">
                  <c:v>23.040039060000002</c:v>
                </c:pt>
                <c:pt idx="1572">
                  <c:v>21.909164430000001</c:v>
                </c:pt>
                <c:pt idx="1573">
                  <c:v>21.186050420000001</c:v>
                </c:pt>
                <c:pt idx="1574">
                  <c:v>18.78908539</c:v>
                </c:pt>
                <c:pt idx="1575">
                  <c:v>19.042984010000001</c:v>
                </c:pt>
                <c:pt idx="1576">
                  <c:v>19.28966522</c:v>
                </c:pt>
                <c:pt idx="1577">
                  <c:v>19.043006900000002</c:v>
                </c:pt>
                <c:pt idx="1578">
                  <c:v>19.043014530000001</c:v>
                </c:pt>
                <c:pt idx="1579">
                  <c:v>19.04302216</c:v>
                </c:pt>
                <c:pt idx="1580">
                  <c:v>29.522026060000002</c:v>
                </c:pt>
                <c:pt idx="1581">
                  <c:v>33.086540220000003</c:v>
                </c:pt>
                <c:pt idx="1582">
                  <c:v>34.253478999999999</c:v>
                </c:pt>
                <c:pt idx="1583">
                  <c:v>29.370979309999999</c:v>
                </c:pt>
                <c:pt idx="1584">
                  <c:v>22.576789860000002</c:v>
                </c:pt>
                <c:pt idx="1585">
                  <c:v>18.565498349999999</c:v>
                </c:pt>
                <c:pt idx="1586">
                  <c:v>16.860183719999998</c:v>
                </c:pt>
                <c:pt idx="1587">
                  <c:v>16.53238678</c:v>
                </c:pt>
                <c:pt idx="1588">
                  <c:v>15.13759613</c:v>
                </c:pt>
                <c:pt idx="1589">
                  <c:v>16.191734310000001</c:v>
                </c:pt>
                <c:pt idx="1590">
                  <c:v>14.376754760000001</c:v>
                </c:pt>
                <c:pt idx="1591">
                  <c:v>16.860229489999998</c:v>
                </c:pt>
                <c:pt idx="1592">
                  <c:v>17.176124569999999</c:v>
                </c:pt>
                <c:pt idx="1593">
                  <c:v>18.297103880000002</c:v>
                </c:pt>
                <c:pt idx="1594">
                  <c:v>20.786148069999999</c:v>
                </c:pt>
                <c:pt idx="1595">
                  <c:v>20.98849487</c:v>
                </c:pt>
                <c:pt idx="1596">
                  <c:v>24.828254699999999</c:v>
                </c:pt>
                <c:pt idx="1597">
                  <c:v>33.91194153</c:v>
                </c:pt>
                <c:pt idx="1598">
                  <c:v>37.364669800000001</c:v>
                </c:pt>
                <c:pt idx="1599">
                  <c:v>37.096038819999997</c:v>
                </c:pt>
                <c:pt idx="1600">
                  <c:v>29.072151179999999</c:v>
                </c:pt>
                <c:pt idx="1601">
                  <c:v>23.3505249</c:v>
                </c:pt>
                <c:pt idx="1602">
                  <c:v>19.529739379999999</c:v>
                </c:pt>
                <c:pt idx="1603">
                  <c:v>18.565650940000001</c:v>
                </c:pt>
                <c:pt idx="1604">
                  <c:v>18.789337159999999</c:v>
                </c:pt>
                <c:pt idx="1605">
                  <c:v>18.789344790000001</c:v>
                </c:pt>
                <c:pt idx="1606">
                  <c:v>18.29721069</c:v>
                </c:pt>
                <c:pt idx="1607">
                  <c:v>20.180717470000001</c:v>
                </c:pt>
                <c:pt idx="1608">
                  <c:v>21.542030329999999</c:v>
                </c:pt>
                <c:pt idx="1609">
                  <c:v>22.237281800000002</c:v>
                </c:pt>
                <c:pt idx="1610">
                  <c:v>22.577003479999998</c:v>
                </c:pt>
                <c:pt idx="1611">
                  <c:v>23.62909698</c:v>
                </c:pt>
                <c:pt idx="1612">
                  <c:v>28.441543580000001</c:v>
                </c:pt>
                <c:pt idx="1613">
                  <c:v>36.33468628</c:v>
                </c:pt>
                <c:pt idx="1614">
                  <c:v>41.544761659999999</c:v>
                </c:pt>
                <c:pt idx="1615">
                  <c:v>41.211494450000004</c:v>
                </c:pt>
                <c:pt idx="1616">
                  <c:v>36.001274109999997</c:v>
                </c:pt>
                <c:pt idx="1617">
                  <c:v>33.827812190000003</c:v>
                </c:pt>
                <c:pt idx="1618">
                  <c:v>26.106826779999999</c:v>
                </c:pt>
                <c:pt idx="1619">
                  <c:v>22.577079770000001</c:v>
                </c:pt>
                <c:pt idx="1620">
                  <c:v>21.18643951</c:v>
                </c:pt>
                <c:pt idx="1621">
                  <c:v>21.379783629999999</c:v>
                </c:pt>
                <c:pt idx="1622">
                  <c:v>20.180839540000001</c:v>
                </c:pt>
                <c:pt idx="1623">
                  <c:v>19.04338074</c:v>
                </c:pt>
                <c:pt idx="1624">
                  <c:v>17.481178280000002</c:v>
                </c:pt>
                <c:pt idx="1625">
                  <c:v>19.529930109999999</c:v>
                </c:pt>
                <c:pt idx="1626">
                  <c:v>18.297370910000001</c:v>
                </c:pt>
                <c:pt idx="1627">
                  <c:v>21.186492919999999</c:v>
                </c:pt>
                <c:pt idx="1628">
                  <c:v>23.62924194</c:v>
                </c:pt>
                <c:pt idx="1629">
                  <c:v>29.522430419999999</c:v>
                </c:pt>
                <c:pt idx="1630">
                  <c:v>33.912216190000002</c:v>
                </c:pt>
                <c:pt idx="1631">
                  <c:v>38.818954470000001</c:v>
                </c:pt>
                <c:pt idx="1632">
                  <c:v>37.821090699999999</c:v>
                </c:pt>
                <c:pt idx="1633">
                  <c:v>33.136497499999997</c:v>
                </c:pt>
                <c:pt idx="1634">
                  <c:v>26.92327118</c:v>
                </c:pt>
                <c:pt idx="1635">
                  <c:v>22.57720947</c:v>
                </c:pt>
                <c:pt idx="1636">
                  <c:v>21.909690860000001</c:v>
                </c:pt>
                <c:pt idx="1637">
                  <c:v>17.734291079999998</c:v>
                </c:pt>
                <c:pt idx="1638">
                  <c:v>17.176498410000001</c:v>
                </c:pt>
                <c:pt idx="1639">
                  <c:v>17.17650604</c:v>
                </c:pt>
                <c:pt idx="1640">
                  <c:v>15.138031010000001</c:v>
                </c:pt>
                <c:pt idx="1641">
                  <c:v>13.93807983</c:v>
                </c:pt>
                <c:pt idx="1642">
                  <c:v>15.52171326</c:v>
                </c:pt>
                <c:pt idx="1643">
                  <c:v>15.88915253</c:v>
                </c:pt>
                <c:pt idx="1644">
                  <c:v>15.52172852</c:v>
                </c:pt>
                <c:pt idx="1645">
                  <c:v>19.530097959999999</c:v>
                </c:pt>
                <c:pt idx="1646">
                  <c:v>26.201637269999999</c:v>
                </c:pt>
                <c:pt idx="1647">
                  <c:v>31.16483307</c:v>
                </c:pt>
                <c:pt idx="1648">
                  <c:v>31.967704770000001</c:v>
                </c:pt>
                <c:pt idx="1649">
                  <c:v>25.55072784</c:v>
                </c:pt>
                <c:pt idx="1650">
                  <c:v>22.409133910000001</c:v>
                </c:pt>
                <c:pt idx="1651">
                  <c:v>16.860717770000001</c:v>
                </c:pt>
                <c:pt idx="1652">
                  <c:v>14.377258299999999</c:v>
                </c:pt>
                <c:pt idx="1653">
                  <c:v>13.93817902</c:v>
                </c:pt>
                <c:pt idx="1654">
                  <c:v>14.37728119</c:v>
                </c:pt>
                <c:pt idx="1655">
                  <c:v>14.37728882</c:v>
                </c:pt>
                <c:pt idx="1656">
                  <c:v>13.938201899999999</c:v>
                </c:pt>
                <c:pt idx="1657">
                  <c:v>15.88926697</c:v>
                </c:pt>
                <c:pt idx="1658">
                  <c:v>16.532974240000001</c:v>
                </c:pt>
                <c:pt idx="1659">
                  <c:v>18.020622249999999</c:v>
                </c:pt>
                <c:pt idx="1660">
                  <c:v>19.043685910000001</c:v>
                </c:pt>
                <c:pt idx="1661">
                  <c:v>23.040779109999999</c:v>
                </c:pt>
                <c:pt idx="1662">
                  <c:v>25.55083466</c:v>
                </c:pt>
                <c:pt idx="1663">
                  <c:v>33.650444030000003</c:v>
                </c:pt>
                <c:pt idx="1664">
                  <c:v>36.437042239999997</c:v>
                </c:pt>
                <c:pt idx="1665">
                  <c:v>36.271415709999999</c:v>
                </c:pt>
                <c:pt idx="1666">
                  <c:v>30.729248049999999</c:v>
                </c:pt>
                <c:pt idx="1667">
                  <c:v>23.919807429999999</c:v>
                </c:pt>
                <c:pt idx="1668">
                  <c:v>21.186836240000002</c:v>
                </c:pt>
                <c:pt idx="1669">
                  <c:v>19.95890808</c:v>
                </c:pt>
                <c:pt idx="1670">
                  <c:v>18.789878850000001</c:v>
                </c:pt>
                <c:pt idx="1671">
                  <c:v>19.958923339999998</c:v>
                </c:pt>
                <c:pt idx="1672">
                  <c:v>17.176780699999998</c:v>
                </c:pt>
                <c:pt idx="1673">
                  <c:v>17.481582639999999</c:v>
                </c:pt>
                <c:pt idx="1674">
                  <c:v>19.290473939999998</c:v>
                </c:pt>
                <c:pt idx="1675">
                  <c:v>20.786811830000001</c:v>
                </c:pt>
                <c:pt idx="1676">
                  <c:v>19.95896149</c:v>
                </c:pt>
                <c:pt idx="1677">
                  <c:v>23.919883729999999</c:v>
                </c:pt>
                <c:pt idx="1678">
                  <c:v>25.431869509999999</c:v>
                </c:pt>
                <c:pt idx="1679">
                  <c:v>29.86885071</c:v>
                </c:pt>
                <c:pt idx="1680">
                  <c:v>38.993667600000002</c:v>
                </c:pt>
                <c:pt idx="1681">
                  <c:v>40.321304320000003</c:v>
                </c:pt>
                <c:pt idx="1682">
                  <c:v>38.645240780000002</c:v>
                </c:pt>
                <c:pt idx="1683">
                  <c:v>31.796798710000001</c:v>
                </c:pt>
                <c:pt idx="1684">
                  <c:v>26.418724059999999</c:v>
                </c:pt>
                <c:pt idx="1685">
                  <c:v>23.040977479999999</c:v>
                </c:pt>
                <c:pt idx="1686">
                  <c:v>23.197494509999999</c:v>
                </c:pt>
                <c:pt idx="1687">
                  <c:v>20.39814758</c:v>
                </c:pt>
                <c:pt idx="1688">
                  <c:v>19.73090363</c:v>
                </c:pt>
                <c:pt idx="1689">
                  <c:v>17.734718319999999</c:v>
                </c:pt>
                <c:pt idx="1690">
                  <c:v>16.86103821</c:v>
                </c:pt>
                <c:pt idx="1691">
                  <c:v>17.734741209999999</c:v>
                </c:pt>
                <c:pt idx="1692">
                  <c:v>19.04395294</c:v>
                </c:pt>
                <c:pt idx="1693">
                  <c:v>19.530494690000001</c:v>
                </c:pt>
                <c:pt idx="1694">
                  <c:v>21.910171510000001</c:v>
                </c:pt>
                <c:pt idx="1695">
                  <c:v>25.668601989999999</c:v>
                </c:pt>
                <c:pt idx="1696">
                  <c:v>31.165237430000001</c:v>
                </c:pt>
                <c:pt idx="1697">
                  <c:v>36.403472899999997</c:v>
                </c:pt>
                <c:pt idx="1698">
                  <c:v>36.306045529999999</c:v>
                </c:pt>
                <c:pt idx="1699">
                  <c:v>31.911430360000001</c:v>
                </c:pt>
                <c:pt idx="1700">
                  <c:v>24.58704376</c:v>
                </c:pt>
                <c:pt idx="1701">
                  <c:v>23.776176450000001</c:v>
                </c:pt>
                <c:pt idx="1702">
                  <c:v>17.177024840000001</c:v>
                </c:pt>
                <c:pt idx="1703">
                  <c:v>16.861152650000001</c:v>
                </c:pt>
                <c:pt idx="1704">
                  <c:v>16.533355709999999</c:v>
                </c:pt>
                <c:pt idx="1705">
                  <c:v>15.138565059999999</c:v>
                </c:pt>
                <c:pt idx="1706">
                  <c:v>13.476142879999999</c:v>
                </c:pt>
                <c:pt idx="1707">
                  <c:v>12.545906069999999</c:v>
                </c:pt>
                <c:pt idx="1708">
                  <c:v>12.00042725</c:v>
                </c:pt>
                <c:pt idx="1709">
                  <c:v>15.88969421</c:v>
                </c:pt>
                <c:pt idx="1710">
                  <c:v>13.4761734</c:v>
                </c:pt>
                <c:pt idx="1711">
                  <c:v>14.737213130000001</c:v>
                </c:pt>
                <c:pt idx="1712">
                  <c:v>18.79022217</c:v>
                </c:pt>
                <c:pt idx="1713">
                  <c:v>26.822334290000001</c:v>
                </c:pt>
                <c:pt idx="1714">
                  <c:v>28.59845734</c:v>
                </c:pt>
                <c:pt idx="1715">
                  <c:v>27.840530399999999</c:v>
                </c:pt>
                <c:pt idx="1716">
                  <c:v>18.021095280000001</c:v>
                </c:pt>
                <c:pt idx="1717">
                  <c:v>16.192794800000001</c:v>
                </c:pt>
                <c:pt idx="1718">
                  <c:v>15.52233887</c:v>
                </c:pt>
                <c:pt idx="1719">
                  <c:v>14.7372818</c:v>
                </c:pt>
                <c:pt idx="1720">
                  <c:v>16.192817689999998</c:v>
                </c:pt>
                <c:pt idx="1721">
                  <c:v>16.192825320000001</c:v>
                </c:pt>
                <c:pt idx="1722">
                  <c:v>19.530731200000002</c:v>
                </c:pt>
                <c:pt idx="1723">
                  <c:v>19.530738830000001</c:v>
                </c:pt>
                <c:pt idx="1724">
                  <c:v>18.790321349999999</c:v>
                </c:pt>
                <c:pt idx="1725">
                  <c:v>21.728652950000001</c:v>
                </c:pt>
                <c:pt idx="1726">
                  <c:v>21.542999269999999</c:v>
                </c:pt>
                <c:pt idx="1727">
                  <c:v>25.311508180000001</c:v>
                </c:pt>
                <c:pt idx="1728">
                  <c:v>26.71966553</c:v>
                </c:pt>
                <c:pt idx="1729">
                  <c:v>35.755195620000002</c:v>
                </c:pt>
                <c:pt idx="1730">
                  <c:v>40.172317499999998</c:v>
                </c:pt>
                <c:pt idx="1731">
                  <c:v>40.648719790000001</c:v>
                </c:pt>
                <c:pt idx="1732">
                  <c:v>37.988998410000001</c:v>
                </c:pt>
                <c:pt idx="1733">
                  <c:v>28.44254303</c:v>
                </c:pt>
                <c:pt idx="1734">
                  <c:v>25.768379209999999</c:v>
                </c:pt>
                <c:pt idx="1735">
                  <c:v>24.061935420000001</c:v>
                </c:pt>
                <c:pt idx="1736">
                  <c:v>21.91051483</c:v>
                </c:pt>
                <c:pt idx="1737">
                  <c:v>20.989662169999999</c:v>
                </c:pt>
                <c:pt idx="1738">
                  <c:v>20.78733063</c:v>
                </c:pt>
                <c:pt idx="1739">
                  <c:v>19.959480289999998</c:v>
                </c:pt>
                <c:pt idx="1740">
                  <c:v>20.787345890000001</c:v>
                </c:pt>
                <c:pt idx="1741">
                  <c:v>21.910560610000001</c:v>
                </c:pt>
                <c:pt idx="1742">
                  <c:v>22.578094480000001</c:v>
                </c:pt>
                <c:pt idx="1743">
                  <c:v>23.041458129999999</c:v>
                </c:pt>
                <c:pt idx="1744">
                  <c:v>23.50276947</c:v>
                </c:pt>
                <c:pt idx="1745">
                  <c:v>29.66133881</c:v>
                </c:pt>
                <c:pt idx="1746">
                  <c:v>35.68721008</c:v>
                </c:pt>
                <c:pt idx="1747">
                  <c:v>39.136840820000003</c:v>
                </c:pt>
                <c:pt idx="1748">
                  <c:v>37.764251710000003</c:v>
                </c:pt>
                <c:pt idx="1749">
                  <c:v>32.285575870000002</c:v>
                </c:pt>
                <c:pt idx="1750">
                  <c:v>25.31169891</c:v>
                </c:pt>
                <c:pt idx="1751">
                  <c:v>23.041519170000001</c:v>
                </c:pt>
                <c:pt idx="1752">
                  <c:v>22.578170780000001</c:v>
                </c:pt>
                <c:pt idx="1753">
                  <c:v>19.291122439999999</c:v>
                </c:pt>
                <c:pt idx="1754">
                  <c:v>19.530998230000002</c:v>
                </c:pt>
                <c:pt idx="1755">
                  <c:v>17.177467350000001</c:v>
                </c:pt>
                <c:pt idx="1756">
                  <c:v>16.86158752</c:v>
                </c:pt>
                <c:pt idx="1757">
                  <c:v>15.138992310000001</c:v>
                </c:pt>
                <c:pt idx="1758">
                  <c:v>18.0214386</c:v>
                </c:pt>
                <c:pt idx="1759">
                  <c:v>16.19313812</c:v>
                </c:pt>
                <c:pt idx="1760">
                  <c:v>16.533813479999999</c:v>
                </c:pt>
                <c:pt idx="1761">
                  <c:v>17.482307429999999</c:v>
                </c:pt>
                <c:pt idx="1762">
                  <c:v>19.291198730000001</c:v>
                </c:pt>
                <c:pt idx="1763">
                  <c:v>26.202598569999999</c:v>
                </c:pt>
                <c:pt idx="1764">
                  <c:v>25.99636078</c:v>
                </c:pt>
                <c:pt idx="1765">
                  <c:v>23.630363460000002</c:v>
                </c:pt>
                <c:pt idx="1766">
                  <c:v>18.566993709999998</c:v>
                </c:pt>
                <c:pt idx="1767">
                  <c:v>15.890174869999999</c:v>
                </c:pt>
                <c:pt idx="1768">
                  <c:v>15.8901825</c:v>
                </c:pt>
                <c:pt idx="1769">
                  <c:v>17.177581790000001</c:v>
                </c:pt>
                <c:pt idx="1770">
                  <c:v>16.861701969999999</c:v>
                </c:pt>
                <c:pt idx="1771">
                  <c:v>16.1932373</c:v>
                </c:pt>
                <c:pt idx="1772">
                  <c:v>17.177604680000002</c:v>
                </c:pt>
                <c:pt idx="1773">
                  <c:v>19.531150820000001</c:v>
                </c:pt>
                <c:pt idx="1774">
                  <c:v>18.298591609999999</c:v>
                </c:pt>
                <c:pt idx="1775">
                  <c:v>21.54340363</c:v>
                </c:pt>
                <c:pt idx="1776">
                  <c:v>23.920700069999999</c:v>
                </c:pt>
                <c:pt idx="1777">
                  <c:v>25.43267822</c:v>
                </c:pt>
                <c:pt idx="1778">
                  <c:v>29.58760071</c:v>
                </c:pt>
                <c:pt idx="1779">
                  <c:v>36.466896060000003</c:v>
                </c:pt>
                <c:pt idx="1780">
                  <c:v>40.109725949999998</c:v>
                </c:pt>
                <c:pt idx="1781">
                  <c:v>38.646057130000003</c:v>
                </c:pt>
                <c:pt idx="1782">
                  <c:v>31.85505676</c:v>
                </c:pt>
                <c:pt idx="1783">
                  <c:v>27.84109497</c:v>
                </c:pt>
                <c:pt idx="1784">
                  <c:v>25.2071228</c:v>
                </c:pt>
                <c:pt idx="1785">
                  <c:v>23.776870729999999</c:v>
                </c:pt>
                <c:pt idx="1786">
                  <c:v>22.23873901</c:v>
                </c:pt>
                <c:pt idx="1787">
                  <c:v>23.19832611</c:v>
                </c:pt>
                <c:pt idx="1788">
                  <c:v>22.410270690000001</c:v>
                </c:pt>
                <c:pt idx="1789">
                  <c:v>21.729179380000001</c:v>
                </c:pt>
                <c:pt idx="1790">
                  <c:v>21.72918701</c:v>
                </c:pt>
                <c:pt idx="1791">
                  <c:v>21.381187440000001</c:v>
                </c:pt>
                <c:pt idx="1792">
                  <c:v>22.882484439999999</c:v>
                </c:pt>
                <c:pt idx="1793">
                  <c:v>24.45462036</c:v>
                </c:pt>
                <c:pt idx="1794">
                  <c:v>27.40180969</c:v>
                </c:pt>
                <c:pt idx="1795">
                  <c:v>33.045616150000001</c:v>
                </c:pt>
                <c:pt idx="1796">
                  <c:v>39.625465390000002</c:v>
                </c:pt>
                <c:pt idx="1797">
                  <c:v>40.02406311</c:v>
                </c:pt>
                <c:pt idx="1798">
                  <c:v>35.967185970000003</c:v>
                </c:pt>
                <c:pt idx="1799">
                  <c:v>29.296234129999998</c:v>
                </c:pt>
                <c:pt idx="1800">
                  <c:v>26.924636840000002</c:v>
                </c:pt>
                <c:pt idx="1801">
                  <c:v>23.352172849999999</c:v>
                </c:pt>
                <c:pt idx="1802">
                  <c:v>22.882560730000002</c:v>
                </c:pt>
                <c:pt idx="1803">
                  <c:v>22.089111330000001</c:v>
                </c:pt>
                <c:pt idx="1804">
                  <c:v>19.291549679999999</c:v>
                </c:pt>
                <c:pt idx="1805">
                  <c:v>20.399124149999999</c:v>
                </c:pt>
                <c:pt idx="1806">
                  <c:v>19.044891360000001</c:v>
                </c:pt>
                <c:pt idx="1807">
                  <c:v>19.96004486</c:v>
                </c:pt>
                <c:pt idx="1808">
                  <c:v>19.291580199999999</c:v>
                </c:pt>
                <c:pt idx="1809">
                  <c:v>20.399154660000001</c:v>
                </c:pt>
                <c:pt idx="1810">
                  <c:v>23.503311159999999</c:v>
                </c:pt>
                <c:pt idx="1811">
                  <c:v>22.57865906</c:v>
                </c:pt>
                <c:pt idx="1812">
                  <c:v>31.103988650000002</c:v>
                </c:pt>
                <c:pt idx="1813">
                  <c:v>34.506095889999997</c:v>
                </c:pt>
                <c:pt idx="1814">
                  <c:v>34.003601070000002</c:v>
                </c:pt>
                <c:pt idx="1815">
                  <c:v>29.23022461</c:v>
                </c:pt>
                <c:pt idx="1816">
                  <c:v>23.198562620000001</c:v>
                </c:pt>
                <c:pt idx="1817">
                  <c:v>22.238998410000001</c:v>
                </c:pt>
                <c:pt idx="1818">
                  <c:v>20.6107254</c:v>
                </c:pt>
                <c:pt idx="1819">
                  <c:v>19.960144039999999</c:v>
                </c:pt>
                <c:pt idx="1820">
                  <c:v>19.960151669999998</c:v>
                </c:pt>
                <c:pt idx="1821">
                  <c:v>19.045013430000001</c:v>
                </c:pt>
                <c:pt idx="1822">
                  <c:v>20.7880249</c:v>
                </c:pt>
                <c:pt idx="1823">
                  <c:v>21.188110349999999</c:v>
                </c:pt>
                <c:pt idx="1824">
                  <c:v>23.777191160000001</c:v>
                </c:pt>
                <c:pt idx="1825">
                  <c:v>23.19863892</c:v>
                </c:pt>
                <c:pt idx="1826">
                  <c:v>24.957748410000001</c:v>
                </c:pt>
                <c:pt idx="1827">
                  <c:v>26.203125</c:v>
                </c:pt>
                <c:pt idx="1828">
                  <c:v>31.855430599999998</c:v>
                </c:pt>
                <c:pt idx="1829">
                  <c:v>38.593902589999999</c:v>
                </c:pt>
                <c:pt idx="1830">
                  <c:v>40.001960750000002</c:v>
                </c:pt>
                <c:pt idx="1831">
                  <c:v>39.51132965</c:v>
                </c:pt>
                <c:pt idx="1832">
                  <c:v>32.894859310000001</c:v>
                </c:pt>
                <c:pt idx="1833">
                  <c:v>25.552246090000001</c:v>
                </c:pt>
                <c:pt idx="1834">
                  <c:v>25.433151250000002</c:v>
                </c:pt>
                <c:pt idx="1835">
                  <c:v>23.50351715</c:v>
                </c:pt>
                <c:pt idx="1836">
                  <c:v>23.352462769999999</c:v>
                </c:pt>
                <c:pt idx="1837">
                  <c:v>26.10862732</c:v>
                </c:pt>
                <c:pt idx="1838">
                  <c:v>24.062782290000001</c:v>
                </c:pt>
                <c:pt idx="1839">
                  <c:v>21.381576540000001</c:v>
                </c:pt>
                <c:pt idx="1840">
                  <c:v>22.57889557</c:v>
                </c:pt>
                <c:pt idx="1841">
                  <c:v>24.319747920000001</c:v>
                </c:pt>
                <c:pt idx="1842">
                  <c:v>24.062820429999999</c:v>
                </c:pt>
                <c:pt idx="1843">
                  <c:v>26.63153076</c:v>
                </c:pt>
                <c:pt idx="1844">
                  <c:v>31.166458129999999</c:v>
                </c:pt>
                <c:pt idx="1845">
                  <c:v>35.399185180000003</c:v>
                </c:pt>
                <c:pt idx="1846">
                  <c:v>41.252296450000003</c:v>
                </c:pt>
                <c:pt idx="1847">
                  <c:v>40.90731049</c:v>
                </c:pt>
                <c:pt idx="1848">
                  <c:v>35.507308960000003</c:v>
                </c:pt>
                <c:pt idx="1849">
                  <c:v>31.22825623</c:v>
                </c:pt>
                <c:pt idx="1850">
                  <c:v>26.925048830000001</c:v>
                </c:pt>
                <c:pt idx="1851">
                  <c:v>24.700851440000001</c:v>
                </c:pt>
                <c:pt idx="1852">
                  <c:v>24.31983185</c:v>
                </c:pt>
                <c:pt idx="1853">
                  <c:v>22.41080475</c:v>
                </c:pt>
                <c:pt idx="1854">
                  <c:v>24.062919619999999</c:v>
                </c:pt>
                <c:pt idx="1855">
                  <c:v>24.18245697</c:v>
                </c:pt>
                <c:pt idx="1856">
                  <c:v>25.433334349999999</c:v>
                </c:pt>
                <c:pt idx="1857">
                  <c:v>21.38172913</c:v>
                </c:pt>
                <c:pt idx="1858">
                  <c:v>23.198913569999998</c:v>
                </c:pt>
                <c:pt idx="1859">
                  <c:v>24.830421449999999</c:v>
                </c:pt>
                <c:pt idx="1860">
                  <c:v>27.025550840000001</c:v>
                </c:pt>
                <c:pt idx="1861">
                  <c:v>30.4180603</c:v>
                </c:pt>
                <c:pt idx="1862">
                  <c:v>38.491920469999997</c:v>
                </c:pt>
                <c:pt idx="1863">
                  <c:v>39.281600949999998</c:v>
                </c:pt>
                <c:pt idx="1864">
                  <c:v>37.275306700000002</c:v>
                </c:pt>
                <c:pt idx="1865">
                  <c:v>32.696960449999999</c:v>
                </c:pt>
                <c:pt idx="1866">
                  <c:v>27.671325679999999</c:v>
                </c:pt>
                <c:pt idx="1867">
                  <c:v>23.35272217</c:v>
                </c:pt>
                <c:pt idx="1868">
                  <c:v>23.0424881</c:v>
                </c:pt>
                <c:pt idx="1869">
                  <c:v>22.883117680000002</c:v>
                </c:pt>
                <c:pt idx="1870">
                  <c:v>22.239433290000001</c:v>
                </c:pt>
                <c:pt idx="1871">
                  <c:v>24.06305695</c:v>
                </c:pt>
                <c:pt idx="1872">
                  <c:v>24.182594300000002</c:v>
                </c:pt>
                <c:pt idx="1873">
                  <c:v>22.88314819</c:v>
                </c:pt>
                <c:pt idx="1874">
                  <c:v>25.083900450000002</c:v>
                </c:pt>
                <c:pt idx="1875">
                  <c:v>24.588485720000001</c:v>
                </c:pt>
                <c:pt idx="1876">
                  <c:v>27.209144590000001</c:v>
                </c:pt>
                <c:pt idx="1877">
                  <c:v>29.735809329999999</c:v>
                </c:pt>
                <c:pt idx="1878">
                  <c:v>35.469871519999998</c:v>
                </c:pt>
                <c:pt idx="1879">
                  <c:v>41.252571109999998</c:v>
                </c:pt>
                <c:pt idx="1880">
                  <c:v>41.690483090000001</c:v>
                </c:pt>
                <c:pt idx="1881">
                  <c:v>37.483299260000003</c:v>
                </c:pt>
                <c:pt idx="1882">
                  <c:v>32.232017519999999</c:v>
                </c:pt>
                <c:pt idx="1883">
                  <c:v>26.526756290000002</c:v>
                </c:pt>
                <c:pt idx="1884">
                  <c:v>24.58856201</c:v>
                </c:pt>
                <c:pt idx="1885">
                  <c:v>24.063171390000001</c:v>
                </c:pt>
                <c:pt idx="1886">
                  <c:v>26.109031680000001</c:v>
                </c:pt>
                <c:pt idx="1887">
                  <c:v>25.769638059999998</c:v>
                </c:pt>
                <c:pt idx="1888">
                  <c:v>24.58859253</c:v>
                </c:pt>
                <c:pt idx="1889">
                  <c:v>25.997390750000001</c:v>
                </c:pt>
                <c:pt idx="1890">
                  <c:v>25.99739838</c:v>
                </c:pt>
                <c:pt idx="1891">
                  <c:v>27.763725279999999</c:v>
                </c:pt>
                <c:pt idx="1892">
                  <c:v>27.484176640000001</c:v>
                </c:pt>
                <c:pt idx="1893">
                  <c:v>28.443862920000001</c:v>
                </c:pt>
                <c:pt idx="1894">
                  <c:v>33.738388059999998</c:v>
                </c:pt>
                <c:pt idx="1895">
                  <c:v>39.739212039999998</c:v>
                </c:pt>
                <c:pt idx="1896">
                  <c:v>41.849937439999998</c:v>
                </c:pt>
                <c:pt idx="1897">
                  <c:v>41.45549011</c:v>
                </c:pt>
                <c:pt idx="1898">
                  <c:v>32.494445800000001</c:v>
                </c:pt>
                <c:pt idx="1899">
                  <c:v>29.662605289999998</c:v>
                </c:pt>
                <c:pt idx="1900">
                  <c:v>26.721076969999999</c:v>
                </c:pt>
                <c:pt idx="1901">
                  <c:v>26.109153750000001</c:v>
                </c:pt>
                <c:pt idx="1902">
                  <c:v>25.312950130000001</c:v>
                </c:pt>
                <c:pt idx="1903">
                  <c:v>22.744415279999998</c:v>
                </c:pt>
                <c:pt idx="1904">
                  <c:v>25.552825930000001</c:v>
                </c:pt>
                <c:pt idx="1905">
                  <c:v>24.320274349999998</c:v>
                </c:pt>
                <c:pt idx="1906">
                  <c:v>25.084167480000001</c:v>
                </c:pt>
                <c:pt idx="1907">
                  <c:v>24.70131683</c:v>
                </c:pt>
                <c:pt idx="1908">
                  <c:v>26.823944090000001</c:v>
                </c:pt>
                <c:pt idx="1909">
                  <c:v>27.306625369999999</c:v>
                </c:pt>
                <c:pt idx="1910">
                  <c:v>31.342300420000001</c:v>
                </c:pt>
                <c:pt idx="1911">
                  <c:v>37.004173280000003</c:v>
                </c:pt>
                <c:pt idx="1912">
                  <c:v>41.584655759999997</c:v>
                </c:pt>
                <c:pt idx="1913">
                  <c:v>41.955551149999998</c:v>
                </c:pt>
                <c:pt idx="1914">
                  <c:v>38.673309330000002</c:v>
                </c:pt>
                <c:pt idx="1915">
                  <c:v>34.004432680000001</c:v>
                </c:pt>
                <c:pt idx="1916">
                  <c:v>29.231056209999998</c:v>
                </c:pt>
                <c:pt idx="1917">
                  <c:v>25.670433039999999</c:v>
                </c:pt>
                <c:pt idx="1918">
                  <c:v>25.884513850000001</c:v>
                </c:pt>
                <c:pt idx="1919">
                  <c:v>25.55295563</c:v>
                </c:pt>
                <c:pt idx="1920">
                  <c:v>24.83092499</c:v>
                </c:pt>
                <c:pt idx="1921">
                  <c:v>27.402854919999999</c:v>
                </c:pt>
                <c:pt idx="1922">
                  <c:v>26.72126007</c:v>
                </c:pt>
                <c:pt idx="1923">
                  <c:v>25.769935610000001</c:v>
                </c:pt>
                <c:pt idx="1924">
                  <c:v>27.026077269999998</c:v>
                </c:pt>
                <c:pt idx="1925">
                  <c:v>28.02215576</c:v>
                </c:pt>
                <c:pt idx="1926">
                  <c:v>32.129959110000001</c:v>
                </c:pt>
                <c:pt idx="1927">
                  <c:v>33.471168519999999</c:v>
                </c:pt>
                <c:pt idx="1928">
                  <c:v>41.955673220000001</c:v>
                </c:pt>
                <c:pt idx="1929">
                  <c:v>43.83178711</c:v>
                </c:pt>
                <c:pt idx="1930">
                  <c:v>42.936309809999997</c:v>
                </c:pt>
                <c:pt idx="1931">
                  <c:v>35.284919739999999</c:v>
                </c:pt>
                <c:pt idx="1932">
                  <c:v>33.089431759999997</c:v>
                </c:pt>
                <c:pt idx="1933">
                  <c:v>30.924774169999999</c:v>
                </c:pt>
                <c:pt idx="1934">
                  <c:v>27.671890260000001</c:v>
                </c:pt>
                <c:pt idx="1935">
                  <c:v>27.11132813</c:v>
                </c:pt>
                <c:pt idx="1936">
                  <c:v>26.313087459999998</c:v>
                </c:pt>
                <c:pt idx="1937">
                  <c:v>25.770050049999998</c:v>
                </c:pt>
                <c:pt idx="1938">
                  <c:v>25.884674069999999</c:v>
                </c:pt>
                <c:pt idx="1939">
                  <c:v>26.313110349999999</c:v>
                </c:pt>
                <c:pt idx="1940">
                  <c:v>26.52722168</c:v>
                </c:pt>
                <c:pt idx="1941">
                  <c:v>25.997817990000001</c:v>
                </c:pt>
                <c:pt idx="1942">
                  <c:v>30.154167180000002</c:v>
                </c:pt>
                <c:pt idx="1943">
                  <c:v>31.281623840000002</c:v>
                </c:pt>
                <c:pt idx="1944">
                  <c:v>35.725593570000001</c:v>
                </c:pt>
                <c:pt idx="1945">
                  <c:v>42.057495119999999</c:v>
                </c:pt>
                <c:pt idx="1946">
                  <c:v>42.377540590000002</c:v>
                </c:pt>
                <c:pt idx="1947">
                  <c:v>39.961196899999997</c:v>
                </c:pt>
                <c:pt idx="1948">
                  <c:v>34.942184449999999</c:v>
                </c:pt>
                <c:pt idx="1949">
                  <c:v>28.915855409999999</c:v>
                </c:pt>
                <c:pt idx="1950">
                  <c:v>29.589012149999999</c:v>
                </c:pt>
                <c:pt idx="1951">
                  <c:v>25.884780880000001</c:v>
                </c:pt>
                <c:pt idx="1952">
                  <c:v>26.52732086</c:v>
                </c:pt>
                <c:pt idx="1953">
                  <c:v>24.701690670000001</c:v>
                </c:pt>
                <c:pt idx="1954">
                  <c:v>26.92590332</c:v>
                </c:pt>
                <c:pt idx="1955">
                  <c:v>27.30700684</c:v>
                </c:pt>
                <c:pt idx="1956">
                  <c:v>25.99794769</c:v>
                </c:pt>
                <c:pt idx="1957">
                  <c:v>29.52513123</c:v>
                </c:pt>
                <c:pt idx="1958">
                  <c:v>28.915931700000002</c:v>
                </c:pt>
                <c:pt idx="1959">
                  <c:v>30.418869019999999</c:v>
                </c:pt>
                <c:pt idx="1960">
                  <c:v>33.375839229999997</c:v>
                </c:pt>
                <c:pt idx="1961">
                  <c:v>37.962585449999999</c:v>
                </c:pt>
                <c:pt idx="1962">
                  <c:v>42.686332700000001</c:v>
                </c:pt>
                <c:pt idx="1963">
                  <c:v>43.732608800000001</c:v>
                </c:pt>
                <c:pt idx="1964">
                  <c:v>38.56861877</c:v>
                </c:pt>
                <c:pt idx="1965">
                  <c:v>34.549438479999999</c:v>
                </c:pt>
                <c:pt idx="1966">
                  <c:v>31.22921753</c:v>
                </c:pt>
                <c:pt idx="1967">
                  <c:v>28.995956419999999</c:v>
                </c:pt>
                <c:pt idx="1968">
                  <c:v>29.15369415</c:v>
                </c:pt>
                <c:pt idx="1969">
                  <c:v>27.842628479999998</c:v>
                </c:pt>
                <c:pt idx="1970">
                  <c:v>27.579010010000001</c:v>
                </c:pt>
                <c:pt idx="1971">
                  <c:v>27.209930419999999</c:v>
                </c:pt>
                <c:pt idx="1972">
                  <c:v>27.579025269999999</c:v>
                </c:pt>
                <c:pt idx="1973">
                  <c:v>27.67221069</c:v>
                </c:pt>
                <c:pt idx="1974">
                  <c:v>29.589210510000001</c:v>
                </c:pt>
                <c:pt idx="1975">
                  <c:v>30.79670715</c:v>
                </c:pt>
                <c:pt idx="1976">
                  <c:v>35.725852969999998</c:v>
                </c:pt>
                <c:pt idx="1977">
                  <c:v>38.821800230000001</c:v>
                </c:pt>
                <c:pt idx="1978">
                  <c:v>45.113246920000002</c:v>
                </c:pt>
                <c:pt idx="1979">
                  <c:v>45.750598910000001</c:v>
                </c:pt>
                <c:pt idx="1980">
                  <c:v>44.515396119999998</c:v>
                </c:pt>
                <c:pt idx="1981">
                  <c:v>36.069984439999999</c:v>
                </c:pt>
                <c:pt idx="1982">
                  <c:v>34.38609314</c:v>
                </c:pt>
                <c:pt idx="1983">
                  <c:v>29.8094635</c:v>
                </c:pt>
                <c:pt idx="1984">
                  <c:v>29.525352479999999</c:v>
                </c:pt>
                <c:pt idx="1985">
                  <c:v>31.514747620000001</c:v>
                </c:pt>
                <c:pt idx="1986">
                  <c:v>26.527603150000001</c:v>
                </c:pt>
                <c:pt idx="1987">
                  <c:v>30.675842289999999</c:v>
                </c:pt>
                <c:pt idx="1988">
                  <c:v>28.996124269999999</c:v>
                </c:pt>
                <c:pt idx="1989">
                  <c:v>27.210075379999999</c:v>
                </c:pt>
                <c:pt idx="1990">
                  <c:v>28.765731809999998</c:v>
                </c:pt>
                <c:pt idx="1991">
                  <c:v>27.579177860000001</c:v>
                </c:pt>
                <c:pt idx="1992">
                  <c:v>31.741516109999999</c:v>
                </c:pt>
                <c:pt idx="1993">
                  <c:v>32.232933039999999</c:v>
                </c:pt>
                <c:pt idx="1994">
                  <c:v>42.178367610000002</c:v>
                </c:pt>
                <c:pt idx="1995">
                  <c:v>42.589691160000001</c:v>
                </c:pt>
                <c:pt idx="1996">
                  <c:v>42.4119873</c:v>
                </c:pt>
                <c:pt idx="1997">
                  <c:v>38.595283510000002</c:v>
                </c:pt>
                <c:pt idx="1998">
                  <c:v>33.693016049999997</c:v>
                </c:pt>
                <c:pt idx="1999">
                  <c:v>29.525474549999998</c:v>
                </c:pt>
                <c:pt idx="2000">
                  <c:v>28.022773740000002</c:v>
                </c:pt>
              </c:numCache>
            </c:numRef>
          </c:yVal>
          <c:smooth val="1"/>
        </c:ser>
        <c:ser>
          <c:idx val="9"/>
          <c:order val="9"/>
          <c:spPr>
            <a:ln w="127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TESTP3PMPNOFIL1!$A$27:$A$2027</c:f>
              <c:numCache>
                <c:formatCode>General</c:formatCode>
                <c:ptCount val="2001"/>
                <c:pt idx="0">
                  <c:v>107471.2644</c:v>
                </c:pt>
                <c:pt idx="1">
                  <c:v>122413.7931</c:v>
                </c:pt>
                <c:pt idx="2">
                  <c:v>137356.32180000001</c:v>
                </c:pt>
                <c:pt idx="3">
                  <c:v>152298.85060000001</c:v>
                </c:pt>
                <c:pt idx="4">
                  <c:v>167241.3793</c:v>
                </c:pt>
                <c:pt idx="5">
                  <c:v>182183.908</c:v>
                </c:pt>
                <c:pt idx="6">
                  <c:v>197126.4368</c:v>
                </c:pt>
                <c:pt idx="7">
                  <c:v>212068.96549999999</c:v>
                </c:pt>
                <c:pt idx="8">
                  <c:v>227011.49429999999</c:v>
                </c:pt>
                <c:pt idx="9">
                  <c:v>241954.02299999999</c:v>
                </c:pt>
                <c:pt idx="10">
                  <c:v>256896.55170000001</c:v>
                </c:pt>
                <c:pt idx="11">
                  <c:v>271839.08049999998</c:v>
                </c:pt>
                <c:pt idx="12">
                  <c:v>286781.60920000001</c:v>
                </c:pt>
                <c:pt idx="13">
                  <c:v>301724.13789999997</c:v>
                </c:pt>
                <c:pt idx="14">
                  <c:v>316666.6667</c:v>
                </c:pt>
                <c:pt idx="15">
                  <c:v>331609.19540000003</c:v>
                </c:pt>
                <c:pt idx="16">
                  <c:v>346551.72409999999</c:v>
                </c:pt>
                <c:pt idx="17">
                  <c:v>361494.25290000002</c:v>
                </c:pt>
                <c:pt idx="18">
                  <c:v>376436.78159999999</c:v>
                </c:pt>
                <c:pt idx="19">
                  <c:v>391379.31030000001</c:v>
                </c:pt>
                <c:pt idx="20">
                  <c:v>406321.83909999998</c:v>
                </c:pt>
                <c:pt idx="21">
                  <c:v>421264.36780000001</c:v>
                </c:pt>
                <c:pt idx="22">
                  <c:v>436206.89659999998</c:v>
                </c:pt>
                <c:pt idx="23">
                  <c:v>451149.4253</c:v>
                </c:pt>
                <c:pt idx="24">
                  <c:v>466091.95400000003</c:v>
                </c:pt>
                <c:pt idx="25">
                  <c:v>481034.4828</c:v>
                </c:pt>
                <c:pt idx="26">
                  <c:v>495977.01150000002</c:v>
                </c:pt>
                <c:pt idx="27">
                  <c:v>510919.54019999999</c:v>
                </c:pt>
                <c:pt idx="28">
                  <c:v>525862.06900000002</c:v>
                </c:pt>
                <c:pt idx="29">
                  <c:v>540804.59770000004</c:v>
                </c:pt>
                <c:pt idx="30">
                  <c:v>555747.12639999995</c:v>
                </c:pt>
                <c:pt idx="31">
                  <c:v>570689.65520000004</c:v>
                </c:pt>
                <c:pt idx="32">
                  <c:v>585632.18389999995</c:v>
                </c:pt>
                <c:pt idx="33">
                  <c:v>600574.71259999997</c:v>
                </c:pt>
                <c:pt idx="34">
                  <c:v>615517.24140000006</c:v>
                </c:pt>
                <c:pt idx="35">
                  <c:v>630459.77009999997</c:v>
                </c:pt>
                <c:pt idx="36">
                  <c:v>645402.29890000005</c:v>
                </c:pt>
                <c:pt idx="37">
                  <c:v>660344.82759999996</c:v>
                </c:pt>
                <c:pt idx="38">
                  <c:v>675287.35629999998</c:v>
                </c:pt>
                <c:pt idx="39">
                  <c:v>690229.88509999996</c:v>
                </c:pt>
                <c:pt idx="40">
                  <c:v>705172.41379999998</c:v>
                </c:pt>
                <c:pt idx="41">
                  <c:v>720114.9425</c:v>
                </c:pt>
                <c:pt idx="42">
                  <c:v>735057.47129999998</c:v>
                </c:pt>
                <c:pt idx="43">
                  <c:v>750000</c:v>
                </c:pt>
                <c:pt idx="44">
                  <c:v>764942.52870000002</c:v>
                </c:pt>
                <c:pt idx="45">
                  <c:v>779885.0575</c:v>
                </c:pt>
                <c:pt idx="46">
                  <c:v>794827.58620000002</c:v>
                </c:pt>
                <c:pt idx="47">
                  <c:v>809770.11490000004</c:v>
                </c:pt>
                <c:pt idx="48">
                  <c:v>824712.64370000002</c:v>
                </c:pt>
                <c:pt idx="49">
                  <c:v>839655.17240000004</c:v>
                </c:pt>
                <c:pt idx="50">
                  <c:v>854597.70109999995</c:v>
                </c:pt>
                <c:pt idx="51">
                  <c:v>869540.22990000003</c:v>
                </c:pt>
                <c:pt idx="52">
                  <c:v>884482.75859999994</c:v>
                </c:pt>
                <c:pt idx="53">
                  <c:v>899425.28740000003</c:v>
                </c:pt>
                <c:pt idx="54">
                  <c:v>914367.81610000005</c:v>
                </c:pt>
                <c:pt idx="55">
                  <c:v>929310.34479999996</c:v>
                </c:pt>
                <c:pt idx="56">
                  <c:v>944252.87360000005</c:v>
                </c:pt>
                <c:pt idx="57">
                  <c:v>959195.40229999996</c:v>
                </c:pt>
                <c:pt idx="58">
                  <c:v>974137.93099999998</c:v>
                </c:pt>
                <c:pt idx="59">
                  <c:v>989080.45979999995</c:v>
                </c:pt>
                <c:pt idx="60">
                  <c:v>1004022.9889999999</c:v>
                </c:pt>
                <c:pt idx="61">
                  <c:v>1018965.517</c:v>
                </c:pt>
                <c:pt idx="62">
                  <c:v>1033908.046</c:v>
                </c:pt>
                <c:pt idx="63">
                  <c:v>1048850.575</c:v>
                </c:pt>
                <c:pt idx="64">
                  <c:v>1063793.1029999999</c:v>
                </c:pt>
                <c:pt idx="65">
                  <c:v>1078735.632</c:v>
                </c:pt>
                <c:pt idx="66">
                  <c:v>1093678.1610000001</c:v>
                </c:pt>
                <c:pt idx="67">
                  <c:v>1108620.69</c:v>
                </c:pt>
                <c:pt idx="68">
                  <c:v>1123563.2180000001</c:v>
                </c:pt>
                <c:pt idx="69">
                  <c:v>1138505.747</c:v>
                </c:pt>
                <c:pt idx="70">
                  <c:v>1153448.2760000001</c:v>
                </c:pt>
                <c:pt idx="71">
                  <c:v>1168390.8049999999</c:v>
                </c:pt>
                <c:pt idx="72">
                  <c:v>1183333.3330000001</c:v>
                </c:pt>
                <c:pt idx="73">
                  <c:v>1198275.862</c:v>
                </c:pt>
                <c:pt idx="74">
                  <c:v>1213218.3910000001</c:v>
                </c:pt>
                <c:pt idx="75">
                  <c:v>1228160.92</c:v>
                </c:pt>
                <c:pt idx="76">
                  <c:v>1243103.4480000001</c:v>
                </c:pt>
                <c:pt idx="77">
                  <c:v>1258045.977</c:v>
                </c:pt>
                <c:pt idx="78">
                  <c:v>1272988.5060000001</c:v>
                </c:pt>
                <c:pt idx="79">
                  <c:v>1287931.034</c:v>
                </c:pt>
                <c:pt idx="80">
                  <c:v>1302873.5630000001</c:v>
                </c:pt>
                <c:pt idx="81">
                  <c:v>1317816.0919999999</c:v>
                </c:pt>
                <c:pt idx="82">
                  <c:v>1332758.621</c:v>
                </c:pt>
                <c:pt idx="83">
                  <c:v>1347701.149</c:v>
                </c:pt>
                <c:pt idx="84">
                  <c:v>1362643.6780000001</c:v>
                </c:pt>
                <c:pt idx="85">
                  <c:v>1377586.2069999999</c:v>
                </c:pt>
                <c:pt idx="86">
                  <c:v>1392528.736</c:v>
                </c:pt>
                <c:pt idx="87">
                  <c:v>1407471.264</c:v>
                </c:pt>
                <c:pt idx="88">
                  <c:v>1422413.7930000001</c:v>
                </c:pt>
                <c:pt idx="89">
                  <c:v>1437356.3219999999</c:v>
                </c:pt>
                <c:pt idx="90">
                  <c:v>1452298.851</c:v>
                </c:pt>
                <c:pt idx="91">
                  <c:v>1467241.379</c:v>
                </c:pt>
                <c:pt idx="92">
                  <c:v>1482183.9080000001</c:v>
                </c:pt>
                <c:pt idx="93">
                  <c:v>1497126.4369999999</c:v>
                </c:pt>
                <c:pt idx="94">
                  <c:v>1512068.966</c:v>
                </c:pt>
                <c:pt idx="95">
                  <c:v>1527011.4939999999</c:v>
                </c:pt>
                <c:pt idx="96">
                  <c:v>1541954.023</c:v>
                </c:pt>
                <c:pt idx="97">
                  <c:v>1556896.5519999999</c:v>
                </c:pt>
                <c:pt idx="98">
                  <c:v>1571839.08</c:v>
                </c:pt>
                <c:pt idx="99">
                  <c:v>1586781.6089999999</c:v>
                </c:pt>
                <c:pt idx="100">
                  <c:v>1601724.138</c:v>
                </c:pt>
                <c:pt idx="101">
                  <c:v>1616666.6669999999</c:v>
                </c:pt>
                <c:pt idx="102">
                  <c:v>1631609.1950000001</c:v>
                </c:pt>
                <c:pt idx="103">
                  <c:v>1646551.7239999999</c:v>
                </c:pt>
                <c:pt idx="104">
                  <c:v>1661494.253</c:v>
                </c:pt>
                <c:pt idx="105">
                  <c:v>1676436.7819999999</c:v>
                </c:pt>
                <c:pt idx="106">
                  <c:v>1691379.31</c:v>
                </c:pt>
                <c:pt idx="107">
                  <c:v>1706321.8389999999</c:v>
                </c:pt>
                <c:pt idx="108">
                  <c:v>1721264.368</c:v>
                </c:pt>
                <c:pt idx="109">
                  <c:v>1736206.8970000001</c:v>
                </c:pt>
                <c:pt idx="110">
                  <c:v>1751149.425</c:v>
                </c:pt>
                <c:pt idx="111">
                  <c:v>1766091.9539999999</c:v>
                </c:pt>
                <c:pt idx="112">
                  <c:v>1781034.483</c:v>
                </c:pt>
                <c:pt idx="113">
                  <c:v>1795977.0109999999</c:v>
                </c:pt>
                <c:pt idx="114">
                  <c:v>1810919.54</c:v>
                </c:pt>
                <c:pt idx="115">
                  <c:v>1825862.0689999999</c:v>
                </c:pt>
                <c:pt idx="116">
                  <c:v>1840804.598</c:v>
                </c:pt>
                <c:pt idx="117">
                  <c:v>1855747.1259999999</c:v>
                </c:pt>
                <c:pt idx="118">
                  <c:v>1870689.655</c:v>
                </c:pt>
                <c:pt idx="119">
                  <c:v>1885632.1839999999</c:v>
                </c:pt>
                <c:pt idx="120">
                  <c:v>1900574.713</c:v>
                </c:pt>
                <c:pt idx="121">
                  <c:v>1915517.2409999999</c:v>
                </c:pt>
                <c:pt idx="122">
                  <c:v>1930459.77</c:v>
                </c:pt>
                <c:pt idx="123">
                  <c:v>1945402.2990000001</c:v>
                </c:pt>
                <c:pt idx="124">
                  <c:v>1960344.828</c:v>
                </c:pt>
                <c:pt idx="125">
                  <c:v>1975287.3559999999</c:v>
                </c:pt>
                <c:pt idx="126">
                  <c:v>1990229.885</c:v>
                </c:pt>
                <c:pt idx="127">
                  <c:v>2005172.4140000001</c:v>
                </c:pt>
                <c:pt idx="128">
                  <c:v>2020114.943</c:v>
                </c:pt>
                <c:pt idx="129">
                  <c:v>2035057.4709999999</c:v>
                </c:pt>
                <c:pt idx="130">
                  <c:v>2050000</c:v>
                </c:pt>
                <c:pt idx="131">
                  <c:v>2064942.5290000001</c:v>
                </c:pt>
                <c:pt idx="132">
                  <c:v>2079885.057</c:v>
                </c:pt>
                <c:pt idx="133">
                  <c:v>2094827.5859999999</c:v>
                </c:pt>
                <c:pt idx="134">
                  <c:v>2109770.1150000002</c:v>
                </c:pt>
                <c:pt idx="135">
                  <c:v>2124712.6439999999</c:v>
                </c:pt>
                <c:pt idx="136">
                  <c:v>2139655.1719999998</c:v>
                </c:pt>
                <c:pt idx="137">
                  <c:v>2154597.7009999999</c:v>
                </c:pt>
                <c:pt idx="138">
                  <c:v>2169540.23</c:v>
                </c:pt>
                <c:pt idx="139">
                  <c:v>2184482.7590000001</c:v>
                </c:pt>
                <c:pt idx="140">
                  <c:v>2199425.287</c:v>
                </c:pt>
                <c:pt idx="141">
                  <c:v>2214367.8160000001</c:v>
                </c:pt>
                <c:pt idx="142">
                  <c:v>2229310.3450000002</c:v>
                </c:pt>
                <c:pt idx="143">
                  <c:v>2244252.8739999998</c:v>
                </c:pt>
                <c:pt idx="144">
                  <c:v>2259195.4019999998</c:v>
                </c:pt>
                <c:pt idx="145">
                  <c:v>2274137.9309999999</c:v>
                </c:pt>
                <c:pt idx="146">
                  <c:v>2289080.46</c:v>
                </c:pt>
                <c:pt idx="147">
                  <c:v>2304022.9890000001</c:v>
                </c:pt>
                <c:pt idx="148">
                  <c:v>2318965.517</c:v>
                </c:pt>
                <c:pt idx="149">
                  <c:v>2333908.0460000001</c:v>
                </c:pt>
                <c:pt idx="150">
                  <c:v>2348850.5750000002</c:v>
                </c:pt>
                <c:pt idx="151">
                  <c:v>2363793.1030000001</c:v>
                </c:pt>
                <c:pt idx="152">
                  <c:v>2378735.6320000002</c:v>
                </c:pt>
                <c:pt idx="153">
                  <c:v>2393678.1609999998</c:v>
                </c:pt>
                <c:pt idx="154">
                  <c:v>2408620.69</c:v>
                </c:pt>
                <c:pt idx="155">
                  <c:v>2423563.2179999999</c:v>
                </c:pt>
                <c:pt idx="156">
                  <c:v>2438505.747</c:v>
                </c:pt>
                <c:pt idx="157">
                  <c:v>2453448.2760000001</c:v>
                </c:pt>
                <c:pt idx="158">
                  <c:v>2468390.8050000002</c:v>
                </c:pt>
                <c:pt idx="159">
                  <c:v>2483333.3330000001</c:v>
                </c:pt>
                <c:pt idx="160">
                  <c:v>2498275.8620000002</c:v>
                </c:pt>
                <c:pt idx="161">
                  <c:v>2513218.3909999998</c:v>
                </c:pt>
                <c:pt idx="162">
                  <c:v>2528160.92</c:v>
                </c:pt>
                <c:pt idx="163">
                  <c:v>2543103.4479999999</c:v>
                </c:pt>
                <c:pt idx="164">
                  <c:v>2558045.977</c:v>
                </c:pt>
                <c:pt idx="165">
                  <c:v>2572988.5060000001</c:v>
                </c:pt>
                <c:pt idx="166">
                  <c:v>2587931.034</c:v>
                </c:pt>
                <c:pt idx="167">
                  <c:v>2602873.5630000001</c:v>
                </c:pt>
                <c:pt idx="168">
                  <c:v>2617816.0920000002</c:v>
                </c:pt>
                <c:pt idx="169">
                  <c:v>2632758.6209999998</c:v>
                </c:pt>
                <c:pt idx="170">
                  <c:v>2647701.1490000002</c:v>
                </c:pt>
                <c:pt idx="171">
                  <c:v>2662643.6779999998</c:v>
                </c:pt>
                <c:pt idx="172">
                  <c:v>2677586.2069999999</c:v>
                </c:pt>
                <c:pt idx="173">
                  <c:v>2692528.736</c:v>
                </c:pt>
                <c:pt idx="174">
                  <c:v>2707471.264</c:v>
                </c:pt>
                <c:pt idx="175">
                  <c:v>2722413.7930000001</c:v>
                </c:pt>
                <c:pt idx="176">
                  <c:v>2737356.3220000002</c:v>
                </c:pt>
                <c:pt idx="177">
                  <c:v>2752298.8509999998</c:v>
                </c:pt>
                <c:pt idx="178">
                  <c:v>2767241.3790000002</c:v>
                </c:pt>
                <c:pt idx="179">
                  <c:v>2782183.9079999998</c:v>
                </c:pt>
                <c:pt idx="180">
                  <c:v>2797126.4369999999</c:v>
                </c:pt>
                <c:pt idx="181">
                  <c:v>2812068.966</c:v>
                </c:pt>
                <c:pt idx="182">
                  <c:v>2827011.4939999999</c:v>
                </c:pt>
                <c:pt idx="183">
                  <c:v>2841954.023</c:v>
                </c:pt>
                <c:pt idx="184">
                  <c:v>2856896.5520000001</c:v>
                </c:pt>
                <c:pt idx="185">
                  <c:v>2871839.08</c:v>
                </c:pt>
                <c:pt idx="186">
                  <c:v>2886781.6090000002</c:v>
                </c:pt>
                <c:pt idx="187">
                  <c:v>2901724.1379999998</c:v>
                </c:pt>
                <c:pt idx="188">
                  <c:v>2916666.6669999999</c:v>
                </c:pt>
                <c:pt idx="189">
                  <c:v>2931609.1949999998</c:v>
                </c:pt>
                <c:pt idx="190">
                  <c:v>2946551.7239999999</c:v>
                </c:pt>
                <c:pt idx="191">
                  <c:v>2961494.253</c:v>
                </c:pt>
                <c:pt idx="192">
                  <c:v>2976436.7820000001</c:v>
                </c:pt>
                <c:pt idx="193">
                  <c:v>2991379.31</c:v>
                </c:pt>
                <c:pt idx="194">
                  <c:v>3006321.8390000002</c:v>
                </c:pt>
                <c:pt idx="195">
                  <c:v>3021264.3679999998</c:v>
                </c:pt>
                <c:pt idx="196">
                  <c:v>3036206.8969999999</c:v>
                </c:pt>
                <c:pt idx="197">
                  <c:v>3051149.4249999998</c:v>
                </c:pt>
                <c:pt idx="198">
                  <c:v>3066091.9539999999</c:v>
                </c:pt>
                <c:pt idx="199">
                  <c:v>3081034.483</c:v>
                </c:pt>
                <c:pt idx="200">
                  <c:v>3095977.0109999999</c:v>
                </c:pt>
                <c:pt idx="201">
                  <c:v>3110919.54</c:v>
                </c:pt>
                <c:pt idx="202">
                  <c:v>3125862.0690000001</c:v>
                </c:pt>
                <c:pt idx="203">
                  <c:v>3140804.5980000002</c:v>
                </c:pt>
                <c:pt idx="204">
                  <c:v>3155747.1260000002</c:v>
                </c:pt>
                <c:pt idx="205">
                  <c:v>3170689.6549999998</c:v>
                </c:pt>
                <c:pt idx="206">
                  <c:v>3185632.1839999999</c:v>
                </c:pt>
                <c:pt idx="207">
                  <c:v>3200574.713</c:v>
                </c:pt>
                <c:pt idx="208">
                  <c:v>3215517.2409999999</c:v>
                </c:pt>
                <c:pt idx="209">
                  <c:v>3230459.77</c:v>
                </c:pt>
                <c:pt idx="210">
                  <c:v>3245402.2990000001</c:v>
                </c:pt>
                <c:pt idx="211">
                  <c:v>3260344.8280000002</c:v>
                </c:pt>
                <c:pt idx="212">
                  <c:v>3275287.3560000001</c:v>
                </c:pt>
                <c:pt idx="213">
                  <c:v>3290229.8849999998</c:v>
                </c:pt>
                <c:pt idx="214">
                  <c:v>3305172.4139999999</c:v>
                </c:pt>
                <c:pt idx="215">
                  <c:v>3320114.943</c:v>
                </c:pt>
                <c:pt idx="216">
                  <c:v>3335057.4709999999</c:v>
                </c:pt>
                <c:pt idx="217">
                  <c:v>3350000</c:v>
                </c:pt>
                <c:pt idx="218">
                  <c:v>3364942.5290000001</c:v>
                </c:pt>
                <c:pt idx="219">
                  <c:v>3379885.057</c:v>
                </c:pt>
                <c:pt idx="220">
                  <c:v>3394827.5860000001</c:v>
                </c:pt>
                <c:pt idx="221">
                  <c:v>3409770.1150000002</c:v>
                </c:pt>
                <c:pt idx="222">
                  <c:v>3424712.6439999999</c:v>
                </c:pt>
                <c:pt idx="223">
                  <c:v>3439655.1719999998</c:v>
                </c:pt>
                <c:pt idx="224">
                  <c:v>3454597.7009999999</c:v>
                </c:pt>
                <c:pt idx="225">
                  <c:v>3469540.23</c:v>
                </c:pt>
                <c:pt idx="226">
                  <c:v>3484482.7590000001</c:v>
                </c:pt>
                <c:pt idx="227">
                  <c:v>3499425.287</c:v>
                </c:pt>
                <c:pt idx="228">
                  <c:v>3514367.8160000001</c:v>
                </c:pt>
                <c:pt idx="229">
                  <c:v>3529310.3450000002</c:v>
                </c:pt>
                <c:pt idx="230">
                  <c:v>3544252.8739999998</c:v>
                </c:pt>
                <c:pt idx="231">
                  <c:v>3559195.4019999998</c:v>
                </c:pt>
                <c:pt idx="232">
                  <c:v>3574137.9309999999</c:v>
                </c:pt>
                <c:pt idx="233">
                  <c:v>3589080.46</c:v>
                </c:pt>
                <c:pt idx="234">
                  <c:v>3604022.9890000001</c:v>
                </c:pt>
                <c:pt idx="235">
                  <c:v>3618965.517</c:v>
                </c:pt>
                <c:pt idx="236">
                  <c:v>3633908.0460000001</c:v>
                </c:pt>
                <c:pt idx="237">
                  <c:v>3648850.5750000002</c:v>
                </c:pt>
                <c:pt idx="238">
                  <c:v>3663793.1030000001</c:v>
                </c:pt>
                <c:pt idx="239">
                  <c:v>3678735.6320000002</c:v>
                </c:pt>
                <c:pt idx="240">
                  <c:v>3693678.1609999998</c:v>
                </c:pt>
                <c:pt idx="241">
                  <c:v>3708620.69</c:v>
                </c:pt>
                <c:pt idx="242">
                  <c:v>3723563.2179999999</c:v>
                </c:pt>
                <c:pt idx="243">
                  <c:v>3738505.747</c:v>
                </c:pt>
                <c:pt idx="244">
                  <c:v>3753448.2760000001</c:v>
                </c:pt>
                <c:pt idx="245">
                  <c:v>3768390.8050000002</c:v>
                </c:pt>
                <c:pt idx="246">
                  <c:v>3783333.3330000001</c:v>
                </c:pt>
                <c:pt idx="247">
                  <c:v>3798275.8620000002</c:v>
                </c:pt>
                <c:pt idx="248">
                  <c:v>3813218.3909999998</c:v>
                </c:pt>
                <c:pt idx="249">
                  <c:v>3828160.92</c:v>
                </c:pt>
                <c:pt idx="250">
                  <c:v>3843103.4479999999</c:v>
                </c:pt>
                <c:pt idx="251">
                  <c:v>3858045.977</c:v>
                </c:pt>
                <c:pt idx="252">
                  <c:v>3872988.5060000001</c:v>
                </c:pt>
                <c:pt idx="253">
                  <c:v>3887931.034</c:v>
                </c:pt>
                <c:pt idx="254">
                  <c:v>3902873.5630000001</c:v>
                </c:pt>
                <c:pt idx="255">
                  <c:v>3917816.0920000002</c:v>
                </c:pt>
                <c:pt idx="256">
                  <c:v>3932758.6209999998</c:v>
                </c:pt>
                <c:pt idx="257">
                  <c:v>3947701.1490000002</c:v>
                </c:pt>
                <c:pt idx="258">
                  <c:v>3962643.6779999998</c:v>
                </c:pt>
                <c:pt idx="259">
                  <c:v>3977586.2069999999</c:v>
                </c:pt>
                <c:pt idx="260">
                  <c:v>3992528.736</c:v>
                </c:pt>
                <c:pt idx="261">
                  <c:v>4007471.264</c:v>
                </c:pt>
                <c:pt idx="262">
                  <c:v>4022413.7930000001</c:v>
                </c:pt>
                <c:pt idx="263">
                  <c:v>4037356.3220000002</c:v>
                </c:pt>
                <c:pt idx="264">
                  <c:v>4052298.8509999998</c:v>
                </c:pt>
                <c:pt idx="265">
                  <c:v>4067241.3790000002</c:v>
                </c:pt>
                <c:pt idx="266">
                  <c:v>4082183.9079999998</c:v>
                </c:pt>
                <c:pt idx="267">
                  <c:v>4097126.4369999999</c:v>
                </c:pt>
                <c:pt idx="268">
                  <c:v>4112068.966</c:v>
                </c:pt>
                <c:pt idx="269">
                  <c:v>4127011.4939999999</c:v>
                </c:pt>
                <c:pt idx="270">
                  <c:v>4141954.023</c:v>
                </c:pt>
                <c:pt idx="271">
                  <c:v>4156896.5520000001</c:v>
                </c:pt>
                <c:pt idx="272">
                  <c:v>4171839.08</c:v>
                </c:pt>
                <c:pt idx="273">
                  <c:v>4186781.6090000002</c:v>
                </c:pt>
                <c:pt idx="274">
                  <c:v>4201724.1380000003</c:v>
                </c:pt>
                <c:pt idx="275">
                  <c:v>4216666.6670000004</c:v>
                </c:pt>
                <c:pt idx="276">
                  <c:v>4231609.1950000003</c:v>
                </c:pt>
                <c:pt idx="277">
                  <c:v>4246551.7240000004</c:v>
                </c:pt>
                <c:pt idx="278">
                  <c:v>4261494.2529999996</c:v>
                </c:pt>
                <c:pt idx="279">
                  <c:v>4276436.7819999997</c:v>
                </c:pt>
                <c:pt idx="280">
                  <c:v>4291379.3099999996</c:v>
                </c:pt>
                <c:pt idx="281">
                  <c:v>4306321.8389999997</c:v>
                </c:pt>
                <c:pt idx="282">
                  <c:v>4321264.3679999998</c:v>
                </c:pt>
                <c:pt idx="283">
                  <c:v>4336206.8969999999</c:v>
                </c:pt>
                <c:pt idx="284">
                  <c:v>4351149.4249999998</c:v>
                </c:pt>
                <c:pt idx="285">
                  <c:v>4366091.9539999999</c:v>
                </c:pt>
                <c:pt idx="286">
                  <c:v>4381034.483</c:v>
                </c:pt>
                <c:pt idx="287">
                  <c:v>4395977.0109999999</c:v>
                </c:pt>
                <c:pt idx="288">
                  <c:v>4410919.54</c:v>
                </c:pt>
                <c:pt idx="289">
                  <c:v>4425862.0690000001</c:v>
                </c:pt>
                <c:pt idx="290">
                  <c:v>4440804.5980000002</c:v>
                </c:pt>
                <c:pt idx="291">
                  <c:v>4455747.1260000002</c:v>
                </c:pt>
                <c:pt idx="292">
                  <c:v>4470689.6550000003</c:v>
                </c:pt>
                <c:pt idx="293">
                  <c:v>4485632.1840000004</c:v>
                </c:pt>
                <c:pt idx="294">
                  <c:v>4500574.7130000005</c:v>
                </c:pt>
                <c:pt idx="295">
                  <c:v>4515517.2410000004</c:v>
                </c:pt>
                <c:pt idx="296">
                  <c:v>4530459.7699999996</c:v>
                </c:pt>
                <c:pt idx="297">
                  <c:v>4545402.2989999996</c:v>
                </c:pt>
                <c:pt idx="298">
                  <c:v>4560344.8279999997</c:v>
                </c:pt>
                <c:pt idx="299">
                  <c:v>4575287.3559999997</c:v>
                </c:pt>
                <c:pt idx="300">
                  <c:v>4590229.8849999998</c:v>
                </c:pt>
                <c:pt idx="301">
                  <c:v>4605172.4139999999</c:v>
                </c:pt>
                <c:pt idx="302">
                  <c:v>4620114.943</c:v>
                </c:pt>
                <c:pt idx="303">
                  <c:v>4635057.4709999999</c:v>
                </c:pt>
                <c:pt idx="304">
                  <c:v>4650000</c:v>
                </c:pt>
                <c:pt idx="305">
                  <c:v>4664942.5290000001</c:v>
                </c:pt>
                <c:pt idx="306">
                  <c:v>4679885.057</c:v>
                </c:pt>
                <c:pt idx="307">
                  <c:v>4694827.5860000001</c:v>
                </c:pt>
                <c:pt idx="308">
                  <c:v>4709770.1150000002</c:v>
                </c:pt>
                <c:pt idx="309">
                  <c:v>4724712.6440000003</c:v>
                </c:pt>
                <c:pt idx="310">
                  <c:v>4739655.1720000003</c:v>
                </c:pt>
                <c:pt idx="311">
                  <c:v>4754597.7010000004</c:v>
                </c:pt>
                <c:pt idx="312">
                  <c:v>4769540.2300000004</c:v>
                </c:pt>
                <c:pt idx="313">
                  <c:v>4784482.7589999996</c:v>
                </c:pt>
                <c:pt idx="314">
                  <c:v>4799425.2869999995</c:v>
                </c:pt>
                <c:pt idx="315">
                  <c:v>4814367.8159999996</c:v>
                </c:pt>
                <c:pt idx="316">
                  <c:v>4829310.3449999997</c:v>
                </c:pt>
                <c:pt idx="317">
                  <c:v>4844252.8739999998</c:v>
                </c:pt>
                <c:pt idx="318">
                  <c:v>4859195.4019999998</c:v>
                </c:pt>
                <c:pt idx="319">
                  <c:v>4874137.9309999999</c:v>
                </c:pt>
                <c:pt idx="320">
                  <c:v>4889080.46</c:v>
                </c:pt>
                <c:pt idx="321">
                  <c:v>4904022.9890000001</c:v>
                </c:pt>
                <c:pt idx="322">
                  <c:v>4918965.517</c:v>
                </c:pt>
                <c:pt idx="323">
                  <c:v>4933908.0460000001</c:v>
                </c:pt>
                <c:pt idx="324">
                  <c:v>4948850.5750000002</c:v>
                </c:pt>
                <c:pt idx="325">
                  <c:v>4963793.1030000001</c:v>
                </c:pt>
                <c:pt idx="326">
                  <c:v>4978735.6320000002</c:v>
                </c:pt>
                <c:pt idx="327">
                  <c:v>4993678.1610000003</c:v>
                </c:pt>
                <c:pt idx="328">
                  <c:v>5008620.6900000004</c:v>
                </c:pt>
                <c:pt idx="329">
                  <c:v>5023563.2180000003</c:v>
                </c:pt>
                <c:pt idx="330">
                  <c:v>5038505.7470000004</c:v>
                </c:pt>
                <c:pt idx="331">
                  <c:v>5053448.2759999996</c:v>
                </c:pt>
                <c:pt idx="332">
                  <c:v>5068390.8049999997</c:v>
                </c:pt>
                <c:pt idx="333">
                  <c:v>5083333.3329999996</c:v>
                </c:pt>
                <c:pt idx="334">
                  <c:v>5098275.8619999997</c:v>
                </c:pt>
                <c:pt idx="335">
                  <c:v>5113218.3909999998</c:v>
                </c:pt>
                <c:pt idx="336">
                  <c:v>5128160.92</c:v>
                </c:pt>
                <c:pt idx="337">
                  <c:v>5143103.4479999999</c:v>
                </c:pt>
                <c:pt idx="338">
                  <c:v>5158045.977</c:v>
                </c:pt>
                <c:pt idx="339">
                  <c:v>5172988.5060000001</c:v>
                </c:pt>
                <c:pt idx="340">
                  <c:v>5187931.034</c:v>
                </c:pt>
                <c:pt idx="341">
                  <c:v>5202873.5630000001</c:v>
                </c:pt>
                <c:pt idx="342">
                  <c:v>5217816.0920000002</c:v>
                </c:pt>
                <c:pt idx="343">
                  <c:v>5232758.6210000003</c:v>
                </c:pt>
                <c:pt idx="344">
                  <c:v>5247701.1490000002</c:v>
                </c:pt>
                <c:pt idx="345">
                  <c:v>5262643.6780000003</c:v>
                </c:pt>
                <c:pt idx="346">
                  <c:v>5277586.2070000004</c:v>
                </c:pt>
                <c:pt idx="347">
                  <c:v>5292528.7359999996</c:v>
                </c:pt>
                <c:pt idx="348">
                  <c:v>5307471.2640000004</c:v>
                </c:pt>
                <c:pt idx="349">
                  <c:v>5322413.7929999996</c:v>
                </c:pt>
                <c:pt idx="350">
                  <c:v>5337356.3219999997</c:v>
                </c:pt>
                <c:pt idx="351">
                  <c:v>5352298.8509999998</c:v>
                </c:pt>
                <c:pt idx="352">
                  <c:v>5367241.3789999997</c:v>
                </c:pt>
                <c:pt idx="353">
                  <c:v>5382183.9079999998</c:v>
                </c:pt>
                <c:pt idx="354">
                  <c:v>5397126.4369999999</c:v>
                </c:pt>
                <c:pt idx="355">
                  <c:v>5412068.966</c:v>
                </c:pt>
                <c:pt idx="356">
                  <c:v>5427011.4939999999</c:v>
                </c:pt>
                <c:pt idx="357">
                  <c:v>5441954.023</c:v>
                </c:pt>
                <c:pt idx="358">
                  <c:v>5456896.5520000001</c:v>
                </c:pt>
                <c:pt idx="359">
                  <c:v>5471839.0800000001</c:v>
                </c:pt>
                <c:pt idx="360">
                  <c:v>5486781.6090000002</c:v>
                </c:pt>
                <c:pt idx="361">
                  <c:v>5501724.1380000003</c:v>
                </c:pt>
                <c:pt idx="362">
                  <c:v>5516666.6670000004</c:v>
                </c:pt>
                <c:pt idx="363">
                  <c:v>5531609.1950000003</c:v>
                </c:pt>
                <c:pt idx="364">
                  <c:v>5546551.7240000004</c:v>
                </c:pt>
                <c:pt idx="365">
                  <c:v>5561494.2529999996</c:v>
                </c:pt>
                <c:pt idx="366">
                  <c:v>5576436.7819999997</c:v>
                </c:pt>
                <c:pt idx="367">
                  <c:v>5591379.3099999996</c:v>
                </c:pt>
                <c:pt idx="368">
                  <c:v>5606321.8389999997</c:v>
                </c:pt>
                <c:pt idx="369">
                  <c:v>5621264.3679999998</c:v>
                </c:pt>
                <c:pt idx="370">
                  <c:v>5636206.8969999999</c:v>
                </c:pt>
                <c:pt idx="371">
                  <c:v>5651149.4249999998</c:v>
                </c:pt>
                <c:pt idx="372">
                  <c:v>5666091.9539999999</c:v>
                </c:pt>
                <c:pt idx="373">
                  <c:v>5681034.483</c:v>
                </c:pt>
                <c:pt idx="374">
                  <c:v>5695977.0109999999</c:v>
                </c:pt>
                <c:pt idx="375">
                  <c:v>5710919.54</c:v>
                </c:pt>
                <c:pt idx="376">
                  <c:v>5725862.0690000001</c:v>
                </c:pt>
                <c:pt idx="377">
                  <c:v>5740804.5980000002</c:v>
                </c:pt>
                <c:pt idx="378">
                  <c:v>5755747.1260000002</c:v>
                </c:pt>
                <c:pt idx="379">
                  <c:v>5770689.6550000003</c:v>
                </c:pt>
                <c:pt idx="380">
                  <c:v>5785632.1840000004</c:v>
                </c:pt>
                <c:pt idx="381">
                  <c:v>5800574.7130000005</c:v>
                </c:pt>
                <c:pt idx="382">
                  <c:v>5815517.2410000004</c:v>
                </c:pt>
                <c:pt idx="383">
                  <c:v>5830459.7699999996</c:v>
                </c:pt>
                <c:pt idx="384">
                  <c:v>5845402.2989999996</c:v>
                </c:pt>
                <c:pt idx="385">
                  <c:v>5860344.8279999997</c:v>
                </c:pt>
                <c:pt idx="386">
                  <c:v>5875287.3559999997</c:v>
                </c:pt>
                <c:pt idx="387">
                  <c:v>5890229.8849999998</c:v>
                </c:pt>
                <c:pt idx="388">
                  <c:v>5905172.4139999999</c:v>
                </c:pt>
                <c:pt idx="389">
                  <c:v>5920114.943</c:v>
                </c:pt>
                <c:pt idx="390">
                  <c:v>5935057.4709999999</c:v>
                </c:pt>
                <c:pt idx="391">
                  <c:v>5950000</c:v>
                </c:pt>
                <c:pt idx="392">
                  <c:v>5964942.5290000001</c:v>
                </c:pt>
                <c:pt idx="393">
                  <c:v>5979885.057</c:v>
                </c:pt>
                <c:pt idx="394">
                  <c:v>5994827.5860000001</c:v>
                </c:pt>
                <c:pt idx="395">
                  <c:v>6009770.1150000002</c:v>
                </c:pt>
                <c:pt idx="396">
                  <c:v>6024712.6440000003</c:v>
                </c:pt>
                <c:pt idx="397">
                  <c:v>6039655.1720000003</c:v>
                </c:pt>
                <c:pt idx="398">
                  <c:v>6054597.7010000004</c:v>
                </c:pt>
                <c:pt idx="399">
                  <c:v>6069540.2300000004</c:v>
                </c:pt>
                <c:pt idx="400">
                  <c:v>6084482.7589999996</c:v>
                </c:pt>
                <c:pt idx="401">
                  <c:v>6099425.2869999995</c:v>
                </c:pt>
                <c:pt idx="402">
                  <c:v>6114367.8159999996</c:v>
                </c:pt>
                <c:pt idx="403">
                  <c:v>6129310.3449999997</c:v>
                </c:pt>
                <c:pt idx="404">
                  <c:v>6144252.8739999998</c:v>
                </c:pt>
                <c:pt idx="405">
                  <c:v>6159195.4019999998</c:v>
                </c:pt>
                <c:pt idx="406">
                  <c:v>6174137.9309999999</c:v>
                </c:pt>
                <c:pt idx="407">
                  <c:v>6189080.46</c:v>
                </c:pt>
                <c:pt idx="408">
                  <c:v>6204022.9890000001</c:v>
                </c:pt>
                <c:pt idx="409">
                  <c:v>6218965.517</c:v>
                </c:pt>
                <c:pt idx="410">
                  <c:v>6233908.0460000001</c:v>
                </c:pt>
                <c:pt idx="411">
                  <c:v>6248850.5750000002</c:v>
                </c:pt>
                <c:pt idx="412">
                  <c:v>6263793.1030000001</c:v>
                </c:pt>
                <c:pt idx="413">
                  <c:v>6278735.6320000002</c:v>
                </c:pt>
                <c:pt idx="414">
                  <c:v>6293678.1610000003</c:v>
                </c:pt>
                <c:pt idx="415">
                  <c:v>6308620.6900000004</c:v>
                </c:pt>
                <c:pt idx="416">
                  <c:v>6323563.2180000003</c:v>
                </c:pt>
                <c:pt idx="417">
                  <c:v>6338505.7470000004</c:v>
                </c:pt>
                <c:pt idx="418">
                  <c:v>6353448.2759999996</c:v>
                </c:pt>
                <c:pt idx="419">
                  <c:v>6368390.8049999997</c:v>
                </c:pt>
                <c:pt idx="420">
                  <c:v>6383333.3329999996</c:v>
                </c:pt>
                <c:pt idx="421">
                  <c:v>6398275.8619999997</c:v>
                </c:pt>
                <c:pt idx="422">
                  <c:v>6413218.3909999998</c:v>
                </c:pt>
                <c:pt idx="423">
                  <c:v>6428160.9199999999</c:v>
                </c:pt>
                <c:pt idx="424">
                  <c:v>6443103.4479999999</c:v>
                </c:pt>
                <c:pt idx="425">
                  <c:v>6458045.977</c:v>
                </c:pt>
                <c:pt idx="426">
                  <c:v>6472988.5060000001</c:v>
                </c:pt>
                <c:pt idx="427">
                  <c:v>6487931.034</c:v>
                </c:pt>
                <c:pt idx="428">
                  <c:v>6502873.5630000001</c:v>
                </c:pt>
                <c:pt idx="429">
                  <c:v>6517816.0920000002</c:v>
                </c:pt>
                <c:pt idx="430">
                  <c:v>6532758.6210000003</c:v>
                </c:pt>
                <c:pt idx="431">
                  <c:v>6547701.1490000002</c:v>
                </c:pt>
                <c:pt idx="432">
                  <c:v>6562643.6780000003</c:v>
                </c:pt>
                <c:pt idx="433">
                  <c:v>6577586.2070000004</c:v>
                </c:pt>
                <c:pt idx="434">
                  <c:v>6592528.7359999996</c:v>
                </c:pt>
                <c:pt idx="435">
                  <c:v>6607471.2640000004</c:v>
                </c:pt>
                <c:pt idx="436">
                  <c:v>6622413.7929999996</c:v>
                </c:pt>
                <c:pt idx="437">
                  <c:v>6637356.3219999997</c:v>
                </c:pt>
                <c:pt idx="438">
                  <c:v>6652298.8509999998</c:v>
                </c:pt>
                <c:pt idx="439">
                  <c:v>6667241.3789999997</c:v>
                </c:pt>
                <c:pt idx="440">
                  <c:v>6682183.9079999998</c:v>
                </c:pt>
                <c:pt idx="441">
                  <c:v>6697126.4369999999</c:v>
                </c:pt>
                <c:pt idx="442">
                  <c:v>6712068.966</c:v>
                </c:pt>
                <c:pt idx="443">
                  <c:v>6727011.4939999999</c:v>
                </c:pt>
                <c:pt idx="444">
                  <c:v>6741954.023</c:v>
                </c:pt>
                <c:pt idx="445">
                  <c:v>6756896.5520000001</c:v>
                </c:pt>
                <c:pt idx="446">
                  <c:v>6771839.0800000001</c:v>
                </c:pt>
                <c:pt idx="447">
                  <c:v>6786781.6090000002</c:v>
                </c:pt>
                <c:pt idx="448">
                  <c:v>6801724.1380000003</c:v>
                </c:pt>
                <c:pt idx="449">
                  <c:v>6816666.6670000004</c:v>
                </c:pt>
                <c:pt idx="450">
                  <c:v>6831609.1950000003</c:v>
                </c:pt>
                <c:pt idx="451">
                  <c:v>6846551.7240000004</c:v>
                </c:pt>
                <c:pt idx="452">
                  <c:v>6861494.2529999996</c:v>
                </c:pt>
                <c:pt idx="453">
                  <c:v>6876436.7819999997</c:v>
                </c:pt>
                <c:pt idx="454">
                  <c:v>6891379.3099999996</c:v>
                </c:pt>
                <c:pt idx="455">
                  <c:v>6906321.8389999997</c:v>
                </c:pt>
                <c:pt idx="456">
                  <c:v>6921264.3679999998</c:v>
                </c:pt>
                <c:pt idx="457">
                  <c:v>6936206.8969999999</c:v>
                </c:pt>
                <c:pt idx="458">
                  <c:v>6951149.4249999998</c:v>
                </c:pt>
                <c:pt idx="459">
                  <c:v>6966091.9539999999</c:v>
                </c:pt>
                <c:pt idx="460">
                  <c:v>6981034.483</c:v>
                </c:pt>
                <c:pt idx="461">
                  <c:v>6995977.0109999999</c:v>
                </c:pt>
                <c:pt idx="462">
                  <c:v>7010919.54</c:v>
                </c:pt>
                <c:pt idx="463">
                  <c:v>7025862.0690000001</c:v>
                </c:pt>
                <c:pt idx="464">
                  <c:v>7040804.5980000002</c:v>
                </c:pt>
                <c:pt idx="465">
                  <c:v>7055747.1260000002</c:v>
                </c:pt>
                <c:pt idx="466">
                  <c:v>7070689.6550000003</c:v>
                </c:pt>
                <c:pt idx="467">
                  <c:v>7085632.1840000004</c:v>
                </c:pt>
                <c:pt idx="468">
                  <c:v>7100574.7130000005</c:v>
                </c:pt>
                <c:pt idx="469">
                  <c:v>7115517.2410000004</c:v>
                </c:pt>
                <c:pt idx="470">
                  <c:v>7130459.7699999996</c:v>
                </c:pt>
                <c:pt idx="471">
                  <c:v>7145402.2989999996</c:v>
                </c:pt>
                <c:pt idx="472">
                  <c:v>7160344.8279999997</c:v>
                </c:pt>
                <c:pt idx="473">
                  <c:v>7175287.3559999997</c:v>
                </c:pt>
                <c:pt idx="474">
                  <c:v>7190229.8849999998</c:v>
                </c:pt>
                <c:pt idx="475">
                  <c:v>7205172.4139999999</c:v>
                </c:pt>
                <c:pt idx="476">
                  <c:v>7220114.943</c:v>
                </c:pt>
                <c:pt idx="477">
                  <c:v>7235057.4709999999</c:v>
                </c:pt>
                <c:pt idx="478">
                  <c:v>7250000</c:v>
                </c:pt>
                <c:pt idx="479">
                  <c:v>7264942.5290000001</c:v>
                </c:pt>
                <c:pt idx="480">
                  <c:v>7279885.057</c:v>
                </c:pt>
                <c:pt idx="481">
                  <c:v>7294827.5860000001</c:v>
                </c:pt>
                <c:pt idx="482">
                  <c:v>7309770.1150000002</c:v>
                </c:pt>
                <c:pt idx="483">
                  <c:v>7324712.6440000003</c:v>
                </c:pt>
                <c:pt idx="484">
                  <c:v>7339655.1720000003</c:v>
                </c:pt>
                <c:pt idx="485">
                  <c:v>7354597.7010000004</c:v>
                </c:pt>
                <c:pt idx="486">
                  <c:v>7369540.2300000004</c:v>
                </c:pt>
                <c:pt idx="487">
                  <c:v>7384482.7589999996</c:v>
                </c:pt>
                <c:pt idx="488">
                  <c:v>7399425.2869999995</c:v>
                </c:pt>
                <c:pt idx="489">
                  <c:v>7414367.8159999996</c:v>
                </c:pt>
                <c:pt idx="490">
                  <c:v>7429310.3449999997</c:v>
                </c:pt>
                <c:pt idx="491">
                  <c:v>7444252.8739999998</c:v>
                </c:pt>
                <c:pt idx="492">
                  <c:v>7459195.4019999998</c:v>
                </c:pt>
                <c:pt idx="493">
                  <c:v>7474137.9309999999</c:v>
                </c:pt>
                <c:pt idx="494">
                  <c:v>7489080.46</c:v>
                </c:pt>
                <c:pt idx="495">
                  <c:v>7504022.9890000001</c:v>
                </c:pt>
                <c:pt idx="496">
                  <c:v>7518965.517</c:v>
                </c:pt>
                <c:pt idx="497">
                  <c:v>7533908.0460000001</c:v>
                </c:pt>
                <c:pt idx="498">
                  <c:v>7548850.5750000002</c:v>
                </c:pt>
                <c:pt idx="499">
                  <c:v>7563793.1030000001</c:v>
                </c:pt>
                <c:pt idx="500">
                  <c:v>7578735.6320000002</c:v>
                </c:pt>
                <c:pt idx="501">
                  <c:v>7593678.1610000003</c:v>
                </c:pt>
                <c:pt idx="502">
                  <c:v>7608620.6900000004</c:v>
                </c:pt>
                <c:pt idx="503">
                  <c:v>7623563.2180000003</c:v>
                </c:pt>
                <c:pt idx="504">
                  <c:v>7638505.7470000004</c:v>
                </c:pt>
                <c:pt idx="505">
                  <c:v>7653448.2759999996</c:v>
                </c:pt>
                <c:pt idx="506">
                  <c:v>7668390.8049999997</c:v>
                </c:pt>
                <c:pt idx="507">
                  <c:v>7683333.3329999996</c:v>
                </c:pt>
                <c:pt idx="508">
                  <c:v>7698275.8619999997</c:v>
                </c:pt>
                <c:pt idx="509">
                  <c:v>7713218.3909999998</c:v>
                </c:pt>
                <c:pt idx="510">
                  <c:v>7728160.9199999999</c:v>
                </c:pt>
                <c:pt idx="511">
                  <c:v>7743103.4479999999</c:v>
                </c:pt>
                <c:pt idx="512">
                  <c:v>7758045.977</c:v>
                </c:pt>
                <c:pt idx="513">
                  <c:v>7772988.5060000001</c:v>
                </c:pt>
                <c:pt idx="514">
                  <c:v>7787931.034</c:v>
                </c:pt>
                <c:pt idx="515">
                  <c:v>7802873.5630000001</c:v>
                </c:pt>
                <c:pt idx="516">
                  <c:v>7817816.0920000002</c:v>
                </c:pt>
                <c:pt idx="517">
                  <c:v>7832758.6210000003</c:v>
                </c:pt>
                <c:pt idx="518">
                  <c:v>7847701.1490000002</c:v>
                </c:pt>
                <c:pt idx="519">
                  <c:v>7862643.6780000003</c:v>
                </c:pt>
                <c:pt idx="520">
                  <c:v>7877586.2070000004</c:v>
                </c:pt>
                <c:pt idx="521">
                  <c:v>7892528.7359999996</c:v>
                </c:pt>
                <c:pt idx="522">
                  <c:v>7907471.2640000004</c:v>
                </c:pt>
                <c:pt idx="523">
                  <c:v>7922413.7929999996</c:v>
                </c:pt>
                <c:pt idx="524">
                  <c:v>7937356.3219999997</c:v>
                </c:pt>
                <c:pt idx="525">
                  <c:v>7952298.8509999998</c:v>
                </c:pt>
                <c:pt idx="526">
                  <c:v>7967241.3789999997</c:v>
                </c:pt>
                <c:pt idx="527">
                  <c:v>7982183.9079999998</c:v>
                </c:pt>
                <c:pt idx="528">
                  <c:v>7997126.4369999999</c:v>
                </c:pt>
                <c:pt idx="529">
                  <c:v>8012068.966</c:v>
                </c:pt>
                <c:pt idx="530">
                  <c:v>8027011.4939999999</c:v>
                </c:pt>
                <c:pt idx="531">
                  <c:v>8041954.023</c:v>
                </c:pt>
                <c:pt idx="532">
                  <c:v>8056896.5520000001</c:v>
                </c:pt>
                <c:pt idx="533">
                  <c:v>8071839.0800000001</c:v>
                </c:pt>
                <c:pt idx="534">
                  <c:v>8086781.6090000002</c:v>
                </c:pt>
                <c:pt idx="535">
                  <c:v>8101724.1380000003</c:v>
                </c:pt>
                <c:pt idx="536">
                  <c:v>8116666.6670000004</c:v>
                </c:pt>
                <c:pt idx="537">
                  <c:v>8131609.1950000003</c:v>
                </c:pt>
                <c:pt idx="538">
                  <c:v>8146551.7240000004</c:v>
                </c:pt>
                <c:pt idx="539">
                  <c:v>8161494.2529999996</c:v>
                </c:pt>
                <c:pt idx="540">
                  <c:v>8176436.7819999997</c:v>
                </c:pt>
                <c:pt idx="541">
                  <c:v>8191379.3099999996</c:v>
                </c:pt>
                <c:pt idx="542">
                  <c:v>8206321.8389999997</c:v>
                </c:pt>
                <c:pt idx="543">
                  <c:v>8221264.3679999998</c:v>
                </c:pt>
                <c:pt idx="544">
                  <c:v>8236206.8969999999</c:v>
                </c:pt>
                <c:pt idx="545">
                  <c:v>8251149.4249999998</c:v>
                </c:pt>
                <c:pt idx="546">
                  <c:v>8266091.9539999999</c:v>
                </c:pt>
                <c:pt idx="547">
                  <c:v>8281034.483</c:v>
                </c:pt>
                <c:pt idx="548">
                  <c:v>8295977.0109999999</c:v>
                </c:pt>
                <c:pt idx="549">
                  <c:v>8310919.54</c:v>
                </c:pt>
                <c:pt idx="550">
                  <c:v>8325862.0690000001</c:v>
                </c:pt>
                <c:pt idx="551">
                  <c:v>8340804.5980000002</c:v>
                </c:pt>
                <c:pt idx="552">
                  <c:v>8355747.1260000002</c:v>
                </c:pt>
                <c:pt idx="553">
                  <c:v>8370689.6550000003</c:v>
                </c:pt>
                <c:pt idx="554">
                  <c:v>8385632.1840000004</c:v>
                </c:pt>
                <c:pt idx="555">
                  <c:v>8400574.7129999995</c:v>
                </c:pt>
                <c:pt idx="556">
                  <c:v>8415517.2410000004</c:v>
                </c:pt>
                <c:pt idx="557">
                  <c:v>8430459.7699999996</c:v>
                </c:pt>
                <c:pt idx="558">
                  <c:v>8445402.2990000006</c:v>
                </c:pt>
                <c:pt idx="559">
                  <c:v>8460344.8279999997</c:v>
                </c:pt>
                <c:pt idx="560">
                  <c:v>8475287.3560000006</c:v>
                </c:pt>
                <c:pt idx="561">
                  <c:v>8490229.8849999998</c:v>
                </c:pt>
                <c:pt idx="562">
                  <c:v>8505172.4140000008</c:v>
                </c:pt>
                <c:pt idx="563">
                  <c:v>8520114.943</c:v>
                </c:pt>
                <c:pt idx="564">
                  <c:v>8535057.4710000008</c:v>
                </c:pt>
                <c:pt idx="565">
                  <c:v>8550000</c:v>
                </c:pt>
                <c:pt idx="566">
                  <c:v>8564942.5289999992</c:v>
                </c:pt>
                <c:pt idx="567">
                  <c:v>8579885.057</c:v>
                </c:pt>
                <c:pt idx="568">
                  <c:v>8594827.5859999992</c:v>
                </c:pt>
                <c:pt idx="569">
                  <c:v>8609770.1150000002</c:v>
                </c:pt>
                <c:pt idx="570">
                  <c:v>8624712.6439999994</c:v>
                </c:pt>
                <c:pt idx="571">
                  <c:v>8639655.1720000003</c:v>
                </c:pt>
                <c:pt idx="572">
                  <c:v>8654597.7009999994</c:v>
                </c:pt>
                <c:pt idx="573">
                  <c:v>8669540.2300000004</c:v>
                </c:pt>
                <c:pt idx="574">
                  <c:v>8684482.7589999996</c:v>
                </c:pt>
                <c:pt idx="575">
                  <c:v>8699425.2870000005</c:v>
                </c:pt>
                <c:pt idx="576">
                  <c:v>8714367.8159999996</c:v>
                </c:pt>
                <c:pt idx="577">
                  <c:v>8729310.3450000007</c:v>
                </c:pt>
                <c:pt idx="578">
                  <c:v>8744252.8739999998</c:v>
                </c:pt>
                <c:pt idx="579">
                  <c:v>8759195.4020000007</c:v>
                </c:pt>
                <c:pt idx="580">
                  <c:v>8774137.9309999999</c:v>
                </c:pt>
                <c:pt idx="581">
                  <c:v>8789080.4600000009</c:v>
                </c:pt>
                <c:pt idx="582">
                  <c:v>8804022.9890000001</c:v>
                </c:pt>
                <c:pt idx="583">
                  <c:v>8818965.5170000009</c:v>
                </c:pt>
                <c:pt idx="584">
                  <c:v>8833908.0460000001</c:v>
                </c:pt>
                <c:pt idx="585">
                  <c:v>8848850.5749999993</c:v>
                </c:pt>
                <c:pt idx="586">
                  <c:v>8863793.1030000001</c:v>
                </c:pt>
                <c:pt idx="587">
                  <c:v>8878735.6319999993</c:v>
                </c:pt>
                <c:pt idx="588">
                  <c:v>8893678.1610000003</c:v>
                </c:pt>
                <c:pt idx="589">
                  <c:v>8908620.6899999995</c:v>
                </c:pt>
                <c:pt idx="590">
                  <c:v>8923563.2180000003</c:v>
                </c:pt>
                <c:pt idx="591">
                  <c:v>8938505.7469999995</c:v>
                </c:pt>
                <c:pt idx="592">
                  <c:v>8953448.2760000005</c:v>
                </c:pt>
                <c:pt idx="593">
                  <c:v>8968390.8049999997</c:v>
                </c:pt>
                <c:pt idx="594">
                  <c:v>8983333.3330000006</c:v>
                </c:pt>
                <c:pt idx="595">
                  <c:v>8998275.8619999997</c:v>
                </c:pt>
                <c:pt idx="596">
                  <c:v>9013218.3910000008</c:v>
                </c:pt>
                <c:pt idx="597">
                  <c:v>9028160.9199999999</c:v>
                </c:pt>
                <c:pt idx="598">
                  <c:v>9043103.4480000008</c:v>
                </c:pt>
                <c:pt idx="599">
                  <c:v>9058045.977</c:v>
                </c:pt>
                <c:pt idx="600">
                  <c:v>9072988.5059999991</c:v>
                </c:pt>
                <c:pt idx="601">
                  <c:v>9087931.034</c:v>
                </c:pt>
                <c:pt idx="602">
                  <c:v>9102873.5629999992</c:v>
                </c:pt>
                <c:pt idx="603">
                  <c:v>9117816.0920000002</c:v>
                </c:pt>
                <c:pt idx="604">
                  <c:v>9132758.6209999993</c:v>
                </c:pt>
                <c:pt idx="605">
                  <c:v>9147701.1490000002</c:v>
                </c:pt>
                <c:pt idx="606">
                  <c:v>9162643.6779999994</c:v>
                </c:pt>
                <c:pt idx="607">
                  <c:v>9177586.2070000004</c:v>
                </c:pt>
                <c:pt idx="608">
                  <c:v>9192528.7359999996</c:v>
                </c:pt>
                <c:pt idx="609">
                  <c:v>9207471.2640000004</c:v>
                </c:pt>
                <c:pt idx="610">
                  <c:v>9222413.7929999996</c:v>
                </c:pt>
                <c:pt idx="611">
                  <c:v>9237356.3220000006</c:v>
                </c:pt>
                <c:pt idx="612">
                  <c:v>9252298.8509999998</c:v>
                </c:pt>
                <c:pt idx="613">
                  <c:v>9267241.3790000007</c:v>
                </c:pt>
                <c:pt idx="614">
                  <c:v>9282183.9079999998</c:v>
                </c:pt>
                <c:pt idx="615">
                  <c:v>9297126.4370000008</c:v>
                </c:pt>
                <c:pt idx="616">
                  <c:v>9312068.966</c:v>
                </c:pt>
                <c:pt idx="617">
                  <c:v>9327011.4940000009</c:v>
                </c:pt>
                <c:pt idx="618">
                  <c:v>9341954.023</c:v>
                </c:pt>
                <c:pt idx="619">
                  <c:v>9356896.5519999992</c:v>
                </c:pt>
                <c:pt idx="620">
                  <c:v>9371839.0800000001</c:v>
                </c:pt>
                <c:pt idx="621">
                  <c:v>9386781.6089999992</c:v>
                </c:pt>
                <c:pt idx="622">
                  <c:v>9401724.1380000003</c:v>
                </c:pt>
                <c:pt idx="623">
                  <c:v>9416666.6669999994</c:v>
                </c:pt>
                <c:pt idx="624">
                  <c:v>9431609.1950000003</c:v>
                </c:pt>
                <c:pt idx="625">
                  <c:v>9446551.7239999995</c:v>
                </c:pt>
                <c:pt idx="626">
                  <c:v>9461494.2530000005</c:v>
                </c:pt>
                <c:pt idx="627">
                  <c:v>9476436.7819999997</c:v>
                </c:pt>
                <c:pt idx="628">
                  <c:v>9491379.3100000005</c:v>
                </c:pt>
                <c:pt idx="629">
                  <c:v>9506321.8389999997</c:v>
                </c:pt>
                <c:pt idx="630">
                  <c:v>9521264.3680000007</c:v>
                </c:pt>
                <c:pt idx="631">
                  <c:v>9536206.8969999999</c:v>
                </c:pt>
                <c:pt idx="632">
                  <c:v>9551149.4250000007</c:v>
                </c:pt>
                <c:pt idx="633">
                  <c:v>9566091.9539999999</c:v>
                </c:pt>
                <c:pt idx="634">
                  <c:v>9581034.4829999991</c:v>
                </c:pt>
                <c:pt idx="635">
                  <c:v>9595977.0109999999</c:v>
                </c:pt>
                <c:pt idx="636">
                  <c:v>9610919.5399999991</c:v>
                </c:pt>
                <c:pt idx="637">
                  <c:v>9625862.0690000001</c:v>
                </c:pt>
                <c:pt idx="638">
                  <c:v>9640804.5979999993</c:v>
                </c:pt>
                <c:pt idx="639">
                  <c:v>9655747.1260000002</c:v>
                </c:pt>
                <c:pt idx="640">
                  <c:v>9670689.6549999993</c:v>
                </c:pt>
                <c:pt idx="641">
                  <c:v>9685632.1840000004</c:v>
                </c:pt>
                <c:pt idx="642">
                  <c:v>9700574.7129999995</c:v>
                </c:pt>
                <c:pt idx="643">
                  <c:v>9715517.2410000004</c:v>
                </c:pt>
                <c:pt idx="644">
                  <c:v>9730459.7699999996</c:v>
                </c:pt>
                <c:pt idx="645">
                  <c:v>9745402.2990000006</c:v>
                </c:pt>
                <c:pt idx="646">
                  <c:v>9760344.8279999997</c:v>
                </c:pt>
                <c:pt idx="647">
                  <c:v>9775287.3560000006</c:v>
                </c:pt>
                <c:pt idx="648">
                  <c:v>9790229.8849999998</c:v>
                </c:pt>
                <c:pt idx="649">
                  <c:v>9805172.4140000008</c:v>
                </c:pt>
                <c:pt idx="650">
                  <c:v>9820114.943</c:v>
                </c:pt>
                <c:pt idx="651">
                  <c:v>9835057.4710000008</c:v>
                </c:pt>
                <c:pt idx="652">
                  <c:v>9850000</c:v>
                </c:pt>
                <c:pt idx="653">
                  <c:v>9864942.5289999992</c:v>
                </c:pt>
                <c:pt idx="654">
                  <c:v>9879885.057</c:v>
                </c:pt>
                <c:pt idx="655">
                  <c:v>9894827.5859999992</c:v>
                </c:pt>
                <c:pt idx="656">
                  <c:v>9909770.1150000002</c:v>
                </c:pt>
                <c:pt idx="657">
                  <c:v>9924712.6439999994</c:v>
                </c:pt>
                <c:pt idx="658">
                  <c:v>9939655.1720000003</c:v>
                </c:pt>
                <c:pt idx="659">
                  <c:v>9954597.7009999994</c:v>
                </c:pt>
                <c:pt idx="660">
                  <c:v>9969540.2300000004</c:v>
                </c:pt>
                <c:pt idx="661">
                  <c:v>9984482.7589999996</c:v>
                </c:pt>
                <c:pt idx="662">
                  <c:v>9999425.2870000005</c:v>
                </c:pt>
                <c:pt idx="663">
                  <c:v>10014367.82</c:v>
                </c:pt>
                <c:pt idx="664">
                  <c:v>10029310.34</c:v>
                </c:pt>
                <c:pt idx="665">
                  <c:v>10044252.869999999</c:v>
                </c:pt>
                <c:pt idx="666">
                  <c:v>10059195.4</c:v>
                </c:pt>
                <c:pt idx="667">
                  <c:v>10074137.93</c:v>
                </c:pt>
                <c:pt idx="668">
                  <c:v>10089080.460000001</c:v>
                </c:pt>
                <c:pt idx="669">
                  <c:v>10104022.99</c:v>
                </c:pt>
                <c:pt idx="670">
                  <c:v>10118965.52</c:v>
                </c:pt>
                <c:pt idx="671">
                  <c:v>10133908.050000001</c:v>
                </c:pt>
                <c:pt idx="672">
                  <c:v>10148850.57</c:v>
                </c:pt>
                <c:pt idx="673">
                  <c:v>10163793.1</c:v>
                </c:pt>
                <c:pt idx="674">
                  <c:v>10178735.630000001</c:v>
                </c:pt>
                <c:pt idx="675">
                  <c:v>10193678.16</c:v>
                </c:pt>
                <c:pt idx="676">
                  <c:v>10208620.689999999</c:v>
                </c:pt>
                <c:pt idx="677">
                  <c:v>10223563.220000001</c:v>
                </c:pt>
                <c:pt idx="678">
                  <c:v>10238505.75</c:v>
                </c:pt>
                <c:pt idx="679">
                  <c:v>10253448.279999999</c:v>
                </c:pt>
                <c:pt idx="680">
                  <c:v>10268390.800000001</c:v>
                </c:pt>
                <c:pt idx="681">
                  <c:v>10283333.33</c:v>
                </c:pt>
                <c:pt idx="682">
                  <c:v>10298275.859999999</c:v>
                </c:pt>
                <c:pt idx="683">
                  <c:v>10313218.390000001</c:v>
                </c:pt>
                <c:pt idx="684">
                  <c:v>10328160.92</c:v>
                </c:pt>
                <c:pt idx="685">
                  <c:v>10343103.449999999</c:v>
                </c:pt>
                <c:pt idx="686">
                  <c:v>10358045.98</c:v>
                </c:pt>
                <c:pt idx="687">
                  <c:v>10372988.51</c:v>
                </c:pt>
                <c:pt idx="688">
                  <c:v>10387931.029999999</c:v>
                </c:pt>
                <c:pt idx="689">
                  <c:v>10402873.560000001</c:v>
                </c:pt>
                <c:pt idx="690">
                  <c:v>10417816.09</c:v>
                </c:pt>
                <c:pt idx="691">
                  <c:v>10432758.619999999</c:v>
                </c:pt>
                <c:pt idx="692">
                  <c:v>10447701.15</c:v>
                </c:pt>
                <c:pt idx="693">
                  <c:v>10462643.68</c:v>
                </c:pt>
                <c:pt idx="694">
                  <c:v>10477586.210000001</c:v>
                </c:pt>
                <c:pt idx="695">
                  <c:v>10492528.74</c:v>
                </c:pt>
                <c:pt idx="696">
                  <c:v>10507471.26</c:v>
                </c:pt>
                <c:pt idx="697">
                  <c:v>10522413.789999999</c:v>
                </c:pt>
                <c:pt idx="698">
                  <c:v>10537356.32</c:v>
                </c:pt>
                <c:pt idx="699">
                  <c:v>10552298.85</c:v>
                </c:pt>
                <c:pt idx="700">
                  <c:v>10567241.380000001</c:v>
                </c:pt>
                <c:pt idx="701">
                  <c:v>10582183.91</c:v>
                </c:pt>
                <c:pt idx="702">
                  <c:v>10597126.439999999</c:v>
                </c:pt>
                <c:pt idx="703">
                  <c:v>10612068.970000001</c:v>
                </c:pt>
                <c:pt idx="704">
                  <c:v>10627011.49</c:v>
                </c:pt>
                <c:pt idx="705">
                  <c:v>10641954.02</c:v>
                </c:pt>
                <c:pt idx="706">
                  <c:v>10656896.550000001</c:v>
                </c:pt>
                <c:pt idx="707">
                  <c:v>10671839.08</c:v>
                </c:pt>
                <c:pt idx="708">
                  <c:v>10686781.609999999</c:v>
                </c:pt>
                <c:pt idx="709">
                  <c:v>10701724.140000001</c:v>
                </c:pt>
                <c:pt idx="710">
                  <c:v>10716666.67</c:v>
                </c:pt>
                <c:pt idx="711">
                  <c:v>10731609.199999999</c:v>
                </c:pt>
                <c:pt idx="712">
                  <c:v>10746551.720000001</c:v>
                </c:pt>
                <c:pt idx="713">
                  <c:v>10761494.25</c:v>
                </c:pt>
                <c:pt idx="714">
                  <c:v>10776436.779999999</c:v>
                </c:pt>
                <c:pt idx="715">
                  <c:v>10791379.310000001</c:v>
                </c:pt>
                <c:pt idx="716">
                  <c:v>10806321.84</c:v>
                </c:pt>
                <c:pt idx="717">
                  <c:v>10821264.369999999</c:v>
                </c:pt>
                <c:pt idx="718">
                  <c:v>10836206.9</c:v>
                </c:pt>
                <c:pt idx="719">
                  <c:v>10851149.43</c:v>
                </c:pt>
                <c:pt idx="720">
                  <c:v>10866091.949999999</c:v>
                </c:pt>
                <c:pt idx="721">
                  <c:v>10881034.48</c:v>
                </c:pt>
                <c:pt idx="722">
                  <c:v>10895977.01</c:v>
                </c:pt>
                <c:pt idx="723">
                  <c:v>10910919.539999999</c:v>
                </c:pt>
                <c:pt idx="724">
                  <c:v>10925862.07</c:v>
                </c:pt>
                <c:pt idx="725">
                  <c:v>10940804.6</c:v>
                </c:pt>
                <c:pt idx="726">
                  <c:v>10955747.130000001</c:v>
                </c:pt>
                <c:pt idx="727">
                  <c:v>10970689.66</c:v>
                </c:pt>
                <c:pt idx="728">
                  <c:v>10985632.18</c:v>
                </c:pt>
                <c:pt idx="729">
                  <c:v>11000574.710000001</c:v>
                </c:pt>
                <c:pt idx="730">
                  <c:v>11015517.24</c:v>
                </c:pt>
                <c:pt idx="731">
                  <c:v>11030459.77</c:v>
                </c:pt>
                <c:pt idx="732">
                  <c:v>11045402.300000001</c:v>
                </c:pt>
                <c:pt idx="733">
                  <c:v>11060344.83</c:v>
                </c:pt>
                <c:pt idx="734">
                  <c:v>11075287.359999999</c:v>
                </c:pt>
                <c:pt idx="735">
                  <c:v>11090229.890000001</c:v>
                </c:pt>
                <c:pt idx="736">
                  <c:v>11105172.41</c:v>
                </c:pt>
                <c:pt idx="737">
                  <c:v>11120114.939999999</c:v>
                </c:pt>
                <c:pt idx="738">
                  <c:v>11135057.470000001</c:v>
                </c:pt>
                <c:pt idx="739">
                  <c:v>11150000</c:v>
                </c:pt>
                <c:pt idx="740">
                  <c:v>11164942.529999999</c:v>
                </c:pt>
                <c:pt idx="741">
                  <c:v>11179885.060000001</c:v>
                </c:pt>
                <c:pt idx="742">
                  <c:v>11194827.59</c:v>
                </c:pt>
                <c:pt idx="743">
                  <c:v>11209770.109999999</c:v>
                </c:pt>
                <c:pt idx="744">
                  <c:v>11224712.640000001</c:v>
                </c:pt>
                <c:pt idx="745">
                  <c:v>11239655.17</c:v>
                </c:pt>
                <c:pt idx="746">
                  <c:v>11254597.699999999</c:v>
                </c:pt>
                <c:pt idx="747">
                  <c:v>11269540.23</c:v>
                </c:pt>
                <c:pt idx="748">
                  <c:v>11284482.76</c:v>
                </c:pt>
                <c:pt idx="749">
                  <c:v>11299425.289999999</c:v>
                </c:pt>
                <c:pt idx="750">
                  <c:v>11314367.82</c:v>
                </c:pt>
                <c:pt idx="751">
                  <c:v>11329310.34</c:v>
                </c:pt>
                <c:pt idx="752">
                  <c:v>11344252.869999999</c:v>
                </c:pt>
                <c:pt idx="753">
                  <c:v>11359195.4</c:v>
                </c:pt>
                <c:pt idx="754">
                  <c:v>11374137.93</c:v>
                </c:pt>
                <c:pt idx="755">
                  <c:v>11389080.460000001</c:v>
                </c:pt>
                <c:pt idx="756">
                  <c:v>11404022.99</c:v>
                </c:pt>
                <c:pt idx="757">
                  <c:v>11418965.52</c:v>
                </c:pt>
                <c:pt idx="758">
                  <c:v>11433908.050000001</c:v>
                </c:pt>
                <c:pt idx="759">
                  <c:v>11448850.57</c:v>
                </c:pt>
                <c:pt idx="760">
                  <c:v>11463793.1</c:v>
                </c:pt>
                <c:pt idx="761">
                  <c:v>11478735.630000001</c:v>
                </c:pt>
                <c:pt idx="762">
                  <c:v>11493678.16</c:v>
                </c:pt>
                <c:pt idx="763">
                  <c:v>11508620.689999999</c:v>
                </c:pt>
                <c:pt idx="764">
                  <c:v>11523563.220000001</c:v>
                </c:pt>
                <c:pt idx="765">
                  <c:v>11538505.75</c:v>
                </c:pt>
                <c:pt idx="766">
                  <c:v>11553448.279999999</c:v>
                </c:pt>
                <c:pt idx="767">
                  <c:v>11568390.800000001</c:v>
                </c:pt>
                <c:pt idx="768">
                  <c:v>11583333.33</c:v>
                </c:pt>
                <c:pt idx="769">
                  <c:v>11598275.859999999</c:v>
                </c:pt>
                <c:pt idx="770">
                  <c:v>11613218.390000001</c:v>
                </c:pt>
                <c:pt idx="771">
                  <c:v>11628160.92</c:v>
                </c:pt>
                <c:pt idx="772">
                  <c:v>11643103.449999999</c:v>
                </c:pt>
                <c:pt idx="773">
                  <c:v>11658045.98</c:v>
                </c:pt>
                <c:pt idx="774">
                  <c:v>11672988.51</c:v>
                </c:pt>
                <c:pt idx="775">
                  <c:v>11687931.029999999</c:v>
                </c:pt>
                <c:pt idx="776">
                  <c:v>11702873.560000001</c:v>
                </c:pt>
                <c:pt idx="777">
                  <c:v>11717816.09</c:v>
                </c:pt>
                <c:pt idx="778">
                  <c:v>11732758.619999999</c:v>
                </c:pt>
                <c:pt idx="779">
                  <c:v>11747701.15</c:v>
                </c:pt>
                <c:pt idx="780">
                  <c:v>11762643.68</c:v>
                </c:pt>
                <c:pt idx="781">
                  <c:v>11777586.210000001</c:v>
                </c:pt>
                <c:pt idx="782">
                  <c:v>11792528.74</c:v>
                </c:pt>
                <c:pt idx="783">
                  <c:v>11807471.26</c:v>
                </c:pt>
                <c:pt idx="784">
                  <c:v>11822413.789999999</c:v>
                </c:pt>
                <c:pt idx="785">
                  <c:v>11837356.32</c:v>
                </c:pt>
                <c:pt idx="786">
                  <c:v>11852298.85</c:v>
                </c:pt>
                <c:pt idx="787">
                  <c:v>11867241.380000001</c:v>
                </c:pt>
                <c:pt idx="788">
                  <c:v>11882183.91</c:v>
                </c:pt>
                <c:pt idx="789">
                  <c:v>11897126.439999999</c:v>
                </c:pt>
                <c:pt idx="790">
                  <c:v>11912068.970000001</c:v>
                </c:pt>
                <c:pt idx="791">
                  <c:v>11927011.49</c:v>
                </c:pt>
                <c:pt idx="792">
                  <c:v>11941954.02</c:v>
                </c:pt>
                <c:pt idx="793">
                  <c:v>11956896.550000001</c:v>
                </c:pt>
                <c:pt idx="794">
                  <c:v>11971839.08</c:v>
                </c:pt>
                <c:pt idx="795">
                  <c:v>11986781.609999999</c:v>
                </c:pt>
                <c:pt idx="796">
                  <c:v>12001724.140000001</c:v>
                </c:pt>
                <c:pt idx="797">
                  <c:v>12016666.67</c:v>
                </c:pt>
                <c:pt idx="798">
                  <c:v>12031609.199999999</c:v>
                </c:pt>
                <c:pt idx="799">
                  <c:v>12046551.720000001</c:v>
                </c:pt>
                <c:pt idx="800">
                  <c:v>12061494.25</c:v>
                </c:pt>
                <c:pt idx="801">
                  <c:v>12076436.779999999</c:v>
                </c:pt>
                <c:pt idx="802">
                  <c:v>12091379.310000001</c:v>
                </c:pt>
                <c:pt idx="803">
                  <c:v>12106321.84</c:v>
                </c:pt>
                <c:pt idx="804">
                  <c:v>12121264.369999999</c:v>
                </c:pt>
                <c:pt idx="805">
                  <c:v>12136206.9</c:v>
                </c:pt>
                <c:pt idx="806">
                  <c:v>12151149.43</c:v>
                </c:pt>
                <c:pt idx="807">
                  <c:v>12166091.949999999</c:v>
                </c:pt>
                <c:pt idx="808">
                  <c:v>12181034.48</c:v>
                </c:pt>
                <c:pt idx="809">
                  <c:v>12195977.01</c:v>
                </c:pt>
                <c:pt idx="810">
                  <c:v>12210919.539999999</c:v>
                </c:pt>
                <c:pt idx="811">
                  <c:v>12225862.07</c:v>
                </c:pt>
                <c:pt idx="812">
                  <c:v>12240804.6</c:v>
                </c:pt>
                <c:pt idx="813">
                  <c:v>12255747.130000001</c:v>
                </c:pt>
                <c:pt idx="814">
                  <c:v>12270689.66</c:v>
                </c:pt>
                <c:pt idx="815">
                  <c:v>12285632.18</c:v>
                </c:pt>
                <c:pt idx="816">
                  <c:v>12300574.710000001</c:v>
                </c:pt>
                <c:pt idx="817">
                  <c:v>12315517.24</c:v>
                </c:pt>
                <c:pt idx="818">
                  <c:v>12330459.77</c:v>
                </c:pt>
                <c:pt idx="819">
                  <c:v>12345402.300000001</c:v>
                </c:pt>
                <c:pt idx="820">
                  <c:v>12360344.83</c:v>
                </c:pt>
                <c:pt idx="821">
                  <c:v>12375287.359999999</c:v>
                </c:pt>
                <c:pt idx="822">
                  <c:v>12390229.890000001</c:v>
                </c:pt>
                <c:pt idx="823">
                  <c:v>12405172.41</c:v>
                </c:pt>
                <c:pt idx="824">
                  <c:v>12420114.939999999</c:v>
                </c:pt>
                <c:pt idx="825">
                  <c:v>12435057.470000001</c:v>
                </c:pt>
                <c:pt idx="826">
                  <c:v>12450000</c:v>
                </c:pt>
                <c:pt idx="827">
                  <c:v>12464942.529999999</c:v>
                </c:pt>
                <c:pt idx="828">
                  <c:v>12479885.060000001</c:v>
                </c:pt>
                <c:pt idx="829">
                  <c:v>12494827.59</c:v>
                </c:pt>
                <c:pt idx="830">
                  <c:v>12509770.109999999</c:v>
                </c:pt>
                <c:pt idx="831">
                  <c:v>12524712.640000001</c:v>
                </c:pt>
                <c:pt idx="832">
                  <c:v>12539655.17</c:v>
                </c:pt>
                <c:pt idx="833">
                  <c:v>12554597.699999999</c:v>
                </c:pt>
                <c:pt idx="834">
                  <c:v>12569540.23</c:v>
                </c:pt>
                <c:pt idx="835">
                  <c:v>12584482.76</c:v>
                </c:pt>
                <c:pt idx="836">
                  <c:v>12599425.289999999</c:v>
                </c:pt>
                <c:pt idx="837">
                  <c:v>12614367.82</c:v>
                </c:pt>
                <c:pt idx="838">
                  <c:v>12629310.34</c:v>
                </c:pt>
                <c:pt idx="839">
                  <c:v>12644252.869999999</c:v>
                </c:pt>
                <c:pt idx="840">
                  <c:v>12659195.4</c:v>
                </c:pt>
                <c:pt idx="841">
                  <c:v>12674137.93</c:v>
                </c:pt>
                <c:pt idx="842">
                  <c:v>12689080.460000001</c:v>
                </c:pt>
                <c:pt idx="843">
                  <c:v>12704022.99</c:v>
                </c:pt>
                <c:pt idx="844">
                  <c:v>12718965.52</c:v>
                </c:pt>
                <c:pt idx="845">
                  <c:v>12733908.050000001</c:v>
                </c:pt>
                <c:pt idx="846">
                  <c:v>12748850.57</c:v>
                </c:pt>
                <c:pt idx="847">
                  <c:v>12763793.1</c:v>
                </c:pt>
                <c:pt idx="848">
                  <c:v>12778735.630000001</c:v>
                </c:pt>
                <c:pt idx="849">
                  <c:v>12793678.16</c:v>
                </c:pt>
                <c:pt idx="850">
                  <c:v>12808620.689999999</c:v>
                </c:pt>
                <c:pt idx="851">
                  <c:v>12823563.220000001</c:v>
                </c:pt>
                <c:pt idx="852">
                  <c:v>12838505.75</c:v>
                </c:pt>
                <c:pt idx="853">
                  <c:v>12853448.279999999</c:v>
                </c:pt>
                <c:pt idx="854">
                  <c:v>12868390.800000001</c:v>
                </c:pt>
                <c:pt idx="855">
                  <c:v>12883333.33</c:v>
                </c:pt>
                <c:pt idx="856">
                  <c:v>12898275.859999999</c:v>
                </c:pt>
                <c:pt idx="857">
                  <c:v>12913218.390000001</c:v>
                </c:pt>
                <c:pt idx="858">
                  <c:v>12928160.92</c:v>
                </c:pt>
                <c:pt idx="859">
                  <c:v>12943103.449999999</c:v>
                </c:pt>
                <c:pt idx="860">
                  <c:v>12958045.98</c:v>
                </c:pt>
                <c:pt idx="861">
                  <c:v>12972988.51</c:v>
                </c:pt>
                <c:pt idx="862">
                  <c:v>12987931.029999999</c:v>
                </c:pt>
                <c:pt idx="863">
                  <c:v>13002873.560000001</c:v>
                </c:pt>
                <c:pt idx="864">
                  <c:v>13017816.09</c:v>
                </c:pt>
                <c:pt idx="865">
                  <c:v>13032758.619999999</c:v>
                </c:pt>
                <c:pt idx="866">
                  <c:v>13047701.15</c:v>
                </c:pt>
                <c:pt idx="867">
                  <c:v>13062643.68</c:v>
                </c:pt>
                <c:pt idx="868">
                  <c:v>13077586.210000001</c:v>
                </c:pt>
                <c:pt idx="869">
                  <c:v>13092528.74</c:v>
                </c:pt>
                <c:pt idx="870">
                  <c:v>13107471.26</c:v>
                </c:pt>
                <c:pt idx="871">
                  <c:v>13122413.789999999</c:v>
                </c:pt>
                <c:pt idx="872">
                  <c:v>13137356.32</c:v>
                </c:pt>
                <c:pt idx="873">
                  <c:v>13152298.85</c:v>
                </c:pt>
                <c:pt idx="874">
                  <c:v>13167241.380000001</c:v>
                </c:pt>
                <c:pt idx="875">
                  <c:v>13182183.91</c:v>
                </c:pt>
                <c:pt idx="876">
                  <c:v>13197126.439999999</c:v>
                </c:pt>
                <c:pt idx="877">
                  <c:v>13212068.970000001</c:v>
                </c:pt>
                <c:pt idx="878">
                  <c:v>13227011.49</c:v>
                </c:pt>
                <c:pt idx="879">
                  <c:v>13241954.02</c:v>
                </c:pt>
                <c:pt idx="880">
                  <c:v>13256896.550000001</c:v>
                </c:pt>
                <c:pt idx="881">
                  <c:v>13271839.08</c:v>
                </c:pt>
                <c:pt idx="882">
                  <c:v>13286781.609999999</c:v>
                </c:pt>
                <c:pt idx="883">
                  <c:v>13301724.140000001</c:v>
                </c:pt>
                <c:pt idx="884">
                  <c:v>13316666.67</c:v>
                </c:pt>
                <c:pt idx="885">
                  <c:v>13331609.199999999</c:v>
                </c:pt>
                <c:pt idx="886">
                  <c:v>13346551.720000001</c:v>
                </c:pt>
                <c:pt idx="887">
                  <c:v>13361494.25</c:v>
                </c:pt>
                <c:pt idx="888">
                  <c:v>13376436.779999999</c:v>
                </c:pt>
                <c:pt idx="889">
                  <c:v>13391379.310000001</c:v>
                </c:pt>
                <c:pt idx="890">
                  <c:v>13406321.84</c:v>
                </c:pt>
                <c:pt idx="891">
                  <c:v>13421264.369999999</c:v>
                </c:pt>
                <c:pt idx="892">
                  <c:v>13436206.9</c:v>
                </c:pt>
                <c:pt idx="893">
                  <c:v>13451149.43</c:v>
                </c:pt>
                <c:pt idx="894">
                  <c:v>13466091.949999999</c:v>
                </c:pt>
                <c:pt idx="895">
                  <c:v>13481034.48</c:v>
                </c:pt>
                <c:pt idx="896">
                  <c:v>13495977.01</c:v>
                </c:pt>
                <c:pt idx="897">
                  <c:v>13510919.539999999</c:v>
                </c:pt>
                <c:pt idx="898">
                  <c:v>13525862.07</c:v>
                </c:pt>
                <c:pt idx="899">
                  <c:v>13540804.6</c:v>
                </c:pt>
                <c:pt idx="900">
                  <c:v>13555747.130000001</c:v>
                </c:pt>
                <c:pt idx="901">
                  <c:v>13570689.66</c:v>
                </c:pt>
                <c:pt idx="902">
                  <c:v>13585632.18</c:v>
                </c:pt>
                <c:pt idx="903">
                  <c:v>13600574.710000001</c:v>
                </c:pt>
                <c:pt idx="904">
                  <c:v>13615517.24</c:v>
                </c:pt>
                <c:pt idx="905">
                  <c:v>13630459.77</c:v>
                </c:pt>
                <c:pt idx="906">
                  <c:v>13645402.300000001</c:v>
                </c:pt>
                <c:pt idx="907">
                  <c:v>13660344.83</c:v>
                </c:pt>
                <c:pt idx="908">
                  <c:v>13675287.359999999</c:v>
                </c:pt>
                <c:pt idx="909">
                  <c:v>13690229.890000001</c:v>
                </c:pt>
                <c:pt idx="910">
                  <c:v>13705172.41</c:v>
                </c:pt>
                <c:pt idx="911">
                  <c:v>13720114.939999999</c:v>
                </c:pt>
                <c:pt idx="912">
                  <c:v>13735057.470000001</c:v>
                </c:pt>
                <c:pt idx="913">
                  <c:v>13750000</c:v>
                </c:pt>
                <c:pt idx="914">
                  <c:v>13764942.529999999</c:v>
                </c:pt>
                <c:pt idx="915">
                  <c:v>13779885.060000001</c:v>
                </c:pt>
                <c:pt idx="916">
                  <c:v>13794827.59</c:v>
                </c:pt>
                <c:pt idx="917">
                  <c:v>13809770.109999999</c:v>
                </c:pt>
                <c:pt idx="918">
                  <c:v>13824712.640000001</c:v>
                </c:pt>
                <c:pt idx="919">
                  <c:v>13839655.17</c:v>
                </c:pt>
                <c:pt idx="920">
                  <c:v>13854597.699999999</c:v>
                </c:pt>
                <c:pt idx="921">
                  <c:v>13869540.23</c:v>
                </c:pt>
                <c:pt idx="922">
                  <c:v>13884482.76</c:v>
                </c:pt>
                <c:pt idx="923">
                  <c:v>13899425.289999999</c:v>
                </c:pt>
                <c:pt idx="924">
                  <c:v>13914367.82</c:v>
                </c:pt>
                <c:pt idx="925">
                  <c:v>13929310.34</c:v>
                </c:pt>
                <c:pt idx="926">
                  <c:v>13944252.869999999</c:v>
                </c:pt>
                <c:pt idx="927">
                  <c:v>13959195.4</c:v>
                </c:pt>
                <c:pt idx="928">
                  <c:v>13974137.93</c:v>
                </c:pt>
                <c:pt idx="929">
                  <c:v>13989080.460000001</c:v>
                </c:pt>
                <c:pt idx="930">
                  <c:v>14004022.99</c:v>
                </c:pt>
                <c:pt idx="931">
                  <c:v>14018965.52</c:v>
                </c:pt>
                <c:pt idx="932">
                  <c:v>14033908.050000001</c:v>
                </c:pt>
                <c:pt idx="933">
                  <c:v>14048850.57</c:v>
                </c:pt>
                <c:pt idx="934">
                  <c:v>14063793.1</c:v>
                </c:pt>
                <c:pt idx="935">
                  <c:v>14078735.630000001</c:v>
                </c:pt>
                <c:pt idx="936">
                  <c:v>14093678.16</c:v>
                </c:pt>
                <c:pt idx="937">
                  <c:v>14108620.689999999</c:v>
                </c:pt>
                <c:pt idx="938">
                  <c:v>14123563.220000001</c:v>
                </c:pt>
                <c:pt idx="939">
                  <c:v>14138505.75</c:v>
                </c:pt>
                <c:pt idx="940">
                  <c:v>14153448.279999999</c:v>
                </c:pt>
                <c:pt idx="941">
                  <c:v>14168390.800000001</c:v>
                </c:pt>
                <c:pt idx="942">
                  <c:v>14183333.33</c:v>
                </c:pt>
                <c:pt idx="943">
                  <c:v>14198275.859999999</c:v>
                </c:pt>
                <c:pt idx="944">
                  <c:v>14213218.390000001</c:v>
                </c:pt>
                <c:pt idx="945">
                  <c:v>14228160.92</c:v>
                </c:pt>
                <c:pt idx="946">
                  <c:v>14243103.449999999</c:v>
                </c:pt>
                <c:pt idx="947">
                  <c:v>14258045.98</c:v>
                </c:pt>
                <c:pt idx="948">
                  <c:v>14272988.51</c:v>
                </c:pt>
                <c:pt idx="949">
                  <c:v>14287931.029999999</c:v>
                </c:pt>
                <c:pt idx="950">
                  <c:v>14302873.560000001</c:v>
                </c:pt>
                <c:pt idx="951">
                  <c:v>14317816.09</c:v>
                </c:pt>
                <c:pt idx="952">
                  <c:v>14332758.619999999</c:v>
                </c:pt>
                <c:pt idx="953">
                  <c:v>14347701.15</c:v>
                </c:pt>
                <c:pt idx="954">
                  <c:v>14362643.68</c:v>
                </c:pt>
                <c:pt idx="955">
                  <c:v>14377586.210000001</c:v>
                </c:pt>
                <c:pt idx="956">
                  <c:v>14392528.74</c:v>
                </c:pt>
                <c:pt idx="957">
                  <c:v>14407471.26</c:v>
                </c:pt>
                <c:pt idx="958">
                  <c:v>14422413.789999999</c:v>
                </c:pt>
                <c:pt idx="959">
                  <c:v>14437356.32</c:v>
                </c:pt>
                <c:pt idx="960">
                  <c:v>14452298.85</c:v>
                </c:pt>
                <c:pt idx="961">
                  <c:v>14467241.380000001</c:v>
                </c:pt>
                <c:pt idx="962">
                  <c:v>14482183.91</c:v>
                </c:pt>
                <c:pt idx="963">
                  <c:v>14497126.439999999</c:v>
                </c:pt>
                <c:pt idx="964">
                  <c:v>14512068.970000001</c:v>
                </c:pt>
                <c:pt idx="965">
                  <c:v>14527011.49</c:v>
                </c:pt>
                <c:pt idx="966">
                  <c:v>14541954.02</c:v>
                </c:pt>
                <c:pt idx="967">
                  <c:v>14556896.550000001</c:v>
                </c:pt>
                <c:pt idx="968">
                  <c:v>14571839.08</c:v>
                </c:pt>
                <c:pt idx="969">
                  <c:v>14586781.609999999</c:v>
                </c:pt>
                <c:pt idx="970">
                  <c:v>14601724.140000001</c:v>
                </c:pt>
                <c:pt idx="971">
                  <c:v>14616666.67</c:v>
                </c:pt>
                <c:pt idx="972">
                  <c:v>14631609.199999999</c:v>
                </c:pt>
                <c:pt idx="973">
                  <c:v>14646551.720000001</c:v>
                </c:pt>
                <c:pt idx="974">
                  <c:v>14661494.25</c:v>
                </c:pt>
                <c:pt idx="975">
                  <c:v>14676436.779999999</c:v>
                </c:pt>
                <c:pt idx="976">
                  <c:v>14691379.310000001</c:v>
                </c:pt>
                <c:pt idx="977">
                  <c:v>14706321.84</c:v>
                </c:pt>
                <c:pt idx="978">
                  <c:v>14721264.369999999</c:v>
                </c:pt>
                <c:pt idx="979">
                  <c:v>14736206.9</c:v>
                </c:pt>
                <c:pt idx="980">
                  <c:v>14751149.43</c:v>
                </c:pt>
                <c:pt idx="981">
                  <c:v>14766091.949999999</c:v>
                </c:pt>
                <c:pt idx="982">
                  <c:v>14781034.48</c:v>
                </c:pt>
                <c:pt idx="983">
                  <c:v>14795977.01</c:v>
                </c:pt>
                <c:pt idx="984">
                  <c:v>14810919.539999999</c:v>
                </c:pt>
                <c:pt idx="985">
                  <c:v>14825862.07</c:v>
                </c:pt>
                <c:pt idx="986">
                  <c:v>14840804.6</c:v>
                </c:pt>
                <c:pt idx="987">
                  <c:v>14855747.130000001</c:v>
                </c:pt>
                <c:pt idx="988">
                  <c:v>14870689.66</c:v>
                </c:pt>
                <c:pt idx="989">
                  <c:v>14885632.18</c:v>
                </c:pt>
                <c:pt idx="990">
                  <c:v>14900574.710000001</c:v>
                </c:pt>
                <c:pt idx="991">
                  <c:v>14915517.24</c:v>
                </c:pt>
                <c:pt idx="992">
                  <c:v>14930459.77</c:v>
                </c:pt>
                <c:pt idx="993">
                  <c:v>14945402.300000001</c:v>
                </c:pt>
                <c:pt idx="994">
                  <c:v>14960344.83</c:v>
                </c:pt>
                <c:pt idx="995">
                  <c:v>14975287.359999999</c:v>
                </c:pt>
                <c:pt idx="996">
                  <c:v>14990229.890000001</c:v>
                </c:pt>
                <c:pt idx="997">
                  <c:v>15005172.41</c:v>
                </c:pt>
                <c:pt idx="998">
                  <c:v>15020114.939999999</c:v>
                </c:pt>
                <c:pt idx="999">
                  <c:v>15035057.470000001</c:v>
                </c:pt>
                <c:pt idx="1000">
                  <c:v>15050000</c:v>
                </c:pt>
                <c:pt idx="1001">
                  <c:v>15064942.529999999</c:v>
                </c:pt>
                <c:pt idx="1002">
                  <c:v>15079885.060000001</c:v>
                </c:pt>
                <c:pt idx="1003">
                  <c:v>15094827.59</c:v>
                </c:pt>
                <c:pt idx="1004">
                  <c:v>15109770.109999999</c:v>
                </c:pt>
                <c:pt idx="1005">
                  <c:v>15124712.640000001</c:v>
                </c:pt>
                <c:pt idx="1006">
                  <c:v>15139655.17</c:v>
                </c:pt>
                <c:pt idx="1007">
                  <c:v>15154597.699999999</c:v>
                </c:pt>
                <c:pt idx="1008">
                  <c:v>15169540.23</c:v>
                </c:pt>
                <c:pt idx="1009">
                  <c:v>15184482.76</c:v>
                </c:pt>
                <c:pt idx="1010">
                  <c:v>15199425.289999999</c:v>
                </c:pt>
                <c:pt idx="1011">
                  <c:v>15214367.82</c:v>
                </c:pt>
                <c:pt idx="1012">
                  <c:v>15229310.34</c:v>
                </c:pt>
                <c:pt idx="1013">
                  <c:v>15244252.869999999</c:v>
                </c:pt>
                <c:pt idx="1014">
                  <c:v>15259195.4</c:v>
                </c:pt>
                <c:pt idx="1015">
                  <c:v>15274137.93</c:v>
                </c:pt>
                <c:pt idx="1016">
                  <c:v>15289080.460000001</c:v>
                </c:pt>
                <c:pt idx="1017">
                  <c:v>15304022.99</c:v>
                </c:pt>
                <c:pt idx="1018">
                  <c:v>15318965.52</c:v>
                </c:pt>
                <c:pt idx="1019">
                  <c:v>15333908.050000001</c:v>
                </c:pt>
                <c:pt idx="1020">
                  <c:v>15348850.57</c:v>
                </c:pt>
                <c:pt idx="1021">
                  <c:v>15363793.1</c:v>
                </c:pt>
                <c:pt idx="1022">
                  <c:v>15378735.630000001</c:v>
                </c:pt>
                <c:pt idx="1023">
                  <c:v>15393678.16</c:v>
                </c:pt>
                <c:pt idx="1024">
                  <c:v>15408620.689999999</c:v>
                </c:pt>
                <c:pt idx="1025">
                  <c:v>15423563.220000001</c:v>
                </c:pt>
                <c:pt idx="1026">
                  <c:v>15438505.75</c:v>
                </c:pt>
                <c:pt idx="1027">
                  <c:v>15453448.279999999</c:v>
                </c:pt>
                <c:pt idx="1028">
                  <c:v>15468390.800000001</c:v>
                </c:pt>
                <c:pt idx="1029">
                  <c:v>15483333.33</c:v>
                </c:pt>
                <c:pt idx="1030">
                  <c:v>15498275.859999999</c:v>
                </c:pt>
                <c:pt idx="1031">
                  <c:v>15513218.390000001</c:v>
                </c:pt>
                <c:pt idx="1032">
                  <c:v>15528160.92</c:v>
                </c:pt>
                <c:pt idx="1033">
                  <c:v>15543103.449999999</c:v>
                </c:pt>
                <c:pt idx="1034">
                  <c:v>15558045.98</c:v>
                </c:pt>
                <c:pt idx="1035">
                  <c:v>15572988.51</c:v>
                </c:pt>
                <c:pt idx="1036">
                  <c:v>15587931.029999999</c:v>
                </c:pt>
                <c:pt idx="1037">
                  <c:v>15602873.560000001</c:v>
                </c:pt>
                <c:pt idx="1038">
                  <c:v>15617816.09</c:v>
                </c:pt>
                <c:pt idx="1039">
                  <c:v>15632758.619999999</c:v>
                </c:pt>
                <c:pt idx="1040">
                  <c:v>15647701.15</c:v>
                </c:pt>
                <c:pt idx="1041">
                  <c:v>15662643.68</c:v>
                </c:pt>
                <c:pt idx="1042">
                  <c:v>15677586.210000001</c:v>
                </c:pt>
                <c:pt idx="1043">
                  <c:v>15692528.74</c:v>
                </c:pt>
                <c:pt idx="1044">
                  <c:v>15707471.26</c:v>
                </c:pt>
                <c:pt idx="1045">
                  <c:v>15722413.789999999</c:v>
                </c:pt>
                <c:pt idx="1046">
                  <c:v>15737356.32</c:v>
                </c:pt>
                <c:pt idx="1047">
                  <c:v>15752298.85</c:v>
                </c:pt>
                <c:pt idx="1048">
                  <c:v>15767241.380000001</c:v>
                </c:pt>
                <c:pt idx="1049">
                  <c:v>15782183.91</c:v>
                </c:pt>
                <c:pt idx="1050">
                  <c:v>15797126.439999999</c:v>
                </c:pt>
                <c:pt idx="1051">
                  <c:v>15812068.970000001</c:v>
                </c:pt>
                <c:pt idx="1052">
                  <c:v>15827011.49</c:v>
                </c:pt>
                <c:pt idx="1053">
                  <c:v>15841954.02</c:v>
                </c:pt>
                <c:pt idx="1054">
                  <c:v>15856896.550000001</c:v>
                </c:pt>
                <c:pt idx="1055">
                  <c:v>15871839.08</c:v>
                </c:pt>
                <c:pt idx="1056">
                  <c:v>15886781.609999999</c:v>
                </c:pt>
                <c:pt idx="1057">
                  <c:v>15901724.140000001</c:v>
                </c:pt>
                <c:pt idx="1058">
                  <c:v>15916666.67</c:v>
                </c:pt>
                <c:pt idx="1059">
                  <c:v>15931609.199999999</c:v>
                </c:pt>
                <c:pt idx="1060">
                  <c:v>15946551.720000001</c:v>
                </c:pt>
                <c:pt idx="1061">
                  <c:v>15961494.25</c:v>
                </c:pt>
                <c:pt idx="1062">
                  <c:v>15976436.779999999</c:v>
                </c:pt>
                <c:pt idx="1063">
                  <c:v>15991379.310000001</c:v>
                </c:pt>
                <c:pt idx="1064">
                  <c:v>16006321.84</c:v>
                </c:pt>
                <c:pt idx="1065">
                  <c:v>16021264.369999999</c:v>
                </c:pt>
                <c:pt idx="1066">
                  <c:v>16036206.9</c:v>
                </c:pt>
                <c:pt idx="1067">
                  <c:v>16051149.43</c:v>
                </c:pt>
                <c:pt idx="1068">
                  <c:v>16066091.949999999</c:v>
                </c:pt>
                <c:pt idx="1069">
                  <c:v>16081034.48</c:v>
                </c:pt>
                <c:pt idx="1070">
                  <c:v>16095977.01</c:v>
                </c:pt>
                <c:pt idx="1071">
                  <c:v>16110919.539999999</c:v>
                </c:pt>
                <c:pt idx="1072">
                  <c:v>16125862.07</c:v>
                </c:pt>
                <c:pt idx="1073">
                  <c:v>16140804.6</c:v>
                </c:pt>
                <c:pt idx="1074">
                  <c:v>16155747.130000001</c:v>
                </c:pt>
                <c:pt idx="1075">
                  <c:v>16170689.66</c:v>
                </c:pt>
                <c:pt idx="1076">
                  <c:v>16185632.18</c:v>
                </c:pt>
                <c:pt idx="1077">
                  <c:v>16200574.710000001</c:v>
                </c:pt>
                <c:pt idx="1078">
                  <c:v>16215517.24</c:v>
                </c:pt>
                <c:pt idx="1079">
                  <c:v>16230459.77</c:v>
                </c:pt>
                <c:pt idx="1080">
                  <c:v>16245402.300000001</c:v>
                </c:pt>
                <c:pt idx="1081">
                  <c:v>16260344.83</c:v>
                </c:pt>
                <c:pt idx="1082">
                  <c:v>16275287.359999999</c:v>
                </c:pt>
                <c:pt idx="1083">
                  <c:v>16290229.890000001</c:v>
                </c:pt>
                <c:pt idx="1084">
                  <c:v>16305172.41</c:v>
                </c:pt>
                <c:pt idx="1085">
                  <c:v>16320114.939999999</c:v>
                </c:pt>
                <c:pt idx="1086">
                  <c:v>16335057.470000001</c:v>
                </c:pt>
                <c:pt idx="1087">
                  <c:v>16350000</c:v>
                </c:pt>
                <c:pt idx="1088">
                  <c:v>16364942.529999999</c:v>
                </c:pt>
                <c:pt idx="1089">
                  <c:v>16379885.060000001</c:v>
                </c:pt>
                <c:pt idx="1090">
                  <c:v>16394827.59</c:v>
                </c:pt>
                <c:pt idx="1091">
                  <c:v>16409770.109999999</c:v>
                </c:pt>
                <c:pt idx="1092">
                  <c:v>16424712.640000001</c:v>
                </c:pt>
                <c:pt idx="1093">
                  <c:v>16439655.17</c:v>
                </c:pt>
                <c:pt idx="1094">
                  <c:v>16454597.699999999</c:v>
                </c:pt>
                <c:pt idx="1095">
                  <c:v>16469540.23</c:v>
                </c:pt>
                <c:pt idx="1096">
                  <c:v>16484482.76</c:v>
                </c:pt>
                <c:pt idx="1097">
                  <c:v>16499425.289999999</c:v>
                </c:pt>
                <c:pt idx="1098">
                  <c:v>16514367.82</c:v>
                </c:pt>
                <c:pt idx="1099">
                  <c:v>16529310.34</c:v>
                </c:pt>
                <c:pt idx="1100">
                  <c:v>16544252.869999999</c:v>
                </c:pt>
                <c:pt idx="1101">
                  <c:v>16559195.4</c:v>
                </c:pt>
                <c:pt idx="1102">
                  <c:v>16574137.93</c:v>
                </c:pt>
                <c:pt idx="1103">
                  <c:v>16589080.460000001</c:v>
                </c:pt>
                <c:pt idx="1104">
                  <c:v>16604022.99</c:v>
                </c:pt>
                <c:pt idx="1105">
                  <c:v>16618965.52</c:v>
                </c:pt>
                <c:pt idx="1106">
                  <c:v>16633908.050000001</c:v>
                </c:pt>
                <c:pt idx="1107">
                  <c:v>16648850.57</c:v>
                </c:pt>
                <c:pt idx="1108">
                  <c:v>16663793.1</c:v>
                </c:pt>
                <c:pt idx="1109">
                  <c:v>16678735.630000001</c:v>
                </c:pt>
                <c:pt idx="1110">
                  <c:v>16693678.16</c:v>
                </c:pt>
                <c:pt idx="1111">
                  <c:v>16708620.689999999</c:v>
                </c:pt>
                <c:pt idx="1112">
                  <c:v>16723563.220000001</c:v>
                </c:pt>
                <c:pt idx="1113">
                  <c:v>16738505.75</c:v>
                </c:pt>
                <c:pt idx="1114">
                  <c:v>16753448.279999999</c:v>
                </c:pt>
                <c:pt idx="1115">
                  <c:v>16768390.800000001</c:v>
                </c:pt>
                <c:pt idx="1116">
                  <c:v>16783333.329999998</c:v>
                </c:pt>
                <c:pt idx="1117">
                  <c:v>16798275.859999999</c:v>
                </c:pt>
                <c:pt idx="1118">
                  <c:v>16813218.390000001</c:v>
                </c:pt>
                <c:pt idx="1119">
                  <c:v>16828160.920000002</c:v>
                </c:pt>
                <c:pt idx="1120">
                  <c:v>16843103.449999999</c:v>
                </c:pt>
                <c:pt idx="1121">
                  <c:v>16858045.98</c:v>
                </c:pt>
                <c:pt idx="1122">
                  <c:v>16872988.510000002</c:v>
                </c:pt>
                <c:pt idx="1123">
                  <c:v>16887931.030000001</c:v>
                </c:pt>
                <c:pt idx="1124">
                  <c:v>16902873.559999999</c:v>
                </c:pt>
                <c:pt idx="1125">
                  <c:v>16917816.09</c:v>
                </c:pt>
                <c:pt idx="1126">
                  <c:v>16932758.620000001</c:v>
                </c:pt>
                <c:pt idx="1127">
                  <c:v>16947701.149999999</c:v>
                </c:pt>
                <c:pt idx="1128">
                  <c:v>16962643.68</c:v>
                </c:pt>
                <c:pt idx="1129">
                  <c:v>16977586.210000001</c:v>
                </c:pt>
                <c:pt idx="1130">
                  <c:v>16992528.739999998</c:v>
                </c:pt>
                <c:pt idx="1131">
                  <c:v>17007471.260000002</c:v>
                </c:pt>
                <c:pt idx="1132">
                  <c:v>17022413.789999999</c:v>
                </c:pt>
                <c:pt idx="1133">
                  <c:v>17037356.32</c:v>
                </c:pt>
                <c:pt idx="1134">
                  <c:v>17052298.850000001</c:v>
                </c:pt>
                <c:pt idx="1135">
                  <c:v>17067241.379999999</c:v>
                </c:pt>
                <c:pt idx="1136">
                  <c:v>17082183.91</c:v>
                </c:pt>
                <c:pt idx="1137">
                  <c:v>17097126.440000001</c:v>
                </c:pt>
                <c:pt idx="1138">
                  <c:v>17112068.969999999</c:v>
                </c:pt>
                <c:pt idx="1139">
                  <c:v>17127011.489999998</c:v>
                </c:pt>
                <c:pt idx="1140">
                  <c:v>17141954.02</c:v>
                </c:pt>
                <c:pt idx="1141">
                  <c:v>17156896.550000001</c:v>
                </c:pt>
                <c:pt idx="1142">
                  <c:v>17171839.079999998</c:v>
                </c:pt>
                <c:pt idx="1143">
                  <c:v>17186781.609999999</c:v>
                </c:pt>
                <c:pt idx="1144">
                  <c:v>17201724.140000001</c:v>
                </c:pt>
                <c:pt idx="1145">
                  <c:v>17216666.670000002</c:v>
                </c:pt>
                <c:pt idx="1146">
                  <c:v>17231609.199999999</c:v>
                </c:pt>
                <c:pt idx="1147">
                  <c:v>17246551.719999999</c:v>
                </c:pt>
                <c:pt idx="1148">
                  <c:v>17261494.25</c:v>
                </c:pt>
                <c:pt idx="1149">
                  <c:v>17276436.780000001</c:v>
                </c:pt>
                <c:pt idx="1150">
                  <c:v>17291379.309999999</c:v>
                </c:pt>
                <c:pt idx="1151">
                  <c:v>17306321.84</c:v>
                </c:pt>
                <c:pt idx="1152">
                  <c:v>17321264.370000001</c:v>
                </c:pt>
                <c:pt idx="1153">
                  <c:v>17336206.899999999</c:v>
                </c:pt>
                <c:pt idx="1154">
                  <c:v>17351149.43</c:v>
                </c:pt>
                <c:pt idx="1155">
                  <c:v>17366091.949999999</c:v>
                </c:pt>
                <c:pt idx="1156">
                  <c:v>17381034.48</c:v>
                </c:pt>
                <c:pt idx="1157">
                  <c:v>17395977.010000002</c:v>
                </c:pt>
                <c:pt idx="1158">
                  <c:v>17410919.539999999</c:v>
                </c:pt>
                <c:pt idx="1159">
                  <c:v>17425862.07</c:v>
                </c:pt>
                <c:pt idx="1160">
                  <c:v>17440804.600000001</c:v>
                </c:pt>
                <c:pt idx="1161">
                  <c:v>17455747.129999999</c:v>
                </c:pt>
                <c:pt idx="1162">
                  <c:v>17470689.66</c:v>
                </c:pt>
                <c:pt idx="1163">
                  <c:v>17485632.18</c:v>
                </c:pt>
                <c:pt idx="1164">
                  <c:v>17500574.710000001</c:v>
                </c:pt>
                <c:pt idx="1165">
                  <c:v>17515517.239999998</c:v>
                </c:pt>
                <c:pt idx="1166">
                  <c:v>17530459.77</c:v>
                </c:pt>
                <c:pt idx="1167">
                  <c:v>17545402.300000001</c:v>
                </c:pt>
                <c:pt idx="1168">
                  <c:v>17560344.829999998</c:v>
                </c:pt>
                <c:pt idx="1169">
                  <c:v>17575287.359999999</c:v>
                </c:pt>
                <c:pt idx="1170">
                  <c:v>17590229.890000001</c:v>
                </c:pt>
                <c:pt idx="1171">
                  <c:v>17605172.41</c:v>
                </c:pt>
                <c:pt idx="1172">
                  <c:v>17620114.940000001</c:v>
                </c:pt>
                <c:pt idx="1173">
                  <c:v>17635057.469999999</c:v>
                </c:pt>
                <c:pt idx="1174">
                  <c:v>17650000</c:v>
                </c:pt>
                <c:pt idx="1175">
                  <c:v>17664942.530000001</c:v>
                </c:pt>
                <c:pt idx="1176">
                  <c:v>17679885.059999999</c:v>
                </c:pt>
                <c:pt idx="1177">
                  <c:v>17694827.59</c:v>
                </c:pt>
                <c:pt idx="1178">
                  <c:v>17709770.109999999</c:v>
                </c:pt>
                <c:pt idx="1179">
                  <c:v>17724712.640000001</c:v>
                </c:pt>
                <c:pt idx="1180">
                  <c:v>17739655.170000002</c:v>
                </c:pt>
                <c:pt idx="1181">
                  <c:v>17754597.699999999</c:v>
                </c:pt>
                <c:pt idx="1182">
                  <c:v>17769540.23</c:v>
                </c:pt>
                <c:pt idx="1183">
                  <c:v>17784482.760000002</c:v>
                </c:pt>
                <c:pt idx="1184">
                  <c:v>17799425.289999999</c:v>
                </c:pt>
                <c:pt idx="1185">
                  <c:v>17814367.82</c:v>
                </c:pt>
                <c:pt idx="1186">
                  <c:v>17829310.34</c:v>
                </c:pt>
                <c:pt idx="1187">
                  <c:v>17844252.870000001</c:v>
                </c:pt>
                <c:pt idx="1188">
                  <c:v>17859195.399999999</c:v>
                </c:pt>
                <c:pt idx="1189">
                  <c:v>17874137.93</c:v>
                </c:pt>
                <c:pt idx="1190">
                  <c:v>17889080.460000001</c:v>
                </c:pt>
                <c:pt idx="1191">
                  <c:v>17904022.989999998</c:v>
                </c:pt>
                <c:pt idx="1192">
                  <c:v>17918965.52</c:v>
                </c:pt>
                <c:pt idx="1193">
                  <c:v>17933908.050000001</c:v>
                </c:pt>
                <c:pt idx="1194">
                  <c:v>17948850.57</c:v>
                </c:pt>
                <c:pt idx="1195">
                  <c:v>17963793.100000001</c:v>
                </c:pt>
                <c:pt idx="1196">
                  <c:v>17978735.629999999</c:v>
                </c:pt>
                <c:pt idx="1197">
                  <c:v>17993678.16</c:v>
                </c:pt>
                <c:pt idx="1198">
                  <c:v>18008620.690000001</c:v>
                </c:pt>
                <c:pt idx="1199">
                  <c:v>18023563.219999999</c:v>
                </c:pt>
                <c:pt idx="1200">
                  <c:v>18038505.75</c:v>
                </c:pt>
                <c:pt idx="1201">
                  <c:v>18053448.280000001</c:v>
                </c:pt>
                <c:pt idx="1202">
                  <c:v>18068390.800000001</c:v>
                </c:pt>
                <c:pt idx="1203">
                  <c:v>18083333.329999998</c:v>
                </c:pt>
                <c:pt idx="1204">
                  <c:v>18098275.859999999</c:v>
                </c:pt>
                <c:pt idx="1205">
                  <c:v>18113218.390000001</c:v>
                </c:pt>
                <c:pt idx="1206">
                  <c:v>18128160.920000002</c:v>
                </c:pt>
                <c:pt idx="1207">
                  <c:v>18143103.449999999</c:v>
                </c:pt>
                <c:pt idx="1208">
                  <c:v>18158045.98</c:v>
                </c:pt>
                <c:pt idx="1209">
                  <c:v>18172988.510000002</c:v>
                </c:pt>
                <c:pt idx="1210">
                  <c:v>18187931.030000001</c:v>
                </c:pt>
                <c:pt idx="1211">
                  <c:v>18202873.559999999</c:v>
                </c:pt>
                <c:pt idx="1212">
                  <c:v>18217816.09</c:v>
                </c:pt>
                <c:pt idx="1213">
                  <c:v>18232758.620000001</c:v>
                </c:pt>
                <c:pt idx="1214">
                  <c:v>18247701.149999999</c:v>
                </c:pt>
                <c:pt idx="1215">
                  <c:v>18262643.68</c:v>
                </c:pt>
                <c:pt idx="1216">
                  <c:v>18277586.210000001</c:v>
                </c:pt>
                <c:pt idx="1217">
                  <c:v>18292528.739999998</c:v>
                </c:pt>
                <c:pt idx="1218">
                  <c:v>18307471.260000002</c:v>
                </c:pt>
                <c:pt idx="1219">
                  <c:v>18322413.789999999</c:v>
                </c:pt>
                <c:pt idx="1220">
                  <c:v>18337356.32</c:v>
                </c:pt>
                <c:pt idx="1221">
                  <c:v>18352298.850000001</c:v>
                </c:pt>
                <c:pt idx="1222">
                  <c:v>18367241.379999999</c:v>
                </c:pt>
                <c:pt idx="1223">
                  <c:v>18382183.91</c:v>
                </c:pt>
                <c:pt idx="1224">
                  <c:v>18397126.440000001</c:v>
                </c:pt>
                <c:pt idx="1225">
                  <c:v>18412068.969999999</c:v>
                </c:pt>
                <c:pt idx="1226">
                  <c:v>18427011.489999998</c:v>
                </c:pt>
                <c:pt idx="1227">
                  <c:v>18441954.02</c:v>
                </c:pt>
                <c:pt idx="1228">
                  <c:v>18456896.550000001</c:v>
                </c:pt>
                <c:pt idx="1229">
                  <c:v>18471839.079999998</c:v>
                </c:pt>
                <c:pt idx="1230">
                  <c:v>18486781.609999999</c:v>
                </c:pt>
                <c:pt idx="1231">
                  <c:v>18501724.140000001</c:v>
                </c:pt>
                <c:pt idx="1232">
                  <c:v>18516666.670000002</c:v>
                </c:pt>
                <c:pt idx="1233">
                  <c:v>18531609.199999999</c:v>
                </c:pt>
                <c:pt idx="1234">
                  <c:v>18546551.719999999</c:v>
                </c:pt>
                <c:pt idx="1235">
                  <c:v>18561494.25</c:v>
                </c:pt>
                <c:pt idx="1236">
                  <c:v>18576436.780000001</c:v>
                </c:pt>
                <c:pt idx="1237">
                  <c:v>18591379.309999999</c:v>
                </c:pt>
                <c:pt idx="1238">
                  <c:v>18606321.84</c:v>
                </c:pt>
                <c:pt idx="1239">
                  <c:v>18621264.370000001</c:v>
                </c:pt>
                <c:pt idx="1240">
                  <c:v>18636206.899999999</c:v>
                </c:pt>
                <c:pt idx="1241">
                  <c:v>18651149.43</c:v>
                </c:pt>
                <c:pt idx="1242">
                  <c:v>18666091.949999999</c:v>
                </c:pt>
                <c:pt idx="1243">
                  <c:v>18681034.48</c:v>
                </c:pt>
                <c:pt idx="1244">
                  <c:v>18695977.010000002</c:v>
                </c:pt>
                <c:pt idx="1245">
                  <c:v>18710919.539999999</c:v>
                </c:pt>
                <c:pt idx="1246">
                  <c:v>18725862.07</c:v>
                </c:pt>
                <c:pt idx="1247">
                  <c:v>18740804.600000001</c:v>
                </c:pt>
                <c:pt idx="1248">
                  <c:v>18755747.129999999</c:v>
                </c:pt>
                <c:pt idx="1249">
                  <c:v>18770689.66</c:v>
                </c:pt>
                <c:pt idx="1250">
                  <c:v>18785632.18</c:v>
                </c:pt>
                <c:pt idx="1251">
                  <c:v>18800574.710000001</c:v>
                </c:pt>
                <c:pt idx="1252">
                  <c:v>18815517.239999998</c:v>
                </c:pt>
                <c:pt idx="1253">
                  <c:v>18830459.77</c:v>
                </c:pt>
                <c:pt idx="1254">
                  <c:v>18845402.300000001</c:v>
                </c:pt>
                <c:pt idx="1255">
                  <c:v>18860344.829999998</c:v>
                </c:pt>
                <c:pt idx="1256">
                  <c:v>18875287.359999999</c:v>
                </c:pt>
                <c:pt idx="1257">
                  <c:v>18890229.890000001</c:v>
                </c:pt>
                <c:pt idx="1258">
                  <c:v>18905172.41</c:v>
                </c:pt>
                <c:pt idx="1259">
                  <c:v>18920114.940000001</c:v>
                </c:pt>
                <c:pt idx="1260">
                  <c:v>18935057.469999999</c:v>
                </c:pt>
                <c:pt idx="1261">
                  <c:v>18950000</c:v>
                </c:pt>
                <c:pt idx="1262">
                  <c:v>18964942.530000001</c:v>
                </c:pt>
                <c:pt idx="1263">
                  <c:v>18979885.059999999</c:v>
                </c:pt>
                <c:pt idx="1264">
                  <c:v>18994827.59</c:v>
                </c:pt>
                <c:pt idx="1265">
                  <c:v>19009770.109999999</c:v>
                </c:pt>
                <c:pt idx="1266">
                  <c:v>19024712.640000001</c:v>
                </c:pt>
                <c:pt idx="1267">
                  <c:v>19039655.170000002</c:v>
                </c:pt>
                <c:pt idx="1268">
                  <c:v>19054597.699999999</c:v>
                </c:pt>
                <c:pt idx="1269">
                  <c:v>19069540.23</c:v>
                </c:pt>
                <c:pt idx="1270">
                  <c:v>19084482.760000002</c:v>
                </c:pt>
                <c:pt idx="1271">
                  <c:v>19099425.289999999</c:v>
                </c:pt>
                <c:pt idx="1272">
                  <c:v>19114367.82</c:v>
                </c:pt>
                <c:pt idx="1273">
                  <c:v>19129310.34</c:v>
                </c:pt>
                <c:pt idx="1274">
                  <c:v>19144252.870000001</c:v>
                </c:pt>
                <c:pt idx="1275">
                  <c:v>19159195.399999999</c:v>
                </c:pt>
                <c:pt idx="1276">
                  <c:v>19174137.93</c:v>
                </c:pt>
                <c:pt idx="1277">
                  <c:v>19189080.460000001</c:v>
                </c:pt>
                <c:pt idx="1278">
                  <c:v>19204022.989999998</c:v>
                </c:pt>
                <c:pt idx="1279">
                  <c:v>19218965.52</c:v>
                </c:pt>
                <c:pt idx="1280">
                  <c:v>19233908.050000001</c:v>
                </c:pt>
                <c:pt idx="1281">
                  <c:v>19248850.57</c:v>
                </c:pt>
                <c:pt idx="1282">
                  <c:v>19263793.100000001</c:v>
                </c:pt>
                <c:pt idx="1283">
                  <c:v>19278735.629999999</c:v>
                </c:pt>
                <c:pt idx="1284">
                  <c:v>19293678.16</c:v>
                </c:pt>
                <c:pt idx="1285">
                  <c:v>19308620.690000001</c:v>
                </c:pt>
                <c:pt idx="1286">
                  <c:v>19323563.219999999</c:v>
                </c:pt>
                <c:pt idx="1287">
                  <c:v>19338505.75</c:v>
                </c:pt>
                <c:pt idx="1288">
                  <c:v>19353448.280000001</c:v>
                </c:pt>
                <c:pt idx="1289">
                  <c:v>19368390.800000001</c:v>
                </c:pt>
                <c:pt idx="1290">
                  <c:v>19383333.329999998</c:v>
                </c:pt>
                <c:pt idx="1291">
                  <c:v>19398275.859999999</c:v>
                </c:pt>
                <c:pt idx="1292">
                  <c:v>19413218.390000001</c:v>
                </c:pt>
                <c:pt idx="1293">
                  <c:v>19428160.920000002</c:v>
                </c:pt>
                <c:pt idx="1294">
                  <c:v>19443103.449999999</c:v>
                </c:pt>
                <c:pt idx="1295">
                  <c:v>19458045.98</c:v>
                </c:pt>
                <c:pt idx="1296">
                  <c:v>19472988.510000002</c:v>
                </c:pt>
                <c:pt idx="1297">
                  <c:v>19487931.030000001</c:v>
                </c:pt>
                <c:pt idx="1298">
                  <c:v>19502873.559999999</c:v>
                </c:pt>
                <c:pt idx="1299">
                  <c:v>19517816.09</c:v>
                </c:pt>
                <c:pt idx="1300">
                  <c:v>19532758.620000001</c:v>
                </c:pt>
                <c:pt idx="1301">
                  <c:v>19547701.149999999</c:v>
                </c:pt>
                <c:pt idx="1302">
                  <c:v>19562643.68</c:v>
                </c:pt>
                <c:pt idx="1303">
                  <c:v>19577586.210000001</c:v>
                </c:pt>
                <c:pt idx="1304">
                  <c:v>19592528.739999998</c:v>
                </c:pt>
                <c:pt idx="1305">
                  <c:v>19607471.260000002</c:v>
                </c:pt>
                <c:pt idx="1306">
                  <c:v>19622413.789999999</c:v>
                </c:pt>
                <c:pt idx="1307">
                  <c:v>19637356.32</c:v>
                </c:pt>
                <c:pt idx="1308">
                  <c:v>19652298.850000001</c:v>
                </c:pt>
                <c:pt idx="1309">
                  <c:v>19667241.379999999</c:v>
                </c:pt>
                <c:pt idx="1310">
                  <c:v>19682183.91</c:v>
                </c:pt>
                <c:pt idx="1311">
                  <c:v>19697126.440000001</c:v>
                </c:pt>
                <c:pt idx="1312">
                  <c:v>19712068.969999999</c:v>
                </c:pt>
                <c:pt idx="1313">
                  <c:v>19727011.489999998</c:v>
                </c:pt>
                <c:pt idx="1314">
                  <c:v>19741954.02</c:v>
                </c:pt>
                <c:pt idx="1315">
                  <c:v>19756896.550000001</c:v>
                </c:pt>
                <c:pt idx="1316">
                  <c:v>19771839.079999998</c:v>
                </c:pt>
                <c:pt idx="1317">
                  <c:v>19786781.609999999</c:v>
                </c:pt>
                <c:pt idx="1318">
                  <c:v>19801724.140000001</c:v>
                </c:pt>
                <c:pt idx="1319">
                  <c:v>19816666.670000002</c:v>
                </c:pt>
                <c:pt idx="1320">
                  <c:v>19831609.199999999</c:v>
                </c:pt>
                <c:pt idx="1321">
                  <c:v>19846551.719999999</c:v>
                </c:pt>
                <c:pt idx="1322">
                  <c:v>19861494.25</c:v>
                </c:pt>
                <c:pt idx="1323">
                  <c:v>19876436.780000001</c:v>
                </c:pt>
                <c:pt idx="1324">
                  <c:v>19891379.309999999</c:v>
                </c:pt>
                <c:pt idx="1325">
                  <c:v>19906321.84</c:v>
                </c:pt>
                <c:pt idx="1326">
                  <c:v>19921264.370000001</c:v>
                </c:pt>
                <c:pt idx="1327">
                  <c:v>19936206.899999999</c:v>
                </c:pt>
                <c:pt idx="1328">
                  <c:v>19951149.43</c:v>
                </c:pt>
                <c:pt idx="1329">
                  <c:v>19966091.949999999</c:v>
                </c:pt>
                <c:pt idx="1330">
                  <c:v>19981034.48</c:v>
                </c:pt>
                <c:pt idx="1331">
                  <c:v>19995977.010000002</c:v>
                </c:pt>
                <c:pt idx="1332">
                  <c:v>20010919.539999999</c:v>
                </c:pt>
                <c:pt idx="1333">
                  <c:v>20025862.07</c:v>
                </c:pt>
                <c:pt idx="1334">
                  <c:v>20040804.600000001</c:v>
                </c:pt>
                <c:pt idx="1335">
                  <c:v>20055747.129999999</c:v>
                </c:pt>
                <c:pt idx="1336">
                  <c:v>20070689.66</c:v>
                </c:pt>
                <c:pt idx="1337">
                  <c:v>20085632.18</c:v>
                </c:pt>
                <c:pt idx="1338">
                  <c:v>20100574.710000001</c:v>
                </c:pt>
                <c:pt idx="1339">
                  <c:v>20115517.239999998</c:v>
                </c:pt>
                <c:pt idx="1340">
                  <c:v>20130459.77</c:v>
                </c:pt>
                <c:pt idx="1341">
                  <c:v>20145402.300000001</c:v>
                </c:pt>
                <c:pt idx="1342">
                  <c:v>20160344.829999998</c:v>
                </c:pt>
                <c:pt idx="1343">
                  <c:v>20175287.359999999</c:v>
                </c:pt>
                <c:pt idx="1344">
                  <c:v>20190229.890000001</c:v>
                </c:pt>
                <c:pt idx="1345">
                  <c:v>20205172.41</c:v>
                </c:pt>
                <c:pt idx="1346">
                  <c:v>20220114.940000001</c:v>
                </c:pt>
                <c:pt idx="1347">
                  <c:v>20235057.469999999</c:v>
                </c:pt>
                <c:pt idx="1348">
                  <c:v>20250000</c:v>
                </c:pt>
                <c:pt idx="1349">
                  <c:v>20264942.530000001</c:v>
                </c:pt>
                <c:pt idx="1350">
                  <c:v>20279885.059999999</c:v>
                </c:pt>
                <c:pt idx="1351">
                  <c:v>20294827.59</c:v>
                </c:pt>
                <c:pt idx="1352">
                  <c:v>20309770.109999999</c:v>
                </c:pt>
                <c:pt idx="1353">
                  <c:v>20324712.640000001</c:v>
                </c:pt>
                <c:pt idx="1354">
                  <c:v>20339655.170000002</c:v>
                </c:pt>
                <c:pt idx="1355">
                  <c:v>20354597.699999999</c:v>
                </c:pt>
                <c:pt idx="1356">
                  <c:v>20369540.23</c:v>
                </c:pt>
                <c:pt idx="1357">
                  <c:v>20384482.760000002</c:v>
                </c:pt>
                <c:pt idx="1358">
                  <c:v>20399425.289999999</c:v>
                </c:pt>
                <c:pt idx="1359">
                  <c:v>20414367.82</c:v>
                </c:pt>
                <c:pt idx="1360">
                  <c:v>20429310.34</c:v>
                </c:pt>
                <c:pt idx="1361">
                  <c:v>20444252.870000001</c:v>
                </c:pt>
                <c:pt idx="1362">
                  <c:v>20459195.399999999</c:v>
                </c:pt>
                <c:pt idx="1363">
                  <c:v>20474137.93</c:v>
                </c:pt>
                <c:pt idx="1364">
                  <c:v>20489080.460000001</c:v>
                </c:pt>
                <c:pt idx="1365">
                  <c:v>20504022.989999998</c:v>
                </c:pt>
                <c:pt idx="1366">
                  <c:v>20518965.52</c:v>
                </c:pt>
                <c:pt idx="1367">
                  <c:v>20533908.050000001</c:v>
                </c:pt>
                <c:pt idx="1368">
                  <c:v>20548850.57</c:v>
                </c:pt>
                <c:pt idx="1369">
                  <c:v>20563793.100000001</c:v>
                </c:pt>
                <c:pt idx="1370">
                  <c:v>20578735.629999999</c:v>
                </c:pt>
                <c:pt idx="1371">
                  <c:v>20593678.16</c:v>
                </c:pt>
                <c:pt idx="1372">
                  <c:v>20608620.690000001</c:v>
                </c:pt>
                <c:pt idx="1373">
                  <c:v>20623563.219999999</c:v>
                </c:pt>
                <c:pt idx="1374">
                  <c:v>20638505.75</c:v>
                </c:pt>
                <c:pt idx="1375">
                  <c:v>20653448.280000001</c:v>
                </c:pt>
                <c:pt idx="1376">
                  <c:v>20668390.800000001</c:v>
                </c:pt>
                <c:pt idx="1377">
                  <c:v>20683333.329999998</c:v>
                </c:pt>
                <c:pt idx="1378">
                  <c:v>20698275.859999999</c:v>
                </c:pt>
                <c:pt idx="1379">
                  <c:v>20713218.390000001</c:v>
                </c:pt>
                <c:pt idx="1380">
                  <c:v>20728160.920000002</c:v>
                </c:pt>
                <c:pt idx="1381">
                  <c:v>20743103.449999999</c:v>
                </c:pt>
                <c:pt idx="1382">
                  <c:v>20758045.98</c:v>
                </c:pt>
                <c:pt idx="1383">
                  <c:v>20772988.510000002</c:v>
                </c:pt>
                <c:pt idx="1384">
                  <c:v>20787931.030000001</c:v>
                </c:pt>
                <c:pt idx="1385">
                  <c:v>20802873.559999999</c:v>
                </c:pt>
                <c:pt idx="1386">
                  <c:v>20817816.09</c:v>
                </c:pt>
                <c:pt idx="1387">
                  <c:v>20832758.620000001</c:v>
                </c:pt>
                <c:pt idx="1388">
                  <c:v>20847701.149999999</c:v>
                </c:pt>
                <c:pt idx="1389">
                  <c:v>20862643.68</c:v>
                </c:pt>
                <c:pt idx="1390">
                  <c:v>20877586.210000001</c:v>
                </c:pt>
                <c:pt idx="1391">
                  <c:v>20892528.739999998</c:v>
                </c:pt>
                <c:pt idx="1392">
                  <c:v>20907471.260000002</c:v>
                </c:pt>
                <c:pt idx="1393">
                  <c:v>20922413.789999999</c:v>
                </c:pt>
                <c:pt idx="1394">
                  <c:v>20937356.32</c:v>
                </c:pt>
                <c:pt idx="1395">
                  <c:v>20952298.850000001</c:v>
                </c:pt>
                <c:pt idx="1396">
                  <c:v>20967241.379999999</c:v>
                </c:pt>
                <c:pt idx="1397">
                  <c:v>20982183.91</c:v>
                </c:pt>
                <c:pt idx="1398">
                  <c:v>20997126.440000001</c:v>
                </c:pt>
                <c:pt idx="1399">
                  <c:v>21012068.969999999</c:v>
                </c:pt>
                <c:pt idx="1400">
                  <c:v>21027011.489999998</c:v>
                </c:pt>
                <c:pt idx="1401">
                  <c:v>21041954.02</c:v>
                </c:pt>
                <c:pt idx="1402">
                  <c:v>21056896.550000001</c:v>
                </c:pt>
                <c:pt idx="1403">
                  <c:v>21071839.079999998</c:v>
                </c:pt>
                <c:pt idx="1404">
                  <c:v>21086781.609999999</c:v>
                </c:pt>
                <c:pt idx="1405">
                  <c:v>21101724.140000001</c:v>
                </c:pt>
                <c:pt idx="1406">
                  <c:v>21116666.670000002</c:v>
                </c:pt>
                <c:pt idx="1407">
                  <c:v>21131609.199999999</c:v>
                </c:pt>
                <c:pt idx="1408">
                  <c:v>21146551.719999999</c:v>
                </c:pt>
                <c:pt idx="1409">
                  <c:v>21161494.25</c:v>
                </c:pt>
                <c:pt idx="1410">
                  <c:v>21176436.780000001</c:v>
                </c:pt>
                <c:pt idx="1411">
                  <c:v>21191379.309999999</c:v>
                </c:pt>
                <c:pt idx="1412">
                  <c:v>21206321.84</c:v>
                </c:pt>
                <c:pt idx="1413">
                  <c:v>21221264.370000001</c:v>
                </c:pt>
                <c:pt idx="1414">
                  <c:v>21236206.899999999</c:v>
                </c:pt>
                <c:pt idx="1415">
                  <c:v>21251149.43</c:v>
                </c:pt>
                <c:pt idx="1416">
                  <c:v>21266091.949999999</c:v>
                </c:pt>
                <c:pt idx="1417">
                  <c:v>21281034.48</c:v>
                </c:pt>
                <c:pt idx="1418">
                  <c:v>21295977.010000002</c:v>
                </c:pt>
                <c:pt idx="1419">
                  <c:v>21310919.539999999</c:v>
                </c:pt>
                <c:pt idx="1420">
                  <c:v>21325862.07</c:v>
                </c:pt>
                <c:pt idx="1421">
                  <c:v>21340804.600000001</c:v>
                </c:pt>
                <c:pt idx="1422">
                  <c:v>21355747.129999999</c:v>
                </c:pt>
                <c:pt idx="1423">
                  <c:v>21370689.66</c:v>
                </c:pt>
                <c:pt idx="1424">
                  <c:v>21385632.18</c:v>
                </c:pt>
                <c:pt idx="1425">
                  <c:v>21400574.710000001</c:v>
                </c:pt>
                <c:pt idx="1426">
                  <c:v>21415517.239999998</c:v>
                </c:pt>
                <c:pt idx="1427">
                  <c:v>21430459.77</c:v>
                </c:pt>
                <c:pt idx="1428">
                  <c:v>21445402.300000001</c:v>
                </c:pt>
                <c:pt idx="1429">
                  <c:v>21460344.829999998</c:v>
                </c:pt>
                <c:pt idx="1430">
                  <c:v>21475287.359999999</c:v>
                </c:pt>
                <c:pt idx="1431">
                  <c:v>21490229.890000001</c:v>
                </c:pt>
                <c:pt idx="1432">
                  <c:v>21505172.41</c:v>
                </c:pt>
                <c:pt idx="1433">
                  <c:v>21520114.940000001</c:v>
                </c:pt>
                <c:pt idx="1434">
                  <c:v>21535057.469999999</c:v>
                </c:pt>
                <c:pt idx="1435">
                  <c:v>21550000</c:v>
                </c:pt>
                <c:pt idx="1436">
                  <c:v>21564942.530000001</c:v>
                </c:pt>
                <c:pt idx="1437">
                  <c:v>21579885.059999999</c:v>
                </c:pt>
                <c:pt idx="1438">
                  <c:v>21594827.59</c:v>
                </c:pt>
                <c:pt idx="1439">
                  <c:v>21609770.109999999</c:v>
                </c:pt>
                <c:pt idx="1440">
                  <c:v>21624712.640000001</c:v>
                </c:pt>
                <c:pt idx="1441">
                  <c:v>21639655.170000002</c:v>
                </c:pt>
                <c:pt idx="1442">
                  <c:v>21654597.699999999</c:v>
                </c:pt>
                <c:pt idx="1443">
                  <c:v>21669540.23</c:v>
                </c:pt>
                <c:pt idx="1444">
                  <c:v>21684482.760000002</c:v>
                </c:pt>
                <c:pt idx="1445">
                  <c:v>21699425.289999999</c:v>
                </c:pt>
                <c:pt idx="1446">
                  <c:v>21714367.82</c:v>
                </c:pt>
                <c:pt idx="1447">
                  <c:v>21729310.34</c:v>
                </c:pt>
                <c:pt idx="1448">
                  <c:v>21744252.870000001</c:v>
                </c:pt>
                <c:pt idx="1449">
                  <c:v>21759195.399999999</c:v>
                </c:pt>
                <c:pt idx="1450">
                  <c:v>21774137.93</c:v>
                </c:pt>
                <c:pt idx="1451">
                  <c:v>21789080.460000001</c:v>
                </c:pt>
                <c:pt idx="1452">
                  <c:v>21804022.989999998</c:v>
                </c:pt>
                <c:pt idx="1453">
                  <c:v>21818965.52</c:v>
                </c:pt>
                <c:pt idx="1454">
                  <c:v>21833908.050000001</c:v>
                </c:pt>
                <c:pt idx="1455">
                  <c:v>21848850.57</c:v>
                </c:pt>
                <c:pt idx="1456">
                  <c:v>21863793.100000001</c:v>
                </c:pt>
                <c:pt idx="1457">
                  <c:v>21878735.629999999</c:v>
                </c:pt>
                <c:pt idx="1458">
                  <c:v>21893678.16</c:v>
                </c:pt>
                <c:pt idx="1459">
                  <c:v>21908620.690000001</c:v>
                </c:pt>
                <c:pt idx="1460">
                  <c:v>21923563.219999999</c:v>
                </c:pt>
                <c:pt idx="1461">
                  <c:v>21938505.75</c:v>
                </c:pt>
                <c:pt idx="1462">
                  <c:v>21953448.280000001</c:v>
                </c:pt>
                <c:pt idx="1463">
                  <c:v>21968390.800000001</c:v>
                </c:pt>
                <c:pt idx="1464">
                  <c:v>21983333.329999998</c:v>
                </c:pt>
                <c:pt idx="1465">
                  <c:v>21998275.859999999</c:v>
                </c:pt>
                <c:pt idx="1466">
                  <c:v>22013218.390000001</c:v>
                </c:pt>
                <c:pt idx="1467">
                  <c:v>22028160.920000002</c:v>
                </c:pt>
                <c:pt idx="1468">
                  <c:v>22043103.449999999</c:v>
                </c:pt>
                <c:pt idx="1469">
                  <c:v>22058045.98</c:v>
                </c:pt>
                <c:pt idx="1470">
                  <c:v>22072988.510000002</c:v>
                </c:pt>
                <c:pt idx="1471">
                  <c:v>22087931.030000001</c:v>
                </c:pt>
                <c:pt idx="1472">
                  <c:v>22102873.559999999</c:v>
                </c:pt>
                <c:pt idx="1473">
                  <c:v>22117816.09</c:v>
                </c:pt>
                <c:pt idx="1474">
                  <c:v>22132758.620000001</c:v>
                </c:pt>
                <c:pt idx="1475">
                  <c:v>22147701.149999999</c:v>
                </c:pt>
                <c:pt idx="1476">
                  <c:v>22162643.68</c:v>
                </c:pt>
                <c:pt idx="1477">
                  <c:v>22177586.210000001</c:v>
                </c:pt>
                <c:pt idx="1478">
                  <c:v>22192528.739999998</c:v>
                </c:pt>
                <c:pt idx="1479">
                  <c:v>22207471.260000002</c:v>
                </c:pt>
                <c:pt idx="1480">
                  <c:v>22222413.789999999</c:v>
                </c:pt>
                <c:pt idx="1481">
                  <c:v>22237356.32</c:v>
                </c:pt>
                <c:pt idx="1482">
                  <c:v>22252298.850000001</c:v>
                </c:pt>
                <c:pt idx="1483">
                  <c:v>22267241.379999999</c:v>
                </c:pt>
                <c:pt idx="1484">
                  <c:v>22282183.91</c:v>
                </c:pt>
                <c:pt idx="1485">
                  <c:v>22297126.440000001</c:v>
                </c:pt>
                <c:pt idx="1486">
                  <c:v>22312068.969999999</c:v>
                </c:pt>
                <c:pt idx="1487">
                  <c:v>22327011.489999998</c:v>
                </c:pt>
                <c:pt idx="1488">
                  <c:v>22341954.02</c:v>
                </c:pt>
                <c:pt idx="1489">
                  <c:v>22356896.550000001</c:v>
                </c:pt>
                <c:pt idx="1490">
                  <c:v>22371839.079999998</c:v>
                </c:pt>
                <c:pt idx="1491">
                  <c:v>22386781.609999999</c:v>
                </c:pt>
                <c:pt idx="1492">
                  <c:v>22401724.140000001</c:v>
                </c:pt>
                <c:pt idx="1493">
                  <c:v>22416666.670000002</c:v>
                </c:pt>
                <c:pt idx="1494">
                  <c:v>22431609.199999999</c:v>
                </c:pt>
                <c:pt idx="1495">
                  <c:v>22446551.719999999</c:v>
                </c:pt>
                <c:pt idx="1496">
                  <c:v>22461494.25</c:v>
                </c:pt>
                <c:pt idx="1497">
                  <c:v>22476436.780000001</c:v>
                </c:pt>
                <c:pt idx="1498">
                  <c:v>22491379.309999999</c:v>
                </c:pt>
                <c:pt idx="1499">
                  <c:v>22506321.84</c:v>
                </c:pt>
                <c:pt idx="1500">
                  <c:v>22521264.370000001</c:v>
                </c:pt>
                <c:pt idx="1501">
                  <c:v>22536206.899999999</c:v>
                </c:pt>
                <c:pt idx="1502">
                  <c:v>22551149.43</c:v>
                </c:pt>
                <c:pt idx="1503">
                  <c:v>22566091.949999999</c:v>
                </c:pt>
                <c:pt idx="1504">
                  <c:v>22581034.48</c:v>
                </c:pt>
                <c:pt idx="1505">
                  <c:v>22595977.010000002</c:v>
                </c:pt>
                <c:pt idx="1506">
                  <c:v>22610919.539999999</c:v>
                </c:pt>
                <c:pt idx="1507">
                  <c:v>22625862.07</c:v>
                </c:pt>
                <c:pt idx="1508">
                  <c:v>22640804.600000001</c:v>
                </c:pt>
                <c:pt idx="1509">
                  <c:v>22655747.129999999</c:v>
                </c:pt>
                <c:pt idx="1510">
                  <c:v>22670689.66</c:v>
                </c:pt>
                <c:pt idx="1511">
                  <c:v>22685632.18</c:v>
                </c:pt>
                <c:pt idx="1512">
                  <c:v>22700574.710000001</c:v>
                </c:pt>
                <c:pt idx="1513">
                  <c:v>22715517.239999998</c:v>
                </c:pt>
                <c:pt idx="1514">
                  <c:v>22730459.77</c:v>
                </c:pt>
                <c:pt idx="1515">
                  <c:v>22745402.300000001</c:v>
                </c:pt>
                <c:pt idx="1516">
                  <c:v>22760344.829999998</c:v>
                </c:pt>
                <c:pt idx="1517">
                  <c:v>22775287.359999999</c:v>
                </c:pt>
                <c:pt idx="1518">
                  <c:v>22790229.890000001</c:v>
                </c:pt>
                <c:pt idx="1519">
                  <c:v>22805172.41</c:v>
                </c:pt>
                <c:pt idx="1520">
                  <c:v>22820114.940000001</c:v>
                </c:pt>
                <c:pt idx="1521">
                  <c:v>22835057.469999999</c:v>
                </c:pt>
                <c:pt idx="1522">
                  <c:v>22850000</c:v>
                </c:pt>
                <c:pt idx="1523">
                  <c:v>22864942.530000001</c:v>
                </c:pt>
                <c:pt idx="1524">
                  <c:v>22879885.059999999</c:v>
                </c:pt>
                <c:pt idx="1525">
                  <c:v>22894827.59</c:v>
                </c:pt>
                <c:pt idx="1526">
                  <c:v>22909770.109999999</c:v>
                </c:pt>
                <c:pt idx="1527">
                  <c:v>22924712.640000001</c:v>
                </c:pt>
                <c:pt idx="1528">
                  <c:v>22939655.170000002</c:v>
                </c:pt>
                <c:pt idx="1529">
                  <c:v>22954597.699999999</c:v>
                </c:pt>
                <c:pt idx="1530">
                  <c:v>22969540.23</c:v>
                </c:pt>
                <c:pt idx="1531">
                  <c:v>22984482.760000002</c:v>
                </c:pt>
                <c:pt idx="1532">
                  <c:v>22999425.289999999</c:v>
                </c:pt>
                <c:pt idx="1533">
                  <c:v>23014367.82</c:v>
                </c:pt>
                <c:pt idx="1534">
                  <c:v>23029310.34</c:v>
                </c:pt>
                <c:pt idx="1535">
                  <c:v>23044252.870000001</c:v>
                </c:pt>
                <c:pt idx="1536">
                  <c:v>23059195.399999999</c:v>
                </c:pt>
                <c:pt idx="1537">
                  <c:v>23074137.93</c:v>
                </c:pt>
                <c:pt idx="1538">
                  <c:v>23089080.460000001</c:v>
                </c:pt>
                <c:pt idx="1539">
                  <c:v>23104022.989999998</c:v>
                </c:pt>
                <c:pt idx="1540">
                  <c:v>23118965.52</c:v>
                </c:pt>
                <c:pt idx="1541">
                  <c:v>23133908.050000001</c:v>
                </c:pt>
                <c:pt idx="1542">
                  <c:v>23148850.57</c:v>
                </c:pt>
                <c:pt idx="1543">
                  <c:v>23163793.100000001</c:v>
                </c:pt>
                <c:pt idx="1544">
                  <c:v>23178735.629999999</c:v>
                </c:pt>
                <c:pt idx="1545">
                  <c:v>23193678.16</c:v>
                </c:pt>
                <c:pt idx="1546">
                  <c:v>23208620.690000001</c:v>
                </c:pt>
                <c:pt idx="1547">
                  <c:v>23223563.219999999</c:v>
                </c:pt>
                <c:pt idx="1548">
                  <c:v>23238505.75</c:v>
                </c:pt>
                <c:pt idx="1549">
                  <c:v>23253448.280000001</c:v>
                </c:pt>
                <c:pt idx="1550">
                  <c:v>23268390.800000001</c:v>
                </c:pt>
                <c:pt idx="1551">
                  <c:v>23283333.329999998</c:v>
                </c:pt>
                <c:pt idx="1552">
                  <c:v>23298275.859999999</c:v>
                </c:pt>
                <c:pt idx="1553">
                  <c:v>23313218.390000001</c:v>
                </c:pt>
                <c:pt idx="1554">
                  <c:v>23328160.920000002</c:v>
                </c:pt>
                <c:pt idx="1555">
                  <c:v>23343103.449999999</c:v>
                </c:pt>
                <c:pt idx="1556">
                  <c:v>23358045.98</c:v>
                </c:pt>
                <c:pt idx="1557">
                  <c:v>23372988.510000002</c:v>
                </c:pt>
                <c:pt idx="1558">
                  <c:v>23387931.030000001</c:v>
                </c:pt>
                <c:pt idx="1559">
                  <c:v>23402873.559999999</c:v>
                </c:pt>
                <c:pt idx="1560">
                  <c:v>23417816.09</c:v>
                </c:pt>
                <c:pt idx="1561">
                  <c:v>23432758.620000001</c:v>
                </c:pt>
                <c:pt idx="1562">
                  <c:v>23447701.149999999</c:v>
                </c:pt>
                <c:pt idx="1563">
                  <c:v>23462643.68</c:v>
                </c:pt>
                <c:pt idx="1564">
                  <c:v>23477586.210000001</c:v>
                </c:pt>
                <c:pt idx="1565">
                  <c:v>23492528.739999998</c:v>
                </c:pt>
                <c:pt idx="1566">
                  <c:v>23507471.260000002</c:v>
                </c:pt>
                <c:pt idx="1567">
                  <c:v>23522413.789999999</c:v>
                </c:pt>
                <c:pt idx="1568">
                  <c:v>23537356.32</c:v>
                </c:pt>
                <c:pt idx="1569">
                  <c:v>23552298.850000001</c:v>
                </c:pt>
                <c:pt idx="1570">
                  <c:v>23567241.379999999</c:v>
                </c:pt>
                <c:pt idx="1571">
                  <c:v>23582183.91</c:v>
                </c:pt>
                <c:pt idx="1572">
                  <c:v>23597126.440000001</c:v>
                </c:pt>
                <c:pt idx="1573">
                  <c:v>23612068.969999999</c:v>
                </c:pt>
                <c:pt idx="1574">
                  <c:v>23627011.489999998</c:v>
                </c:pt>
                <c:pt idx="1575">
                  <c:v>23641954.02</c:v>
                </c:pt>
                <c:pt idx="1576">
                  <c:v>23656896.550000001</c:v>
                </c:pt>
                <c:pt idx="1577">
                  <c:v>23671839.079999998</c:v>
                </c:pt>
                <c:pt idx="1578">
                  <c:v>23686781.609999999</c:v>
                </c:pt>
                <c:pt idx="1579">
                  <c:v>23701724.140000001</c:v>
                </c:pt>
                <c:pt idx="1580">
                  <c:v>23716666.670000002</c:v>
                </c:pt>
                <c:pt idx="1581">
                  <c:v>23731609.199999999</c:v>
                </c:pt>
                <c:pt idx="1582">
                  <c:v>23746551.719999999</c:v>
                </c:pt>
                <c:pt idx="1583">
                  <c:v>23761494.25</c:v>
                </c:pt>
                <c:pt idx="1584">
                  <c:v>23776436.780000001</c:v>
                </c:pt>
                <c:pt idx="1585">
                  <c:v>23791379.309999999</c:v>
                </c:pt>
                <c:pt idx="1586">
                  <c:v>23806321.84</c:v>
                </c:pt>
                <c:pt idx="1587">
                  <c:v>23821264.370000001</c:v>
                </c:pt>
                <c:pt idx="1588">
                  <c:v>23836206.899999999</c:v>
                </c:pt>
                <c:pt idx="1589">
                  <c:v>23851149.43</c:v>
                </c:pt>
                <c:pt idx="1590">
                  <c:v>23866091.949999999</c:v>
                </c:pt>
                <c:pt idx="1591">
                  <c:v>23881034.48</c:v>
                </c:pt>
                <c:pt idx="1592">
                  <c:v>23895977.010000002</c:v>
                </c:pt>
                <c:pt idx="1593">
                  <c:v>23910919.539999999</c:v>
                </c:pt>
                <c:pt idx="1594">
                  <c:v>23925862.07</c:v>
                </c:pt>
                <c:pt idx="1595">
                  <c:v>23940804.600000001</c:v>
                </c:pt>
                <c:pt idx="1596">
                  <c:v>23955747.129999999</c:v>
                </c:pt>
                <c:pt idx="1597">
                  <c:v>23970689.66</c:v>
                </c:pt>
                <c:pt idx="1598">
                  <c:v>23985632.18</c:v>
                </c:pt>
                <c:pt idx="1599">
                  <c:v>24000574.710000001</c:v>
                </c:pt>
                <c:pt idx="1600">
                  <c:v>24015517.239999998</c:v>
                </c:pt>
                <c:pt idx="1601">
                  <c:v>24030459.77</c:v>
                </c:pt>
                <c:pt idx="1602">
                  <c:v>24045402.300000001</c:v>
                </c:pt>
                <c:pt idx="1603">
                  <c:v>24060344.829999998</c:v>
                </c:pt>
                <c:pt idx="1604">
                  <c:v>24075287.359999999</c:v>
                </c:pt>
                <c:pt idx="1605">
                  <c:v>24090229.890000001</c:v>
                </c:pt>
                <c:pt idx="1606">
                  <c:v>24105172.41</c:v>
                </c:pt>
                <c:pt idx="1607">
                  <c:v>24120114.940000001</c:v>
                </c:pt>
                <c:pt idx="1608">
                  <c:v>24135057.469999999</c:v>
                </c:pt>
                <c:pt idx="1609">
                  <c:v>24150000</c:v>
                </c:pt>
                <c:pt idx="1610">
                  <c:v>24164942.530000001</c:v>
                </c:pt>
                <c:pt idx="1611">
                  <c:v>24179885.059999999</c:v>
                </c:pt>
                <c:pt idx="1612">
                  <c:v>24194827.59</c:v>
                </c:pt>
                <c:pt idx="1613">
                  <c:v>24209770.109999999</c:v>
                </c:pt>
                <c:pt idx="1614">
                  <c:v>24224712.640000001</c:v>
                </c:pt>
                <c:pt idx="1615">
                  <c:v>24239655.170000002</c:v>
                </c:pt>
                <c:pt idx="1616">
                  <c:v>24254597.699999999</c:v>
                </c:pt>
                <c:pt idx="1617">
                  <c:v>24269540.23</c:v>
                </c:pt>
                <c:pt idx="1618">
                  <c:v>24284482.760000002</c:v>
                </c:pt>
                <c:pt idx="1619">
                  <c:v>24299425.289999999</c:v>
                </c:pt>
                <c:pt idx="1620">
                  <c:v>24314367.82</c:v>
                </c:pt>
                <c:pt idx="1621">
                  <c:v>24329310.34</c:v>
                </c:pt>
                <c:pt idx="1622">
                  <c:v>24344252.870000001</c:v>
                </c:pt>
                <c:pt idx="1623">
                  <c:v>24359195.399999999</c:v>
                </c:pt>
                <c:pt idx="1624">
                  <c:v>24374137.93</c:v>
                </c:pt>
                <c:pt idx="1625">
                  <c:v>24389080.460000001</c:v>
                </c:pt>
                <c:pt idx="1626">
                  <c:v>24404022.989999998</c:v>
                </c:pt>
                <c:pt idx="1627">
                  <c:v>24418965.52</c:v>
                </c:pt>
                <c:pt idx="1628">
                  <c:v>24433908.050000001</c:v>
                </c:pt>
                <c:pt idx="1629">
                  <c:v>24448850.57</c:v>
                </c:pt>
                <c:pt idx="1630">
                  <c:v>24463793.100000001</c:v>
                </c:pt>
                <c:pt idx="1631">
                  <c:v>24478735.629999999</c:v>
                </c:pt>
                <c:pt idx="1632">
                  <c:v>24493678.16</c:v>
                </c:pt>
                <c:pt idx="1633">
                  <c:v>24508620.690000001</c:v>
                </c:pt>
                <c:pt idx="1634">
                  <c:v>24523563.219999999</c:v>
                </c:pt>
                <c:pt idx="1635">
                  <c:v>24538505.75</c:v>
                </c:pt>
                <c:pt idx="1636">
                  <c:v>24553448.280000001</c:v>
                </c:pt>
                <c:pt idx="1637">
                  <c:v>24568390.800000001</c:v>
                </c:pt>
                <c:pt idx="1638">
                  <c:v>24583333.329999998</c:v>
                </c:pt>
                <c:pt idx="1639">
                  <c:v>24598275.859999999</c:v>
                </c:pt>
                <c:pt idx="1640">
                  <c:v>24613218.390000001</c:v>
                </c:pt>
                <c:pt idx="1641">
                  <c:v>24628160.920000002</c:v>
                </c:pt>
                <c:pt idx="1642">
                  <c:v>24643103.449999999</c:v>
                </c:pt>
                <c:pt idx="1643">
                  <c:v>24658045.98</c:v>
                </c:pt>
                <c:pt idx="1644">
                  <c:v>24672988.510000002</c:v>
                </c:pt>
                <c:pt idx="1645">
                  <c:v>24687931.030000001</c:v>
                </c:pt>
                <c:pt idx="1646">
                  <c:v>24702873.559999999</c:v>
                </c:pt>
                <c:pt idx="1647">
                  <c:v>24717816.09</c:v>
                </c:pt>
                <c:pt idx="1648">
                  <c:v>24732758.620000001</c:v>
                </c:pt>
                <c:pt idx="1649">
                  <c:v>24747701.149999999</c:v>
                </c:pt>
                <c:pt idx="1650">
                  <c:v>24762643.68</c:v>
                </c:pt>
                <c:pt idx="1651">
                  <c:v>24777586.210000001</c:v>
                </c:pt>
                <c:pt idx="1652">
                  <c:v>24792528.739999998</c:v>
                </c:pt>
                <c:pt idx="1653">
                  <c:v>24807471.260000002</c:v>
                </c:pt>
                <c:pt idx="1654">
                  <c:v>24822413.789999999</c:v>
                </c:pt>
                <c:pt idx="1655">
                  <c:v>24837356.32</c:v>
                </c:pt>
                <c:pt idx="1656">
                  <c:v>24852298.850000001</c:v>
                </c:pt>
                <c:pt idx="1657">
                  <c:v>24867241.379999999</c:v>
                </c:pt>
                <c:pt idx="1658">
                  <c:v>24882183.91</c:v>
                </c:pt>
                <c:pt idx="1659">
                  <c:v>24897126.440000001</c:v>
                </c:pt>
                <c:pt idx="1660">
                  <c:v>24912068.969999999</c:v>
                </c:pt>
                <c:pt idx="1661">
                  <c:v>24927011.489999998</c:v>
                </c:pt>
                <c:pt idx="1662">
                  <c:v>24941954.02</c:v>
                </c:pt>
                <c:pt idx="1663">
                  <c:v>24956896.550000001</c:v>
                </c:pt>
                <c:pt idx="1664">
                  <c:v>24971839.079999998</c:v>
                </c:pt>
                <c:pt idx="1665">
                  <c:v>24986781.609999999</c:v>
                </c:pt>
                <c:pt idx="1666">
                  <c:v>25001724.140000001</c:v>
                </c:pt>
                <c:pt idx="1667">
                  <c:v>25016666.670000002</c:v>
                </c:pt>
                <c:pt idx="1668">
                  <c:v>25031609.199999999</c:v>
                </c:pt>
                <c:pt idx="1669">
                  <c:v>25046551.719999999</c:v>
                </c:pt>
                <c:pt idx="1670">
                  <c:v>25061494.25</c:v>
                </c:pt>
                <c:pt idx="1671">
                  <c:v>25076436.780000001</c:v>
                </c:pt>
                <c:pt idx="1672">
                  <c:v>25091379.309999999</c:v>
                </c:pt>
                <c:pt idx="1673">
                  <c:v>25106321.84</c:v>
                </c:pt>
                <c:pt idx="1674">
                  <c:v>25121264.370000001</c:v>
                </c:pt>
                <c:pt idx="1675">
                  <c:v>25136206.899999999</c:v>
                </c:pt>
                <c:pt idx="1676">
                  <c:v>25151149.43</c:v>
                </c:pt>
                <c:pt idx="1677">
                  <c:v>25166091.949999999</c:v>
                </c:pt>
                <c:pt idx="1678">
                  <c:v>25181034.48</c:v>
                </c:pt>
                <c:pt idx="1679">
                  <c:v>25195977.010000002</c:v>
                </c:pt>
                <c:pt idx="1680">
                  <c:v>25210919.539999999</c:v>
                </c:pt>
                <c:pt idx="1681">
                  <c:v>25225862.07</c:v>
                </c:pt>
                <c:pt idx="1682">
                  <c:v>25240804.600000001</c:v>
                </c:pt>
                <c:pt idx="1683">
                  <c:v>25255747.129999999</c:v>
                </c:pt>
                <c:pt idx="1684">
                  <c:v>25270689.66</c:v>
                </c:pt>
                <c:pt idx="1685">
                  <c:v>25285632.18</c:v>
                </c:pt>
                <c:pt idx="1686">
                  <c:v>25300574.710000001</c:v>
                </c:pt>
                <c:pt idx="1687">
                  <c:v>25315517.239999998</c:v>
                </c:pt>
                <c:pt idx="1688">
                  <c:v>25330459.77</c:v>
                </c:pt>
                <c:pt idx="1689">
                  <c:v>25345402.300000001</c:v>
                </c:pt>
                <c:pt idx="1690">
                  <c:v>25360344.829999998</c:v>
                </c:pt>
                <c:pt idx="1691">
                  <c:v>25375287.359999999</c:v>
                </c:pt>
                <c:pt idx="1692">
                  <c:v>25390229.890000001</c:v>
                </c:pt>
                <c:pt idx="1693">
                  <c:v>25405172.41</c:v>
                </c:pt>
                <c:pt idx="1694">
                  <c:v>25420114.940000001</c:v>
                </c:pt>
                <c:pt idx="1695">
                  <c:v>25435057.469999999</c:v>
                </c:pt>
                <c:pt idx="1696">
                  <c:v>25450000</c:v>
                </c:pt>
                <c:pt idx="1697">
                  <c:v>25464942.530000001</c:v>
                </c:pt>
                <c:pt idx="1698">
                  <c:v>25479885.059999999</c:v>
                </c:pt>
                <c:pt idx="1699">
                  <c:v>25494827.59</c:v>
                </c:pt>
                <c:pt idx="1700">
                  <c:v>25509770.109999999</c:v>
                </c:pt>
                <c:pt idx="1701">
                  <c:v>25524712.640000001</c:v>
                </c:pt>
                <c:pt idx="1702">
                  <c:v>25539655.170000002</c:v>
                </c:pt>
                <c:pt idx="1703">
                  <c:v>25554597.699999999</c:v>
                </c:pt>
                <c:pt idx="1704">
                  <c:v>25569540.23</c:v>
                </c:pt>
                <c:pt idx="1705">
                  <c:v>25584482.760000002</c:v>
                </c:pt>
                <c:pt idx="1706">
                  <c:v>25599425.289999999</c:v>
                </c:pt>
                <c:pt idx="1707">
                  <c:v>25614367.82</c:v>
                </c:pt>
                <c:pt idx="1708">
                  <c:v>25629310.34</c:v>
                </c:pt>
                <c:pt idx="1709">
                  <c:v>25644252.870000001</c:v>
                </c:pt>
                <c:pt idx="1710">
                  <c:v>25659195.399999999</c:v>
                </c:pt>
                <c:pt idx="1711">
                  <c:v>25674137.93</c:v>
                </c:pt>
                <c:pt idx="1712">
                  <c:v>25689080.460000001</c:v>
                </c:pt>
                <c:pt idx="1713">
                  <c:v>25704022.989999998</c:v>
                </c:pt>
                <c:pt idx="1714">
                  <c:v>25718965.52</c:v>
                </c:pt>
                <c:pt idx="1715">
                  <c:v>25733908.050000001</c:v>
                </c:pt>
                <c:pt idx="1716">
                  <c:v>25748850.57</c:v>
                </c:pt>
                <c:pt idx="1717">
                  <c:v>25763793.100000001</c:v>
                </c:pt>
                <c:pt idx="1718">
                  <c:v>25778735.629999999</c:v>
                </c:pt>
                <c:pt idx="1719">
                  <c:v>25793678.16</c:v>
                </c:pt>
                <c:pt idx="1720">
                  <c:v>25808620.690000001</c:v>
                </c:pt>
                <c:pt idx="1721">
                  <c:v>25823563.219999999</c:v>
                </c:pt>
                <c:pt idx="1722">
                  <c:v>25838505.75</c:v>
                </c:pt>
                <c:pt idx="1723">
                  <c:v>25853448.280000001</c:v>
                </c:pt>
                <c:pt idx="1724">
                  <c:v>25868390.800000001</c:v>
                </c:pt>
                <c:pt idx="1725">
                  <c:v>25883333.329999998</c:v>
                </c:pt>
                <c:pt idx="1726">
                  <c:v>25898275.859999999</c:v>
                </c:pt>
                <c:pt idx="1727">
                  <c:v>25913218.390000001</c:v>
                </c:pt>
                <c:pt idx="1728">
                  <c:v>25928160.920000002</c:v>
                </c:pt>
                <c:pt idx="1729">
                  <c:v>25943103.449999999</c:v>
                </c:pt>
                <c:pt idx="1730">
                  <c:v>25958045.98</c:v>
                </c:pt>
                <c:pt idx="1731">
                  <c:v>25972988.510000002</c:v>
                </c:pt>
                <c:pt idx="1732">
                  <c:v>25987931.030000001</c:v>
                </c:pt>
                <c:pt idx="1733">
                  <c:v>26002873.559999999</c:v>
                </c:pt>
                <c:pt idx="1734">
                  <c:v>26017816.09</c:v>
                </c:pt>
                <c:pt idx="1735">
                  <c:v>26032758.620000001</c:v>
                </c:pt>
                <c:pt idx="1736">
                  <c:v>26047701.149999999</c:v>
                </c:pt>
                <c:pt idx="1737">
                  <c:v>26062643.68</c:v>
                </c:pt>
                <c:pt idx="1738">
                  <c:v>26077586.210000001</c:v>
                </c:pt>
                <c:pt idx="1739">
                  <c:v>26092528.739999998</c:v>
                </c:pt>
                <c:pt idx="1740">
                  <c:v>26107471.260000002</c:v>
                </c:pt>
                <c:pt idx="1741">
                  <c:v>26122413.789999999</c:v>
                </c:pt>
                <c:pt idx="1742">
                  <c:v>26137356.32</c:v>
                </c:pt>
                <c:pt idx="1743">
                  <c:v>26152298.850000001</c:v>
                </c:pt>
                <c:pt idx="1744">
                  <c:v>26167241.379999999</c:v>
                </c:pt>
                <c:pt idx="1745">
                  <c:v>26182183.91</c:v>
                </c:pt>
                <c:pt idx="1746">
                  <c:v>26197126.440000001</c:v>
                </c:pt>
                <c:pt idx="1747">
                  <c:v>26212068.969999999</c:v>
                </c:pt>
                <c:pt idx="1748">
                  <c:v>26227011.489999998</c:v>
                </c:pt>
                <c:pt idx="1749">
                  <c:v>26241954.02</c:v>
                </c:pt>
                <c:pt idx="1750">
                  <c:v>26256896.550000001</c:v>
                </c:pt>
                <c:pt idx="1751">
                  <c:v>26271839.079999998</c:v>
                </c:pt>
                <c:pt idx="1752">
                  <c:v>26286781.609999999</c:v>
                </c:pt>
                <c:pt idx="1753">
                  <c:v>26301724.140000001</c:v>
                </c:pt>
                <c:pt idx="1754">
                  <c:v>26316666.670000002</c:v>
                </c:pt>
                <c:pt idx="1755">
                  <c:v>26331609.199999999</c:v>
                </c:pt>
                <c:pt idx="1756">
                  <c:v>26346551.719999999</c:v>
                </c:pt>
                <c:pt idx="1757">
                  <c:v>26361494.25</c:v>
                </c:pt>
                <c:pt idx="1758">
                  <c:v>26376436.780000001</c:v>
                </c:pt>
                <c:pt idx="1759">
                  <c:v>26391379.309999999</c:v>
                </c:pt>
                <c:pt idx="1760">
                  <c:v>26406321.84</c:v>
                </c:pt>
                <c:pt idx="1761">
                  <c:v>26421264.370000001</c:v>
                </c:pt>
                <c:pt idx="1762">
                  <c:v>26436206.899999999</c:v>
                </c:pt>
                <c:pt idx="1763">
                  <c:v>26451149.43</c:v>
                </c:pt>
                <c:pt idx="1764">
                  <c:v>26466091.949999999</c:v>
                </c:pt>
                <c:pt idx="1765">
                  <c:v>26481034.48</c:v>
                </c:pt>
                <c:pt idx="1766">
                  <c:v>26495977.010000002</c:v>
                </c:pt>
                <c:pt idx="1767">
                  <c:v>26510919.539999999</c:v>
                </c:pt>
                <c:pt idx="1768">
                  <c:v>26525862.07</c:v>
                </c:pt>
                <c:pt idx="1769">
                  <c:v>26540804.600000001</c:v>
                </c:pt>
                <c:pt idx="1770">
                  <c:v>26555747.129999999</c:v>
                </c:pt>
                <c:pt idx="1771">
                  <c:v>26570689.66</c:v>
                </c:pt>
                <c:pt idx="1772">
                  <c:v>26585632.18</c:v>
                </c:pt>
                <c:pt idx="1773">
                  <c:v>26600574.710000001</c:v>
                </c:pt>
                <c:pt idx="1774">
                  <c:v>26615517.239999998</c:v>
                </c:pt>
                <c:pt idx="1775">
                  <c:v>26630459.77</c:v>
                </c:pt>
                <c:pt idx="1776">
                  <c:v>26645402.300000001</c:v>
                </c:pt>
                <c:pt idx="1777">
                  <c:v>26660344.829999998</c:v>
                </c:pt>
                <c:pt idx="1778">
                  <c:v>26675287.359999999</c:v>
                </c:pt>
                <c:pt idx="1779">
                  <c:v>26690229.890000001</c:v>
                </c:pt>
                <c:pt idx="1780">
                  <c:v>26705172.41</c:v>
                </c:pt>
                <c:pt idx="1781">
                  <c:v>26720114.940000001</c:v>
                </c:pt>
                <c:pt idx="1782">
                  <c:v>26735057.469999999</c:v>
                </c:pt>
                <c:pt idx="1783">
                  <c:v>26750000</c:v>
                </c:pt>
                <c:pt idx="1784">
                  <c:v>26764942.530000001</c:v>
                </c:pt>
                <c:pt idx="1785">
                  <c:v>26779885.059999999</c:v>
                </c:pt>
                <c:pt idx="1786">
                  <c:v>26794827.59</c:v>
                </c:pt>
                <c:pt idx="1787">
                  <c:v>26809770.109999999</c:v>
                </c:pt>
                <c:pt idx="1788">
                  <c:v>26824712.640000001</c:v>
                </c:pt>
                <c:pt idx="1789">
                  <c:v>26839655.170000002</c:v>
                </c:pt>
                <c:pt idx="1790">
                  <c:v>26854597.699999999</c:v>
                </c:pt>
                <c:pt idx="1791">
                  <c:v>26869540.23</c:v>
                </c:pt>
                <c:pt idx="1792">
                  <c:v>26884482.760000002</c:v>
                </c:pt>
                <c:pt idx="1793">
                  <c:v>26899425.289999999</c:v>
                </c:pt>
                <c:pt idx="1794">
                  <c:v>26914367.82</c:v>
                </c:pt>
                <c:pt idx="1795">
                  <c:v>26929310.34</c:v>
                </c:pt>
                <c:pt idx="1796">
                  <c:v>26944252.870000001</c:v>
                </c:pt>
                <c:pt idx="1797">
                  <c:v>26959195.399999999</c:v>
                </c:pt>
                <c:pt idx="1798">
                  <c:v>26974137.93</c:v>
                </c:pt>
                <c:pt idx="1799">
                  <c:v>26989080.460000001</c:v>
                </c:pt>
                <c:pt idx="1800">
                  <c:v>27004022.989999998</c:v>
                </c:pt>
                <c:pt idx="1801">
                  <c:v>27018965.52</c:v>
                </c:pt>
                <c:pt idx="1802">
                  <c:v>27033908.050000001</c:v>
                </c:pt>
                <c:pt idx="1803">
                  <c:v>27048850.57</c:v>
                </c:pt>
                <c:pt idx="1804">
                  <c:v>27063793.100000001</c:v>
                </c:pt>
                <c:pt idx="1805">
                  <c:v>27078735.629999999</c:v>
                </c:pt>
                <c:pt idx="1806">
                  <c:v>27093678.16</c:v>
                </c:pt>
                <c:pt idx="1807">
                  <c:v>27108620.690000001</c:v>
                </c:pt>
                <c:pt idx="1808">
                  <c:v>27123563.219999999</c:v>
                </c:pt>
                <c:pt idx="1809">
                  <c:v>27138505.75</c:v>
                </c:pt>
                <c:pt idx="1810">
                  <c:v>27153448.280000001</c:v>
                </c:pt>
                <c:pt idx="1811">
                  <c:v>27168390.800000001</c:v>
                </c:pt>
                <c:pt idx="1812">
                  <c:v>27183333.329999998</c:v>
                </c:pt>
                <c:pt idx="1813">
                  <c:v>27198275.859999999</c:v>
                </c:pt>
                <c:pt idx="1814">
                  <c:v>27213218.390000001</c:v>
                </c:pt>
                <c:pt idx="1815">
                  <c:v>27228160.920000002</c:v>
                </c:pt>
                <c:pt idx="1816">
                  <c:v>27243103.449999999</c:v>
                </c:pt>
                <c:pt idx="1817">
                  <c:v>27258045.98</c:v>
                </c:pt>
                <c:pt idx="1818">
                  <c:v>27272988.510000002</c:v>
                </c:pt>
                <c:pt idx="1819">
                  <c:v>27287931.030000001</c:v>
                </c:pt>
                <c:pt idx="1820">
                  <c:v>27302873.559999999</c:v>
                </c:pt>
                <c:pt idx="1821">
                  <c:v>27317816.09</c:v>
                </c:pt>
                <c:pt idx="1822">
                  <c:v>27332758.620000001</c:v>
                </c:pt>
                <c:pt idx="1823">
                  <c:v>27347701.149999999</c:v>
                </c:pt>
                <c:pt idx="1824">
                  <c:v>27362643.68</c:v>
                </c:pt>
                <c:pt idx="1825">
                  <c:v>27377586.210000001</c:v>
                </c:pt>
                <c:pt idx="1826">
                  <c:v>27392528.739999998</c:v>
                </c:pt>
                <c:pt idx="1827">
                  <c:v>27407471.260000002</c:v>
                </c:pt>
                <c:pt idx="1828">
                  <c:v>27422413.789999999</c:v>
                </c:pt>
                <c:pt idx="1829">
                  <c:v>27437356.32</c:v>
                </c:pt>
                <c:pt idx="1830">
                  <c:v>27452298.850000001</c:v>
                </c:pt>
                <c:pt idx="1831">
                  <c:v>27467241.379999999</c:v>
                </c:pt>
                <c:pt idx="1832">
                  <c:v>27482183.91</c:v>
                </c:pt>
                <c:pt idx="1833">
                  <c:v>27497126.440000001</c:v>
                </c:pt>
                <c:pt idx="1834">
                  <c:v>27512068.969999999</c:v>
                </c:pt>
                <c:pt idx="1835">
                  <c:v>27527011.489999998</c:v>
                </c:pt>
                <c:pt idx="1836">
                  <c:v>27541954.02</c:v>
                </c:pt>
                <c:pt idx="1837">
                  <c:v>27556896.550000001</c:v>
                </c:pt>
                <c:pt idx="1838">
                  <c:v>27571839.079999998</c:v>
                </c:pt>
                <c:pt idx="1839">
                  <c:v>27586781.609999999</c:v>
                </c:pt>
                <c:pt idx="1840">
                  <c:v>27601724.140000001</c:v>
                </c:pt>
                <c:pt idx="1841">
                  <c:v>27616666.670000002</c:v>
                </c:pt>
                <c:pt idx="1842">
                  <c:v>27631609.199999999</c:v>
                </c:pt>
                <c:pt idx="1843">
                  <c:v>27646551.719999999</c:v>
                </c:pt>
                <c:pt idx="1844">
                  <c:v>27661494.25</c:v>
                </c:pt>
                <c:pt idx="1845">
                  <c:v>27676436.780000001</c:v>
                </c:pt>
                <c:pt idx="1846">
                  <c:v>27691379.309999999</c:v>
                </c:pt>
                <c:pt idx="1847">
                  <c:v>27706321.84</c:v>
                </c:pt>
                <c:pt idx="1848">
                  <c:v>27721264.370000001</c:v>
                </c:pt>
                <c:pt idx="1849">
                  <c:v>27736206.899999999</c:v>
                </c:pt>
                <c:pt idx="1850">
                  <c:v>27751149.43</c:v>
                </c:pt>
                <c:pt idx="1851">
                  <c:v>27766091.949999999</c:v>
                </c:pt>
                <c:pt idx="1852">
                  <c:v>27781034.48</c:v>
                </c:pt>
                <c:pt idx="1853">
                  <c:v>27795977.010000002</c:v>
                </c:pt>
                <c:pt idx="1854">
                  <c:v>27810919.539999999</c:v>
                </c:pt>
                <c:pt idx="1855">
                  <c:v>27825862.07</c:v>
                </c:pt>
                <c:pt idx="1856">
                  <c:v>27840804.600000001</c:v>
                </c:pt>
                <c:pt idx="1857">
                  <c:v>27855747.129999999</c:v>
                </c:pt>
                <c:pt idx="1858">
                  <c:v>27870689.66</c:v>
                </c:pt>
                <c:pt idx="1859">
                  <c:v>27885632.18</c:v>
                </c:pt>
                <c:pt idx="1860">
                  <c:v>27900574.710000001</c:v>
                </c:pt>
                <c:pt idx="1861">
                  <c:v>27915517.239999998</c:v>
                </c:pt>
                <c:pt idx="1862">
                  <c:v>27930459.77</c:v>
                </c:pt>
                <c:pt idx="1863">
                  <c:v>27945402.300000001</c:v>
                </c:pt>
                <c:pt idx="1864">
                  <c:v>27960344.829999998</c:v>
                </c:pt>
                <c:pt idx="1865">
                  <c:v>27975287.359999999</c:v>
                </c:pt>
                <c:pt idx="1866">
                  <c:v>27990229.890000001</c:v>
                </c:pt>
                <c:pt idx="1867">
                  <c:v>28005172.41</c:v>
                </c:pt>
                <c:pt idx="1868">
                  <c:v>28020114.940000001</c:v>
                </c:pt>
                <c:pt idx="1869">
                  <c:v>28035057.469999999</c:v>
                </c:pt>
                <c:pt idx="1870">
                  <c:v>28050000</c:v>
                </c:pt>
                <c:pt idx="1871">
                  <c:v>28064942.530000001</c:v>
                </c:pt>
                <c:pt idx="1872">
                  <c:v>28079885.059999999</c:v>
                </c:pt>
                <c:pt idx="1873">
                  <c:v>28094827.59</c:v>
                </c:pt>
                <c:pt idx="1874">
                  <c:v>28109770.109999999</c:v>
                </c:pt>
                <c:pt idx="1875">
                  <c:v>28124712.640000001</c:v>
                </c:pt>
                <c:pt idx="1876">
                  <c:v>28139655.170000002</c:v>
                </c:pt>
                <c:pt idx="1877">
                  <c:v>28154597.699999999</c:v>
                </c:pt>
                <c:pt idx="1878">
                  <c:v>28169540.23</c:v>
                </c:pt>
                <c:pt idx="1879">
                  <c:v>28184482.760000002</c:v>
                </c:pt>
                <c:pt idx="1880">
                  <c:v>28199425.289999999</c:v>
                </c:pt>
                <c:pt idx="1881">
                  <c:v>28214367.82</c:v>
                </c:pt>
                <c:pt idx="1882">
                  <c:v>28229310.34</c:v>
                </c:pt>
                <c:pt idx="1883">
                  <c:v>28244252.870000001</c:v>
                </c:pt>
                <c:pt idx="1884">
                  <c:v>28259195.399999999</c:v>
                </c:pt>
                <c:pt idx="1885">
                  <c:v>28274137.93</c:v>
                </c:pt>
                <c:pt idx="1886">
                  <c:v>28289080.460000001</c:v>
                </c:pt>
                <c:pt idx="1887">
                  <c:v>28304022.989999998</c:v>
                </c:pt>
                <c:pt idx="1888">
                  <c:v>28318965.52</c:v>
                </c:pt>
                <c:pt idx="1889">
                  <c:v>28333908.050000001</c:v>
                </c:pt>
                <c:pt idx="1890">
                  <c:v>28348850.57</c:v>
                </c:pt>
                <c:pt idx="1891">
                  <c:v>28363793.100000001</c:v>
                </c:pt>
                <c:pt idx="1892">
                  <c:v>28378735.629999999</c:v>
                </c:pt>
                <c:pt idx="1893">
                  <c:v>28393678.16</c:v>
                </c:pt>
                <c:pt idx="1894">
                  <c:v>28408620.690000001</c:v>
                </c:pt>
                <c:pt idx="1895">
                  <c:v>28423563.219999999</c:v>
                </c:pt>
                <c:pt idx="1896">
                  <c:v>28438505.75</c:v>
                </c:pt>
                <c:pt idx="1897">
                  <c:v>28453448.280000001</c:v>
                </c:pt>
                <c:pt idx="1898">
                  <c:v>28468390.800000001</c:v>
                </c:pt>
                <c:pt idx="1899">
                  <c:v>28483333.329999998</c:v>
                </c:pt>
                <c:pt idx="1900">
                  <c:v>28498275.859999999</c:v>
                </c:pt>
                <c:pt idx="1901">
                  <c:v>28513218.390000001</c:v>
                </c:pt>
                <c:pt idx="1902">
                  <c:v>28528160.920000002</c:v>
                </c:pt>
                <c:pt idx="1903">
                  <c:v>28543103.449999999</c:v>
                </c:pt>
                <c:pt idx="1904">
                  <c:v>28558045.98</c:v>
                </c:pt>
                <c:pt idx="1905">
                  <c:v>28572988.510000002</c:v>
                </c:pt>
                <c:pt idx="1906">
                  <c:v>28587931.030000001</c:v>
                </c:pt>
                <c:pt idx="1907">
                  <c:v>28602873.559999999</c:v>
                </c:pt>
                <c:pt idx="1908">
                  <c:v>28617816.09</c:v>
                </c:pt>
                <c:pt idx="1909">
                  <c:v>28632758.620000001</c:v>
                </c:pt>
                <c:pt idx="1910">
                  <c:v>28647701.149999999</c:v>
                </c:pt>
                <c:pt idx="1911">
                  <c:v>28662643.68</c:v>
                </c:pt>
                <c:pt idx="1912">
                  <c:v>28677586.210000001</c:v>
                </c:pt>
                <c:pt idx="1913">
                  <c:v>28692528.739999998</c:v>
                </c:pt>
                <c:pt idx="1914">
                  <c:v>28707471.260000002</c:v>
                </c:pt>
                <c:pt idx="1915">
                  <c:v>28722413.789999999</c:v>
                </c:pt>
                <c:pt idx="1916">
                  <c:v>28737356.32</c:v>
                </c:pt>
                <c:pt idx="1917">
                  <c:v>28752298.850000001</c:v>
                </c:pt>
                <c:pt idx="1918">
                  <c:v>28767241.379999999</c:v>
                </c:pt>
                <c:pt idx="1919">
                  <c:v>28782183.91</c:v>
                </c:pt>
                <c:pt idx="1920">
                  <c:v>28797126.440000001</c:v>
                </c:pt>
                <c:pt idx="1921">
                  <c:v>28812068.969999999</c:v>
                </c:pt>
                <c:pt idx="1922">
                  <c:v>28827011.489999998</c:v>
                </c:pt>
                <c:pt idx="1923">
                  <c:v>28841954.02</c:v>
                </c:pt>
                <c:pt idx="1924">
                  <c:v>28856896.550000001</c:v>
                </c:pt>
                <c:pt idx="1925">
                  <c:v>28871839.079999998</c:v>
                </c:pt>
                <c:pt idx="1926">
                  <c:v>28886781.609999999</c:v>
                </c:pt>
                <c:pt idx="1927">
                  <c:v>28901724.140000001</c:v>
                </c:pt>
                <c:pt idx="1928">
                  <c:v>28916666.670000002</c:v>
                </c:pt>
                <c:pt idx="1929">
                  <c:v>28931609.199999999</c:v>
                </c:pt>
                <c:pt idx="1930">
                  <c:v>28946551.719999999</c:v>
                </c:pt>
                <c:pt idx="1931">
                  <c:v>28961494.25</c:v>
                </c:pt>
                <c:pt idx="1932">
                  <c:v>28976436.780000001</c:v>
                </c:pt>
                <c:pt idx="1933">
                  <c:v>28991379.309999999</c:v>
                </c:pt>
                <c:pt idx="1934">
                  <c:v>29006321.84</c:v>
                </c:pt>
                <c:pt idx="1935">
                  <c:v>29021264.370000001</c:v>
                </c:pt>
                <c:pt idx="1936">
                  <c:v>29036206.899999999</c:v>
                </c:pt>
                <c:pt idx="1937">
                  <c:v>29051149.43</c:v>
                </c:pt>
                <c:pt idx="1938">
                  <c:v>29066091.949999999</c:v>
                </c:pt>
                <c:pt idx="1939">
                  <c:v>29081034.48</c:v>
                </c:pt>
                <c:pt idx="1940">
                  <c:v>29095977.010000002</c:v>
                </c:pt>
                <c:pt idx="1941">
                  <c:v>29110919.539999999</c:v>
                </c:pt>
                <c:pt idx="1942">
                  <c:v>29125862.07</c:v>
                </c:pt>
                <c:pt idx="1943">
                  <c:v>29140804.600000001</c:v>
                </c:pt>
                <c:pt idx="1944">
                  <c:v>29155747.129999999</c:v>
                </c:pt>
                <c:pt idx="1945">
                  <c:v>29170689.66</c:v>
                </c:pt>
                <c:pt idx="1946">
                  <c:v>29185632.18</c:v>
                </c:pt>
                <c:pt idx="1947">
                  <c:v>29200574.710000001</c:v>
                </c:pt>
                <c:pt idx="1948">
                  <c:v>29215517.239999998</c:v>
                </c:pt>
                <c:pt idx="1949">
                  <c:v>29230459.77</c:v>
                </c:pt>
                <c:pt idx="1950">
                  <c:v>29245402.300000001</c:v>
                </c:pt>
                <c:pt idx="1951">
                  <c:v>29260344.829999998</c:v>
                </c:pt>
                <c:pt idx="1952">
                  <c:v>29275287.359999999</c:v>
                </c:pt>
                <c:pt idx="1953">
                  <c:v>29290229.890000001</c:v>
                </c:pt>
                <c:pt idx="1954">
                  <c:v>29305172.41</c:v>
                </c:pt>
                <c:pt idx="1955">
                  <c:v>29320114.940000001</c:v>
                </c:pt>
                <c:pt idx="1956">
                  <c:v>29335057.469999999</c:v>
                </c:pt>
                <c:pt idx="1957">
                  <c:v>29350000</c:v>
                </c:pt>
                <c:pt idx="1958">
                  <c:v>29364942.530000001</c:v>
                </c:pt>
                <c:pt idx="1959">
                  <c:v>29379885.059999999</c:v>
                </c:pt>
                <c:pt idx="1960">
                  <c:v>29394827.59</c:v>
                </c:pt>
                <c:pt idx="1961">
                  <c:v>29409770.109999999</c:v>
                </c:pt>
                <c:pt idx="1962">
                  <c:v>29424712.640000001</c:v>
                </c:pt>
                <c:pt idx="1963">
                  <c:v>29439655.170000002</c:v>
                </c:pt>
                <c:pt idx="1964">
                  <c:v>29454597.699999999</c:v>
                </c:pt>
                <c:pt idx="1965">
                  <c:v>29469540.23</c:v>
                </c:pt>
                <c:pt idx="1966">
                  <c:v>29484482.760000002</c:v>
                </c:pt>
                <c:pt idx="1967">
                  <c:v>29499425.289999999</c:v>
                </c:pt>
                <c:pt idx="1968">
                  <c:v>29514367.82</c:v>
                </c:pt>
                <c:pt idx="1969">
                  <c:v>29529310.34</c:v>
                </c:pt>
                <c:pt idx="1970">
                  <c:v>29544252.870000001</c:v>
                </c:pt>
                <c:pt idx="1971">
                  <c:v>29559195.399999999</c:v>
                </c:pt>
                <c:pt idx="1972">
                  <c:v>29574137.93</c:v>
                </c:pt>
                <c:pt idx="1973">
                  <c:v>29589080.460000001</c:v>
                </c:pt>
                <c:pt idx="1974">
                  <c:v>29604022.989999998</c:v>
                </c:pt>
                <c:pt idx="1975">
                  <c:v>29618965.52</c:v>
                </c:pt>
                <c:pt idx="1976">
                  <c:v>29633908.050000001</c:v>
                </c:pt>
                <c:pt idx="1977">
                  <c:v>29648850.57</c:v>
                </c:pt>
                <c:pt idx="1978">
                  <c:v>29663793.100000001</c:v>
                </c:pt>
                <c:pt idx="1979">
                  <c:v>29678735.629999999</c:v>
                </c:pt>
                <c:pt idx="1980">
                  <c:v>29693678.16</c:v>
                </c:pt>
                <c:pt idx="1981">
                  <c:v>29708620.690000001</c:v>
                </c:pt>
                <c:pt idx="1982">
                  <c:v>29723563.219999999</c:v>
                </c:pt>
                <c:pt idx="1983">
                  <c:v>29738505.75</c:v>
                </c:pt>
                <c:pt idx="1984">
                  <c:v>29753448.280000001</c:v>
                </c:pt>
                <c:pt idx="1985">
                  <c:v>29768390.800000001</c:v>
                </c:pt>
                <c:pt idx="1986">
                  <c:v>29783333.329999998</c:v>
                </c:pt>
                <c:pt idx="1987">
                  <c:v>29798275.859999999</c:v>
                </c:pt>
                <c:pt idx="1988">
                  <c:v>29813218.390000001</c:v>
                </c:pt>
                <c:pt idx="1989">
                  <c:v>29828160.920000002</c:v>
                </c:pt>
                <c:pt idx="1990">
                  <c:v>29843103.449999999</c:v>
                </c:pt>
                <c:pt idx="1991">
                  <c:v>29858045.98</c:v>
                </c:pt>
                <c:pt idx="1992">
                  <c:v>29872988.510000002</c:v>
                </c:pt>
                <c:pt idx="1993">
                  <c:v>29887931.030000001</c:v>
                </c:pt>
                <c:pt idx="1994">
                  <c:v>29902873.559999999</c:v>
                </c:pt>
                <c:pt idx="1995">
                  <c:v>29917816.09</c:v>
                </c:pt>
                <c:pt idx="1996">
                  <c:v>29932758.620000001</c:v>
                </c:pt>
                <c:pt idx="1997">
                  <c:v>29947701.149999999</c:v>
                </c:pt>
                <c:pt idx="1998">
                  <c:v>29962643.68</c:v>
                </c:pt>
                <c:pt idx="1999">
                  <c:v>29977586.210000001</c:v>
                </c:pt>
                <c:pt idx="2000">
                  <c:v>29992528.739999998</c:v>
                </c:pt>
              </c:numCache>
            </c:numRef>
          </c:xVal>
          <c:yVal>
            <c:numRef>
              <c:f>TESTP3PMPNOFIL1!$C$27:$C$2027</c:f>
              <c:numCache>
                <c:formatCode>General</c:formatCode>
                <c:ptCount val="2001"/>
                <c:pt idx="0">
                  <c:v>35.070327759999998</c:v>
                </c:pt>
                <c:pt idx="1">
                  <c:v>34.974884029999998</c:v>
                </c:pt>
                <c:pt idx="2">
                  <c:v>34.590820309999998</c:v>
                </c:pt>
                <c:pt idx="3">
                  <c:v>34.522262570000002</c:v>
                </c:pt>
                <c:pt idx="4">
                  <c:v>34.343482969999997</c:v>
                </c:pt>
                <c:pt idx="5">
                  <c:v>34.66531372</c:v>
                </c:pt>
                <c:pt idx="6">
                  <c:v>34.00057983</c:v>
                </c:pt>
                <c:pt idx="7">
                  <c:v>35.284156799999998</c:v>
                </c:pt>
                <c:pt idx="8">
                  <c:v>37.848342899999999</c:v>
                </c:pt>
                <c:pt idx="9">
                  <c:v>81.82378387</c:v>
                </c:pt>
                <c:pt idx="10">
                  <c:v>76.687850949999998</c:v>
                </c:pt>
                <c:pt idx="11">
                  <c:v>35.30131531</c:v>
                </c:pt>
                <c:pt idx="12">
                  <c:v>34.482803339999997</c:v>
                </c:pt>
                <c:pt idx="13">
                  <c:v>33.51335907</c:v>
                </c:pt>
                <c:pt idx="14">
                  <c:v>34.078002929999997</c:v>
                </c:pt>
                <c:pt idx="15">
                  <c:v>33.476608280000001</c:v>
                </c:pt>
                <c:pt idx="16">
                  <c:v>33.126075739999997</c:v>
                </c:pt>
                <c:pt idx="17">
                  <c:v>33.05700684</c:v>
                </c:pt>
                <c:pt idx="18">
                  <c:v>31.91599274</c:v>
                </c:pt>
                <c:pt idx="19">
                  <c:v>31.72706604</c:v>
                </c:pt>
                <c:pt idx="20">
                  <c:v>31.536178589999999</c:v>
                </c:pt>
                <c:pt idx="21">
                  <c:v>31.74469757</c:v>
                </c:pt>
                <c:pt idx="22">
                  <c:v>31.45466614</c:v>
                </c:pt>
                <c:pt idx="23">
                  <c:v>32.315841669999998</c:v>
                </c:pt>
                <c:pt idx="24">
                  <c:v>31.726837159999999</c:v>
                </c:pt>
                <c:pt idx="25">
                  <c:v>46.064090729999997</c:v>
                </c:pt>
                <c:pt idx="26">
                  <c:v>73.581535340000002</c:v>
                </c:pt>
                <c:pt idx="27">
                  <c:v>41.225395200000001</c:v>
                </c:pt>
                <c:pt idx="28">
                  <c:v>30.524780270000001</c:v>
                </c:pt>
                <c:pt idx="29">
                  <c:v>29.997169490000001</c:v>
                </c:pt>
                <c:pt idx="30">
                  <c:v>29.604370119999999</c:v>
                </c:pt>
                <c:pt idx="31">
                  <c:v>29.010330199999999</c:v>
                </c:pt>
                <c:pt idx="32">
                  <c:v>28.74358368</c:v>
                </c:pt>
                <c:pt idx="33">
                  <c:v>29.13859558</c:v>
                </c:pt>
                <c:pt idx="34">
                  <c:v>28.621253970000001</c:v>
                </c:pt>
                <c:pt idx="35">
                  <c:v>28.099502560000001</c:v>
                </c:pt>
                <c:pt idx="36">
                  <c:v>28.29159546</c:v>
                </c:pt>
                <c:pt idx="37">
                  <c:v>28.88129425</c:v>
                </c:pt>
                <c:pt idx="38">
                  <c:v>26.249984739999999</c:v>
                </c:pt>
                <c:pt idx="39">
                  <c:v>27.507080080000001</c:v>
                </c:pt>
                <c:pt idx="40">
                  <c:v>26.755149840000001</c:v>
                </c:pt>
                <c:pt idx="41">
                  <c:v>27.156738279999999</c:v>
                </c:pt>
                <c:pt idx="42">
                  <c:v>48.556705469999997</c:v>
                </c:pt>
                <c:pt idx="43">
                  <c:v>49.243576050000001</c:v>
                </c:pt>
                <c:pt idx="44">
                  <c:v>27.18669891</c:v>
                </c:pt>
                <c:pt idx="45">
                  <c:v>26.495605470000001</c:v>
                </c:pt>
                <c:pt idx="46">
                  <c:v>25.418052670000002</c:v>
                </c:pt>
                <c:pt idx="47">
                  <c:v>25.591789250000001</c:v>
                </c:pt>
                <c:pt idx="48">
                  <c:v>25.64185333</c:v>
                </c:pt>
                <c:pt idx="49">
                  <c:v>25.794525149999998</c:v>
                </c:pt>
                <c:pt idx="50">
                  <c:v>25.555564879999999</c:v>
                </c:pt>
                <c:pt idx="51">
                  <c:v>24.704811100000001</c:v>
                </c:pt>
                <c:pt idx="52">
                  <c:v>25.254646300000001</c:v>
                </c:pt>
                <c:pt idx="53">
                  <c:v>24.695411679999999</c:v>
                </c:pt>
                <c:pt idx="54">
                  <c:v>25.04188538</c:v>
                </c:pt>
                <c:pt idx="55">
                  <c:v>23.870231629999999</c:v>
                </c:pt>
                <c:pt idx="56">
                  <c:v>24.30543518</c:v>
                </c:pt>
                <c:pt idx="57">
                  <c:v>24.185142519999999</c:v>
                </c:pt>
                <c:pt idx="58">
                  <c:v>29.498878479999998</c:v>
                </c:pt>
                <c:pt idx="59">
                  <c:v>59.651405330000003</c:v>
                </c:pt>
                <c:pt idx="60">
                  <c:v>35.702682500000002</c:v>
                </c:pt>
                <c:pt idx="61">
                  <c:v>23.924468990000001</c:v>
                </c:pt>
                <c:pt idx="62">
                  <c:v>24.136154170000001</c:v>
                </c:pt>
                <c:pt idx="63">
                  <c:v>23.16456604</c:v>
                </c:pt>
                <c:pt idx="64">
                  <c:v>23.748992919999999</c:v>
                </c:pt>
                <c:pt idx="65">
                  <c:v>22.821922300000001</c:v>
                </c:pt>
                <c:pt idx="66">
                  <c:v>22.754623410000001</c:v>
                </c:pt>
                <c:pt idx="67">
                  <c:v>23.01822662</c:v>
                </c:pt>
                <c:pt idx="68">
                  <c:v>23.154800420000001</c:v>
                </c:pt>
                <c:pt idx="69">
                  <c:v>22.597755429999999</c:v>
                </c:pt>
                <c:pt idx="70">
                  <c:v>22.618255619999999</c:v>
                </c:pt>
                <c:pt idx="71">
                  <c:v>23.215217590000002</c:v>
                </c:pt>
                <c:pt idx="72">
                  <c:v>22.56276703</c:v>
                </c:pt>
                <c:pt idx="73">
                  <c:v>21.54405212</c:v>
                </c:pt>
                <c:pt idx="74">
                  <c:v>23.79920959</c:v>
                </c:pt>
                <c:pt idx="75">
                  <c:v>51.150302889999999</c:v>
                </c:pt>
                <c:pt idx="76">
                  <c:v>57.5060997</c:v>
                </c:pt>
                <c:pt idx="77">
                  <c:v>24.610763550000001</c:v>
                </c:pt>
                <c:pt idx="78">
                  <c:v>23.027580260000001</c:v>
                </c:pt>
                <c:pt idx="79">
                  <c:v>21.866592409999999</c:v>
                </c:pt>
                <c:pt idx="80">
                  <c:v>21.642829899999999</c:v>
                </c:pt>
                <c:pt idx="81">
                  <c:v>20.17103577</c:v>
                </c:pt>
                <c:pt idx="82">
                  <c:v>21.565528870000001</c:v>
                </c:pt>
                <c:pt idx="83">
                  <c:v>20.98268127</c:v>
                </c:pt>
                <c:pt idx="84">
                  <c:v>21.089332580000001</c:v>
                </c:pt>
                <c:pt idx="85">
                  <c:v>21.033111569999999</c:v>
                </c:pt>
                <c:pt idx="86">
                  <c:v>20.742179870000001</c:v>
                </c:pt>
                <c:pt idx="87">
                  <c:v>21.377388</c:v>
                </c:pt>
                <c:pt idx="88">
                  <c:v>20.811988830000001</c:v>
                </c:pt>
                <c:pt idx="89">
                  <c:v>20.117660520000001</c:v>
                </c:pt>
                <c:pt idx="90">
                  <c:v>20.941009520000001</c:v>
                </c:pt>
                <c:pt idx="91">
                  <c:v>21.115463259999999</c:v>
                </c:pt>
                <c:pt idx="92">
                  <c:v>45.326091769999998</c:v>
                </c:pt>
                <c:pt idx="93">
                  <c:v>28.429245000000002</c:v>
                </c:pt>
                <c:pt idx="94">
                  <c:v>20.29228973</c:v>
                </c:pt>
                <c:pt idx="95">
                  <c:v>20.754356380000001</c:v>
                </c:pt>
                <c:pt idx="96">
                  <c:v>20.869926450000001</c:v>
                </c:pt>
                <c:pt idx="97">
                  <c:v>19.57475281</c:v>
                </c:pt>
                <c:pt idx="98">
                  <c:v>19.896957400000002</c:v>
                </c:pt>
                <c:pt idx="99">
                  <c:v>19.8114624</c:v>
                </c:pt>
                <c:pt idx="100">
                  <c:v>19.42073822</c:v>
                </c:pt>
                <c:pt idx="101">
                  <c:v>19.598876950000001</c:v>
                </c:pt>
                <c:pt idx="102">
                  <c:v>18.65649414</c:v>
                </c:pt>
                <c:pt idx="103">
                  <c:v>20.4568634</c:v>
                </c:pt>
                <c:pt idx="104">
                  <c:v>19.716140750000001</c:v>
                </c:pt>
                <c:pt idx="105">
                  <c:v>19.74794769</c:v>
                </c:pt>
                <c:pt idx="106">
                  <c:v>20.025474549999998</c:v>
                </c:pt>
                <c:pt idx="107">
                  <c:v>19.092430109999999</c:v>
                </c:pt>
                <c:pt idx="108">
                  <c:v>37.674079900000002</c:v>
                </c:pt>
                <c:pt idx="109">
                  <c:v>49.014545439999999</c:v>
                </c:pt>
                <c:pt idx="110">
                  <c:v>19.726211549999999</c:v>
                </c:pt>
                <c:pt idx="111">
                  <c:v>19.09030151</c:v>
                </c:pt>
                <c:pt idx="112">
                  <c:v>18.404838560000002</c:v>
                </c:pt>
                <c:pt idx="113">
                  <c:v>18.554962159999999</c:v>
                </c:pt>
                <c:pt idx="114">
                  <c:v>18.690284729999998</c:v>
                </c:pt>
                <c:pt idx="115">
                  <c:v>17.38230896</c:v>
                </c:pt>
                <c:pt idx="116">
                  <c:v>18.673377989999999</c:v>
                </c:pt>
                <c:pt idx="117">
                  <c:v>17.965080260000001</c:v>
                </c:pt>
                <c:pt idx="118">
                  <c:v>18.20360565</c:v>
                </c:pt>
                <c:pt idx="119">
                  <c:v>18.512260439999999</c:v>
                </c:pt>
                <c:pt idx="120">
                  <c:v>18.275070190000001</c:v>
                </c:pt>
                <c:pt idx="121">
                  <c:v>17.84953308</c:v>
                </c:pt>
                <c:pt idx="122">
                  <c:v>18.169143680000001</c:v>
                </c:pt>
                <c:pt idx="123">
                  <c:v>18.564903260000001</c:v>
                </c:pt>
                <c:pt idx="124">
                  <c:v>20.555183410000001</c:v>
                </c:pt>
                <c:pt idx="125">
                  <c:v>50.48286057</c:v>
                </c:pt>
                <c:pt idx="126">
                  <c:v>37.964630130000003</c:v>
                </c:pt>
                <c:pt idx="127">
                  <c:v>18.44808197</c:v>
                </c:pt>
                <c:pt idx="128">
                  <c:v>17.62084961</c:v>
                </c:pt>
                <c:pt idx="129">
                  <c:v>17.908752440000001</c:v>
                </c:pt>
                <c:pt idx="130">
                  <c:v>15.855567929999999</c:v>
                </c:pt>
                <c:pt idx="131">
                  <c:v>16.73425293</c:v>
                </c:pt>
                <c:pt idx="132">
                  <c:v>17.462532039999999</c:v>
                </c:pt>
                <c:pt idx="133">
                  <c:v>16.180183410000001</c:v>
                </c:pt>
                <c:pt idx="134">
                  <c:v>17.38570404</c:v>
                </c:pt>
                <c:pt idx="135">
                  <c:v>16.251274110000001</c:v>
                </c:pt>
                <c:pt idx="136">
                  <c:v>16.43663025</c:v>
                </c:pt>
                <c:pt idx="137">
                  <c:v>16.69707489</c:v>
                </c:pt>
                <c:pt idx="138">
                  <c:v>17.605598449999999</c:v>
                </c:pt>
                <c:pt idx="139">
                  <c:v>16.482620239999999</c:v>
                </c:pt>
                <c:pt idx="140">
                  <c:v>16.367492680000002</c:v>
                </c:pt>
                <c:pt idx="141">
                  <c:v>26.010818480000001</c:v>
                </c:pt>
                <c:pt idx="142">
                  <c:v>41.475746149999999</c:v>
                </c:pt>
                <c:pt idx="143">
                  <c:v>16.014503479999998</c:v>
                </c:pt>
                <c:pt idx="144">
                  <c:v>16.439178470000002</c:v>
                </c:pt>
                <c:pt idx="145">
                  <c:v>15.05664063</c:v>
                </c:pt>
                <c:pt idx="146">
                  <c:v>16.240081790000001</c:v>
                </c:pt>
                <c:pt idx="147">
                  <c:v>15.25395966</c:v>
                </c:pt>
                <c:pt idx="148">
                  <c:v>15.45783997</c:v>
                </c:pt>
                <c:pt idx="149">
                  <c:v>16.011497500000001</c:v>
                </c:pt>
                <c:pt idx="150">
                  <c:v>16.65653992</c:v>
                </c:pt>
                <c:pt idx="151">
                  <c:v>16.490005490000001</c:v>
                </c:pt>
                <c:pt idx="152">
                  <c:v>16.532196039999999</c:v>
                </c:pt>
                <c:pt idx="153">
                  <c:v>15.077301029999999</c:v>
                </c:pt>
                <c:pt idx="154">
                  <c:v>15.55460358</c:v>
                </c:pt>
                <c:pt idx="155">
                  <c:v>16.253150940000001</c:v>
                </c:pt>
                <c:pt idx="156">
                  <c:v>15.71590424</c:v>
                </c:pt>
                <c:pt idx="157">
                  <c:v>16.890419009999999</c:v>
                </c:pt>
                <c:pt idx="158">
                  <c:v>40.57933044</c:v>
                </c:pt>
                <c:pt idx="159">
                  <c:v>34.11743164</c:v>
                </c:pt>
                <c:pt idx="160">
                  <c:v>16.856613159999998</c:v>
                </c:pt>
                <c:pt idx="161">
                  <c:v>15.606727599999999</c:v>
                </c:pt>
                <c:pt idx="162">
                  <c:v>14.99110413</c:v>
                </c:pt>
                <c:pt idx="163">
                  <c:v>14.94020081</c:v>
                </c:pt>
                <c:pt idx="164">
                  <c:v>15.29585266</c:v>
                </c:pt>
                <c:pt idx="165">
                  <c:v>14.828689580000001</c:v>
                </c:pt>
                <c:pt idx="166">
                  <c:v>15.97068024</c:v>
                </c:pt>
                <c:pt idx="167">
                  <c:v>15.47930908</c:v>
                </c:pt>
                <c:pt idx="168">
                  <c:v>15.259605410000001</c:v>
                </c:pt>
                <c:pt idx="169">
                  <c:v>15.072174070000001</c:v>
                </c:pt>
                <c:pt idx="170">
                  <c:v>13.899215699999999</c:v>
                </c:pt>
                <c:pt idx="171">
                  <c:v>14.22609711</c:v>
                </c:pt>
                <c:pt idx="172">
                  <c:v>15.881179810000001</c:v>
                </c:pt>
                <c:pt idx="173">
                  <c:v>17.016120910000001</c:v>
                </c:pt>
                <c:pt idx="174">
                  <c:v>25.919487</c:v>
                </c:pt>
                <c:pt idx="175">
                  <c:v>46.990581509999998</c:v>
                </c:pt>
                <c:pt idx="176">
                  <c:v>21.589179990000002</c:v>
                </c:pt>
                <c:pt idx="177">
                  <c:v>15.460281370000001</c:v>
                </c:pt>
                <c:pt idx="178">
                  <c:v>15.031471249999999</c:v>
                </c:pt>
                <c:pt idx="179">
                  <c:v>15.03339386</c:v>
                </c:pt>
                <c:pt idx="180">
                  <c:v>14.43935394</c:v>
                </c:pt>
                <c:pt idx="181">
                  <c:v>14.362106320000001</c:v>
                </c:pt>
                <c:pt idx="182">
                  <c:v>15.06430817</c:v>
                </c:pt>
                <c:pt idx="183">
                  <c:v>14.19088745</c:v>
                </c:pt>
                <c:pt idx="184">
                  <c:v>14.811744689999999</c:v>
                </c:pt>
                <c:pt idx="185">
                  <c:v>13.89265442</c:v>
                </c:pt>
                <c:pt idx="186">
                  <c:v>14.87685394</c:v>
                </c:pt>
                <c:pt idx="187">
                  <c:v>13.354728700000001</c:v>
                </c:pt>
                <c:pt idx="188">
                  <c:v>14.744499210000001</c:v>
                </c:pt>
                <c:pt idx="189">
                  <c:v>14.249114990000001</c:v>
                </c:pt>
                <c:pt idx="190">
                  <c:v>15.33433533</c:v>
                </c:pt>
                <c:pt idx="191">
                  <c:v>36.066108700000001</c:v>
                </c:pt>
                <c:pt idx="192">
                  <c:v>35.225593570000001</c:v>
                </c:pt>
                <c:pt idx="193">
                  <c:v>15.30252838</c:v>
                </c:pt>
                <c:pt idx="194">
                  <c:v>14.705688479999999</c:v>
                </c:pt>
                <c:pt idx="195">
                  <c:v>13.77732086</c:v>
                </c:pt>
                <c:pt idx="196">
                  <c:v>13.48162842</c:v>
                </c:pt>
                <c:pt idx="197">
                  <c:v>14.072151180000001</c:v>
                </c:pt>
                <c:pt idx="198">
                  <c:v>13.3240509</c:v>
                </c:pt>
                <c:pt idx="199">
                  <c:v>13.55589294</c:v>
                </c:pt>
                <c:pt idx="200">
                  <c:v>13.84143066</c:v>
                </c:pt>
                <c:pt idx="201">
                  <c:v>13.590621949999999</c:v>
                </c:pt>
                <c:pt idx="202">
                  <c:v>14.303237920000001</c:v>
                </c:pt>
                <c:pt idx="203">
                  <c:v>13.62687683</c:v>
                </c:pt>
                <c:pt idx="204">
                  <c:v>12.954879760000001</c:v>
                </c:pt>
                <c:pt idx="205">
                  <c:v>13.900566100000001</c:v>
                </c:pt>
                <c:pt idx="206">
                  <c:v>14.532798769999999</c:v>
                </c:pt>
                <c:pt idx="207">
                  <c:v>15.04370117</c:v>
                </c:pt>
                <c:pt idx="208">
                  <c:v>35.188476559999998</c:v>
                </c:pt>
                <c:pt idx="209">
                  <c:v>16.183052060000001</c:v>
                </c:pt>
                <c:pt idx="210">
                  <c:v>13.881950379999999</c:v>
                </c:pt>
                <c:pt idx="211">
                  <c:v>13.115699770000001</c:v>
                </c:pt>
                <c:pt idx="212">
                  <c:v>13.24138641</c:v>
                </c:pt>
                <c:pt idx="213">
                  <c:v>14.38546753</c:v>
                </c:pt>
                <c:pt idx="214">
                  <c:v>13.286788939999999</c:v>
                </c:pt>
                <c:pt idx="215">
                  <c:v>13.76498413</c:v>
                </c:pt>
                <c:pt idx="216">
                  <c:v>13.59435272</c:v>
                </c:pt>
                <c:pt idx="217">
                  <c:v>12.85137939</c:v>
                </c:pt>
                <c:pt idx="218">
                  <c:v>13.48760223</c:v>
                </c:pt>
                <c:pt idx="219">
                  <c:v>13.0258255</c:v>
                </c:pt>
                <c:pt idx="220">
                  <c:v>12.49376678</c:v>
                </c:pt>
                <c:pt idx="221">
                  <c:v>14.058708190000001</c:v>
                </c:pt>
                <c:pt idx="222">
                  <c:v>13.98435211</c:v>
                </c:pt>
                <c:pt idx="223">
                  <c:v>14.901229860000001</c:v>
                </c:pt>
                <c:pt idx="224">
                  <c:v>35.906044010000002</c:v>
                </c:pt>
                <c:pt idx="225">
                  <c:v>39.233726500000003</c:v>
                </c:pt>
                <c:pt idx="226">
                  <c:v>16.50894928</c:v>
                </c:pt>
                <c:pt idx="227">
                  <c:v>14.988647459999999</c:v>
                </c:pt>
                <c:pt idx="228">
                  <c:v>13.64644623</c:v>
                </c:pt>
                <c:pt idx="229">
                  <c:v>13.70711517</c:v>
                </c:pt>
                <c:pt idx="230">
                  <c:v>12.5941391</c:v>
                </c:pt>
                <c:pt idx="231">
                  <c:v>12.14901733</c:v>
                </c:pt>
                <c:pt idx="232">
                  <c:v>12.90822601</c:v>
                </c:pt>
                <c:pt idx="233">
                  <c:v>13.4427948</c:v>
                </c:pt>
                <c:pt idx="234">
                  <c:v>14.20701599</c:v>
                </c:pt>
                <c:pt idx="235">
                  <c:v>13.290565490000001</c:v>
                </c:pt>
                <c:pt idx="236">
                  <c:v>13.166046140000001</c:v>
                </c:pt>
                <c:pt idx="237">
                  <c:v>13.53171539</c:v>
                </c:pt>
                <c:pt idx="238">
                  <c:v>12.26239777</c:v>
                </c:pt>
                <c:pt idx="239">
                  <c:v>13.25849152</c:v>
                </c:pt>
                <c:pt idx="240">
                  <c:v>16.4453125</c:v>
                </c:pt>
                <c:pt idx="241">
                  <c:v>39.720230100000002</c:v>
                </c:pt>
                <c:pt idx="242">
                  <c:v>22.284400940000001</c:v>
                </c:pt>
                <c:pt idx="243">
                  <c:v>14.86353302</c:v>
                </c:pt>
                <c:pt idx="244">
                  <c:v>12.67243195</c:v>
                </c:pt>
                <c:pt idx="245">
                  <c:v>13.17532349</c:v>
                </c:pt>
                <c:pt idx="246">
                  <c:v>12.59157562</c:v>
                </c:pt>
                <c:pt idx="247">
                  <c:v>11.58715057</c:v>
                </c:pt>
                <c:pt idx="248">
                  <c:v>12.476821899999999</c:v>
                </c:pt>
                <c:pt idx="249">
                  <c:v>12.54530334</c:v>
                </c:pt>
                <c:pt idx="250">
                  <c:v>11.962837220000001</c:v>
                </c:pt>
                <c:pt idx="251">
                  <c:v>12.55499268</c:v>
                </c:pt>
                <c:pt idx="252">
                  <c:v>12.51086426</c:v>
                </c:pt>
                <c:pt idx="253">
                  <c:v>11.469032289999999</c:v>
                </c:pt>
                <c:pt idx="254">
                  <c:v>12.11988831</c:v>
                </c:pt>
                <c:pt idx="255">
                  <c:v>12.12262726</c:v>
                </c:pt>
                <c:pt idx="256">
                  <c:v>12.50733185</c:v>
                </c:pt>
                <c:pt idx="257">
                  <c:v>16.872413640000001</c:v>
                </c:pt>
                <c:pt idx="258">
                  <c:v>23.287658690000001</c:v>
                </c:pt>
                <c:pt idx="259">
                  <c:v>10.87885284</c:v>
                </c:pt>
                <c:pt idx="260">
                  <c:v>12.67970276</c:v>
                </c:pt>
                <c:pt idx="261">
                  <c:v>11.302040099999999</c:v>
                </c:pt>
                <c:pt idx="262">
                  <c:v>11.863647459999999</c:v>
                </c:pt>
                <c:pt idx="263">
                  <c:v>11.095970149999999</c:v>
                </c:pt>
                <c:pt idx="264">
                  <c:v>12.149940490000001</c:v>
                </c:pt>
                <c:pt idx="265">
                  <c:v>11.092308040000001</c:v>
                </c:pt>
                <c:pt idx="266">
                  <c:v>11.784980770000001</c:v>
                </c:pt>
                <c:pt idx="267">
                  <c:v>11.480087279999999</c:v>
                </c:pt>
                <c:pt idx="268">
                  <c:v>11.581436160000001</c:v>
                </c:pt>
                <c:pt idx="269">
                  <c:v>12.28710175</c:v>
                </c:pt>
                <c:pt idx="270">
                  <c:v>11.668479919999999</c:v>
                </c:pt>
                <c:pt idx="271">
                  <c:v>12.598251339999999</c:v>
                </c:pt>
                <c:pt idx="272">
                  <c:v>12.92845917</c:v>
                </c:pt>
                <c:pt idx="273">
                  <c:v>16.02464294</c:v>
                </c:pt>
                <c:pt idx="274">
                  <c:v>39.30299377</c:v>
                </c:pt>
                <c:pt idx="275">
                  <c:v>26.644180299999999</c:v>
                </c:pt>
                <c:pt idx="276">
                  <c:v>13.606315609999999</c:v>
                </c:pt>
                <c:pt idx="277">
                  <c:v>12.02981567</c:v>
                </c:pt>
                <c:pt idx="278">
                  <c:v>12.05791473</c:v>
                </c:pt>
                <c:pt idx="279">
                  <c:v>12.2460556</c:v>
                </c:pt>
                <c:pt idx="280">
                  <c:v>11.65618134</c:v>
                </c:pt>
                <c:pt idx="281">
                  <c:v>11.69443512</c:v>
                </c:pt>
                <c:pt idx="282">
                  <c:v>12.12602234</c:v>
                </c:pt>
                <c:pt idx="283">
                  <c:v>12.578826899999999</c:v>
                </c:pt>
                <c:pt idx="284">
                  <c:v>12.284591669999999</c:v>
                </c:pt>
                <c:pt idx="285">
                  <c:v>12.01373291</c:v>
                </c:pt>
                <c:pt idx="286">
                  <c:v>12.158668520000001</c:v>
                </c:pt>
                <c:pt idx="287">
                  <c:v>11.691558840000001</c:v>
                </c:pt>
                <c:pt idx="288">
                  <c:v>12.04340363</c:v>
                </c:pt>
                <c:pt idx="289">
                  <c:v>14.29910278</c:v>
                </c:pt>
                <c:pt idx="290">
                  <c:v>25.66743469</c:v>
                </c:pt>
                <c:pt idx="291">
                  <c:v>38.799446109999998</c:v>
                </c:pt>
                <c:pt idx="292">
                  <c:v>15.94491577</c:v>
                </c:pt>
                <c:pt idx="293">
                  <c:v>13.775749210000001</c:v>
                </c:pt>
                <c:pt idx="294">
                  <c:v>12.45606995</c:v>
                </c:pt>
                <c:pt idx="295">
                  <c:v>12.29311371</c:v>
                </c:pt>
                <c:pt idx="296">
                  <c:v>12.39738464</c:v>
                </c:pt>
                <c:pt idx="297">
                  <c:v>12.01869965</c:v>
                </c:pt>
                <c:pt idx="298">
                  <c:v>11.55940247</c:v>
                </c:pt>
                <c:pt idx="299">
                  <c:v>12.46434021</c:v>
                </c:pt>
                <c:pt idx="300">
                  <c:v>11.973472599999999</c:v>
                </c:pt>
                <c:pt idx="301">
                  <c:v>11.539161679999999</c:v>
                </c:pt>
                <c:pt idx="302">
                  <c:v>12.72088623</c:v>
                </c:pt>
                <c:pt idx="303">
                  <c:v>11.349784850000001</c:v>
                </c:pt>
                <c:pt idx="304">
                  <c:v>11.9544754</c:v>
                </c:pt>
                <c:pt idx="305">
                  <c:v>11.94055176</c:v>
                </c:pt>
                <c:pt idx="306">
                  <c:v>11.57471466</c:v>
                </c:pt>
                <c:pt idx="307">
                  <c:v>24.215003970000001</c:v>
                </c:pt>
                <c:pt idx="308">
                  <c:v>18.0162735</c:v>
                </c:pt>
                <c:pt idx="309">
                  <c:v>11.89515686</c:v>
                </c:pt>
                <c:pt idx="310">
                  <c:v>10.963500979999999</c:v>
                </c:pt>
                <c:pt idx="311">
                  <c:v>10.74276733</c:v>
                </c:pt>
                <c:pt idx="312">
                  <c:v>10.9156189</c:v>
                </c:pt>
                <c:pt idx="313">
                  <c:v>10.75585175</c:v>
                </c:pt>
                <c:pt idx="314">
                  <c:v>11.72827148</c:v>
                </c:pt>
                <c:pt idx="315">
                  <c:v>11.696571349999999</c:v>
                </c:pt>
                <c:pt idx="316">
                  <c:v>11.031364440000001</c:v>
                </c:pt>
                <c:pt idx="317">
                  <c:v>12.33808136</c:v>
                </c:pt>
                <c:pt idx="318">
                  <c:v>10.75789642</c:v>
                </c:pt>
                <c:pt idx="319">
                  <c:v>11.025154110000001</c:v>
                </c:pt>
                <c:pt idx="320">
                  <c:v>11.509780879999999</c:v>
                </c:pt>
                <c:pt idx="321">
                  <c:v>11.757072450000001</c:v>
                </c:pt>
                <c:pt idx="322">
                  <c:v>13.061035159999999</c:v>
                </c:pt>
                <c:pt idx="323">
                  <c:v>21.619377140000001</c:v>
                </c:pt>
                <c:pt idx="324">
                  <c:v>38.153030399999999</c:v>
                </c:pt>
                <c:pt idx="325">
                  <c:v>16.995666499999999</c:v>
                </c:pt>
                <c:pt idx="326">
                  <c:v>12.421737670000001</c:v>
                </c:pt>
                <c:pt idx="327">
                  <c:v>11.39201355</c:v>
                </c:pt>
                <c:pt idx="328">
                  <c:v>11.666923519999999</c:v>
                </c:pt>
                <c:pt idx="329">
                  <c:v>11.52274323</c:v>
                </c:pt>
                <c:pt idx="330">
                  <c:v>11.71466064</c:v>
                </c:pt>
                <c:pt idx="331">
                  <c:v>10.591743470000001</c:v>
                </c:pt>
                <c:pt idx="332">
                  <c:v>12.03014374</c:v>
                </c:pt>
                <c:pt idx="333">
                  <c:v>11.266174319999999</c:v>
                </c:pt>
                <c:pt idx="334">
                  <c:v>12.37665558</c:v>
                </c:pt>
                <c:pt idx="335">
                  <c:v>11.361763</c:v>
                </c:pt>
                <c:pt idx="336">
                  <c:v>10.88969421</c:v>
                </c:pt>
                <c:pt idx="337">
                  <c:v>11.01589203</c:v>
                </c:pt>
                <c:pt idx="338">
                  <c:v>11.99143982</c:v>
                </c:pt>
                <c:pt idx="339">
                  <c:v>14.485130310000001</c:v>
                </c:pt>
                <c:pt idx="340">
                  <c:v>35.27069092</c:v>
                </c:pt>
                <c:pt idx="341">
                  <c:v>32.889297489999997</c:v>
                </c:pt>
                <c:pt idx="342">
                  <c:v>13.657196040000001</c:v>
                </c:pt>
                <c:pt idx="343">
                  <c:v>12.589668270000001</c:v>
                </c:pt>
                <c:pt idx="344">
                  <c:v>11.57933807</c:v>
                </c:pt>
                <c:pt idx="345">
                  <c:v>11.867408749999999</c:v>
                </c:pt>
                <c:pt idx="346">
                  <c:v>10.30859375</c:v>
                </c:pt>
                <c:pt idx="347">
                  <c:v>10.42098236</c:v>
                </c:pt>
                <c:pt idx="348">
                  <c:v>9.7521057130000006</c:v>
                </c:pt>
                <c:pt idx="349">
                  <c:v>10.995170590000001</c:v>
                </c:pt>
                <c:pt idx="350">
                  <c:v>10.851234440000001</c:v>
                </c:pt>
                <c:pt idx="351">
                  <c:v>10.75861359</c:v>
                </c:pt>
                <c:pt idx="352">
                  <c:v>9.731445313</c:v>
                </c:pt>
                <c:pt idx="353">
                  <c:v>10.88587952</c:v>
                </c:pt>
                <c:pt idx="354">
                  <c:v>11.4950943</c:v>
                </c:pt>
                <c:pt idx="355">
                  <c:v>11.000221249999999</c:v>
                </c:pt>
                <c:pt idx="356">
                  <c:v>13.2542572</c:v>
                </c:pt>
                <c:pt idx="357">
                  <c:v>30.310974120000001</c:v>
                </c:pt>
                <c:pt idx="358">
                  <c:v>13.54640961</c:v>
                </c:pt>
                <c:pt idx="359">
                  <c:v>11.31733704</c:v>
                </c:pt>
                <c:pt idx="360">
                  <c:v>10.59205627</c:v>
                </c:pt>
                <c:pt idx="361">
                  <c:v>9.3076248170000007</c:v>
                </c:pt>
                <c:pt idx="362">
                  <c:v>10.44454956</c:v>
                </c:pt>
                <c:pt idx="363">
                  <c:v>9.5642013549999998</c:v>
                </c:pt>
                <c:pt idx="364">
                  <c:v>10.48379517</c:v>
                </c:pt>
                <c:pt idx="365">
                  <c:v>10.958541869999999</c:v>
                </c:pt>
                <c:pt idx="366">
                  <c:v>10.225624079999999</c:v>
                </c:pt>
                <c:pt idx="367">
                  <c:v>10.53310394</c:v>
                </c:pt>
                <c:pt idx="368">
                  <c:v>10.599746700000001</c:v>
                </c:pt>
                <c:pt idx="369">
                  <c:v>10.454574579999999</c:v>
                </c:pt>
                <c:pt idx="370">
                  <c:v>10.56180573</c:v>
                </c:pt>
                <c:pt idx="371">
                  <c:v>11.741218569999999</c:v>
                </c:pt>
                <c:pt idx="372">
                  <c:v>14.509002690000001</c:v>
                </c:pt>
                <c:pt idx="373">
                  <c:v>32.230873109999997</c:v>
                </c:pt>
                <c:pt idx="374">
                  <c:v>34.756813049999998</c:v>
                </c:pt>
                <c:pt idx="375">
                  <c:v>14.7778244</c:v>
                </c:pt>
                <c:pt idx="376">
                  <c:v>12.061454769999999</c:v>
                </c:pt>
                <c:pt idx="377">
                  <c:v>11.0092926</c:v>
                </c:pt>
                <c:pt idx="378">
                  <c:v>10.634513849999999</c:v>
                </c:pt>
                <c:pt idx="379">
                  <c:v>11.58560181</c:v>
                </c:pt>
                <c:pt idx="380">
                  <c:v>9.9301300050000005</c:v>
                </c:pt>
                <c:pt idx="381">
                  <c:v>10.506874079999999</c:v>
                </c:pt>
                <c:pt idx="382">
                  <c:v>10.988998410000001</c:v>
                </c:pt>
                <c:pt idx="383">
                  <c:v>10.36174774</c:v>
                </c:pt>
                <c:pt idx="384">
                  <c:v>10.12063599</c:v>
                </c:pt>
                <c:pt idx="385">
                  <c:v>10.314888</c:v>
                </c:pt>
                <c:pt idx="386">
                  <c:v>9.6862869259999993</c:v>
                </c:pt>
                <c:pt idx="387">
                  <c:v>12.55046082</c:v>
                </c:pt>
                <c:pt idx="388">
                  <c:v>14.84197998</c:v>
                </c:pt>
                <c:pt idx="389">
                  <c:v>19.358612059999999</c:v>
                </c:pt>
                <c:pt idx="390">
                  <c:v>40.518157960000003</c:v>
                </c:pt>
                <c:pt idx="391">
                  <c:v>23.193389889999999</c:v>
                </c:pt>
                <c:pt idx="392">
                  <c:v>13.858345030000001</c:v>
                </c:pt>
                <c:pt idx="393">
                  <c:v>11.78762817</c:v>
                </c:pt>
                <c:pt idx="394">
                  <c:v>11.03372955</c:v>
                </c:pt>
                <c:pt idx="395">
                  <c:v>11.41316986</c:v>
                </c:pt>
                <c:pt idx="396">
                  <c:v>10.65853882</c:v>
                </c:pt>
                <c:pt idx="397">
                  <c:v>10.34381104</c:v>
                </c:pt>
                <c:pt idx="398">
                  <c:v>9.8509216310000003</c:v>
                </c:pt>
                <c:pt idx="399">
                  <c:v>11.1840744</c:v>
                </c:pt>
                <c:pt idx="400">
                  <c:v>9.9758605960000004</c:v>
                </c:pt>
                <c:pt idx="401">
                  <c:v>9.9982376100000003</c:v>
                </c:pt>
                <c:pt idx="402">
                  <c:v>10.331703190000001</c:v>
                </c:pt>
                <c:pt idx="403">
                  <c:v>10.130661010000001</c:v>
                </c:pt>
                <c:pt idx="404">
                  <c:v>10.355796809999999</c:v>
                </c:pt>
                <c:pt idx="405">
                  <c:v>11.81283569</c:v>
                </c:pt>
                <c:pt idx="406">
                  <c:v>24.76895142</c:v>
                </c:pt>
                <c:pt idx="407">
                  <c:v>30.37782288</c:v>
                </c:pt>
                <c:pt idx="408">
                  <c:v>11.41140747</c:v>
                </c:pt>
                <c:pt idx="409">
                  <c:v>9.5147705079999998</c:v>
                </c:pt>
                <c:pt idx="410">
                  <c:v>10.219345089999999</c:v>
                </c:pt>
                <c:pt idx="411">
                  <c:v>14.586112979999999</c:v>
                </c:pt>
                <c:pt idx="412">
                  <c:v>10.14614868</c:v>
                </c:pt>
                <c:pt idx="413">
                  <c:v>9.4994125369999995</c:v>
                </c:pt>
                <c:pt idx="414">
                  <c:v>10.57073975</c:v>
                </c:pt>
                <c:pt idx="415">
                  <c:v>9.5355682369999997</c:v>
                </c:pt>
                <c:pt idx="416">
                  <c:v>10.647644039999999</c:v>
                </c:pt>
                <c:pt idx="417">
                  <c:v>9.6409912109999993</c:v>
                </c:pt>
                <c:pt idx="418">
                  <c:v>9.3009338380000006</c:v>
                </c:pt>
                <c:pt idx="419">
                  <c:v>10.06251526</c:v>
                </c:pt>
                <c:pt idx="420">
                  <c:v>10.833679200000001</c:v>
                </c:pt>
                <c:pt idx="421">
                  <c:v>12.54058075</c:v>
                </c:pt>
                <c:pt idx="422">
                  <c:v>16.511398320000001</c:v>
                </c:pt>
                <c:pt idx="423">
                  <c:v>36.937156680000001</c:v>
                </c:pt>
                <c:pt idx="424">
                  <c:v>23.369567870000001</c:v>
                </c:pt>
                <c:pt idx="425">
                  <c:v>12.401191710000001</c:v>
                </c:pt>
                <c:pt idx="426">
                  <c:v>11.54122162</c:v>
                </c:pt>
                <c:pt idx="427">
                  <c:v>10.772163389999999</c:v>
                </c:pt>
                <c:pt idx="428">
                  <c:v>10.723358149999999</c:v>
                </c:pt>
                <c:pt idx="429">
                  <c:v>11.502342219999999</c:v>
                </c:pt>
                <c:pt idx="430">
                  <c:v>10.297256470000001</c:v>
                </c:pt>
                <c:pt idx="431">
                  <c:v>9.4028472900000004</c:v>
                </c:pt>
                <c:pt idx="432">
                  <c:v>9.577293396</c:v>
                </c:pt>
                <c:pt idx="433">
                  <c:v>10.737487789999999</c:v>
                </c:pt>
                <c:pt idx="434">
                  <c:v>10.94487762</c:v>
                </c:pt>
                <c:pt idx="435">
                  <c:v>10.898200989999999</c:v>
                </c:pt>
                <c:pt idx="436">
                  <c:v>10.32926941</c:v>
                </c:pt>
                <c:pt idx="437">
                  <c:v>12.30618286</c:v>
                </c:pt>
                <c:pt idx="438">
                  <c:v>15.84210968</c:v>
                </c:pt>
                <c:pt idx="439">
                  <c:v>28.650497439999999</c:v>
                </c:pt>
                <c:pt idx="440">
                  <c:v>38.676544190000001</c:v>
                </c:pt>
                <c:pt idx="441">
                  <c:v>18.612037659999999</c:v>
                </c:pt>
                <c:pt idx="442">
                  <c:v>12.71696472</c:v>
                </c:pt>
                <c:pt idx="443">
                  <c:v>11.215515140000001</c:v>
                </c:pt>
                <c:pt idx="444">
                  <c:v>10.213462829999999</c:v>
                </c:pt>
                <c:pt idx="445">
                  <c:v>10.622459409999999</c:v>
                </c:pt>
                <c:pt idx="446">
                  <c:v>10.39003754</c:v>
                </c:pt>
                <c:pt idx="447">
                  <c:v>10.17408752</c:v>
                </c:pt>
                <c:pt idx="448">
                  <c:v>10.21252441</c:v>
                </c:pt>
                <c:pt idx="449">
                  <c:v>10.032279969999999</c:v>
                </c:pt>
                <c:pt idx="450">
                  <c:v>10.981910709999999</c:v>
                </c:pt>
                <c:pt idx="451">
                  <c:v>9.7247009280000007</c:v>
                </c:pt>
                <c:pt idx="452">
                  <c:v>9.3896942140000004</c:v>
                </c:pt>
                <c:pt idx="453">
                  <c:v>10.242424010000001</c:v>
                </c:pt>
                <c:pt idx="454">
                  <c:v>10.937400820000001</c:v>
                </c:pt>
                <c:pt idx="455">
                  <c:v>12.91609192</c:v>
                </c:pt>
                <c:pt idx="456">
                  <c:v>32.202583310000001</c:v>
                </c:pt>
                <c:pt idx="457">
                  <c:v>24.565399169999999</c:v>
                </c:pt>
                <c:pt idx="458">
                  <c:v>11.118637079999999</c:v>
                </c:pt>
                <c:pt idx="459">
                  <c:v>10.067352290000001</c:v>
                </c:pt>
                <c:pt idx="460">
                  <c:v>9.3783340450000008</c:v>
                </c:pt>
                <c:pt idx="461">
                  <c:v>9.6969146730000002</c:v>
                </c:pt>
                <c:pt idx="462">
                  <c:v>9.6919174189999993</c:v>
                </c:pt>
                <c:pt idx="463">
                  <c:v>9.615150452</c:v>
                </c:pt>
                <c:pt idx="464">
                  <c:v>8.7345581049999996</c:v>
                </c:pt>
                <c:pt idx="465">
                  <c:v>9.5065307620000006</c:v>
                </c:pt>
                <c:pt idx="466">
                  <c:v>9.1045532229999999</c:v>
                </c:pt>
                <c:pt idx="467">
                  <c:v>9.0444488530000005</c:v>
                </c:pt>
                <c:pt idx="468">
                  <c:v>9.1459503170000005</c:v>
                </c:pt>
                <c:pt idx="469">
                  <c:v>10.260269170000001</c:v>
                </c:pt>
                <c:pt idx="470">
                  <c:v>10.7173233</c:v>
                </c:pt>
                <c:pt idx="471">
                  <c:v>12.45235443</c:v>
                </c:pt>
                <c:pt idx="472">
                  <c:v>22.465042109999999</c:v>
                </c:pt>
                <c:pt idx="473">
                  <c:v>35.499008179999997</c:v>
                </c:pt>
                <c:pt idx="474">
                  <c:v>15.720191959999999</c:v>
                </c:pt>
                <c:pt idx="475">
                  <c:v>11.710571290000001</c:v>
                </c:pt>
                <c:pt idx="476">
                  <c:v>10.819908140000001</c:v>
                </c:pt>
                <c:pt idx="477">
                  <c:v>10.02077484</c:v>
                </c:pt>
                <c:pt idx="478">
                  <c:v>9.5474929809999995</c:v>
                </c:pt>
                <c:pt idx="479">
                  <c:v>10.107765199999999</c:v>
                </c:pt>
                <c:pt idx="480">
                  <c:v>9.8496246339999995</c:v>
                </c:pt>
                <c:pt idx="481">
                  <c:v>9.9590530400000006</c:v>
                </c:pt>
                <c:pt idx="482">
                  <c:v>10.32264709</c:v>
                </c:pt>
                <c:pt idx="483">
                  <c:v>10.21357727</c:v>
                </c:pt>
                <c:pt idx="484">
                  <c:v>11.691436769999999</c:v>
                </c:pt>
                <c:pt idx="485">
                  <c:v>11.36051178</c:v>
                </c:pt>
                <c:pt idx="486">
                  <c:v>10.717582699999999</c:v>
                </c:pt>
                <c:pt idx="487">
                  <c:v>12.140907289999999</c:v>
                </c:pt>
                <c:pt idx="488">
                  <c:v>16.925918580000001</c:v>
                </c:pt>
                <c:pt idx="489">
                  <c:v>36.11116028</c:v>
                </c:pt>
                <c:pt idx="490">
                  <c:v>32.373710629999998</c:v>
                </c:pt>
                <c:pt idx="491">
                  <c:v>15.41186523</c:v>
                </c:pt>
                <c:pt idx="492">
                  <c:v>12.161949160000001</c:v>
                </c:pt>
                <c:pt idx="493">
                  <c:v>11.04149628</c:v>
                </c:pt>
                <c:pt idx="494">
                  <c:v>10.63611603</c:v>
                </c:pt>
                <c:pt idx="495">
                  <c:v>10.10249329</c:v>
                </c:pt>
                <c:pt idx="496">
                  <c:v>9.3389968870000004</c:v>
                </c:pt>
                <c:pt idx="497">
                  <c:v>10.96118164</c:v>
                </c:pt>
                <c:pt idx="498">
                  <c:v>9.3884048460000002</c:v>
                </c:pt>
                <c:pt idx="499">
                  <c:v>9.2886581419999992</c:v>
                </c:pt>
                <c:pt idx="500">
                  <c:v>8.8711318969999997</c:v>
                </c:pt>
                <c:pt idx="501">
                  <c:v>9.735725403</c:v>
                </c:pt>
                <c:pt idx="502">
                  <c:v>10.3217926</c:v>
                </c:pt>
                <c:pt idx="503">
                  <c:v>10.071479800000001</c:v>
                </c:pt>
                <c:pt idx="504">
                  <c:v>10.9552002</c:v>
                </c:pt>
                <c:pt idx="505">
                  <c:v>19.831169129999999</c:v>
                </c:pt>
                <c:pt idx="506">
                  <c:v>34.369155880000001</c:v>
                </c:pt>
                <c:pt idx="507">
                  <c:v>16.398757929999999</c:v>
                </c:pt>
                <c:pt idx="508">
                  <c:v>10.976821899999999</c:v>
                </c:pt>
                <c:pt idx="509">
                  <c:v>10.608184809999999</c:v>
                </c:pt>
                <c:pt idx="510">
                  <c:v>10.19293976</c:v>
                </c:pt>
                <c:pt idx="511">
                  <c:v>9.3828735349999999</c:v>
                </c:pt>
                <c:pt idx="512">
                  <c:v>9.4236755369999994</c:v>
                </c:pt>
                <c:pt idx="513">
                  <c:v>8.6397323610000001</c:v>
                </c:pt>
                <c:pt idx="514">
                  <c:v>9.5380630489999998</c:v>
                </c:pt>
                <c:pt idx="515">
                  <c:v>8.9906692499999998</c:v>
                </c:pt>
                <c:pt idx="516">
                  <c:v>9.324737549</c:v>
                </c:pt>
                <c:pt idx="517">
                  <c:v>9.3349227910000003</c:v>
                </c:pt>
                <c:pt idx="518">
                  <c:v>9.1927413940000005</c:v>
                </c:pt>
                <c:pt idx="519">
                  <c:v>10.020843510000001</c:v>
                </c:pt>
                <c:pt idx="520">
                  <c:v>11.0331955</c:v>
                </c:pt>
                <c:pt idx="521">
                  <c:v>13.87245178</c:v>
                </c:pt>
                <c:pt idx="522">
                  <c:v>30.562347410000001</c:v>
                </c:pt>
                <c:pt idx="523">
                  <c:v>31.5760498</c:v>
                </c:pt>
                <c:pt idx="524">
                  <c:v>14.94254303</c:v>
                </c:pt>
                <c:pt idx="525">
                  <c:v>11.46896362</c:v>
                </c:pt>
                <c:pt idx="526">
                  <c:v>9.5017776489999992</c:v>
                </c:pt>
                <c:pt idx="527">
                  <c:v>10.541465759999999</c:v>
                </c:pt>
                <c:pt idx="528">
                  <c:v>9.4945602420000004</c:v>
                </c:pt>
                <c:pt idx="529">
                  <c:v>9.4974365229999993</c:v>
                </c:pt>
                <c:pt idx="530">
                  <c:v>9.8116836549999995</c:v>
                </c:pt>
                <c:pt idx="531">
                  <c:v>10.58072662</c:v>
                </c:pt>
                <c:pt idx="532">
                  <c:v>9.795005798</c:v>
                </c:pt>
                <c:pt idx="533">
                  <c:v>10.689422609999999</c:v>
                </c:pt>
                <c:pt idx="534">
                  <c:v>11.390525820000001</c:v>
                </c:pt>
                <c:pt idx="535">
                  <c:v>11.91015625</c:v>
                </c:pt>
                <c:pt idx="536">
                  <c:v>11.470420839999999</c:v>
                </c:pt>
                <c:pt idx="537">
                  <c:v>14.495224</c:v>
                </c:pt>
                <c:pt idx="538">
                  <c:v>22.03141785</c:v>
                </c:pt>
                <c:pt idx="539">
                  <c:v>39.763916020000003</c:v>
                </c:pt>
                <c:pt idx="540">
                  <c:v>23.64450836</c:v>
                </c:pt>
                <c:pt idx="541">
                  <c:v>15.416801449999999</c:v>
                </c:pt>
                <c:pt idx="542">
                  <c:v>13.18798065</c:v>
                </c:pt>
                <c:pt idx="543">
                  <c:v>11.52266693</c:v>
                </c:pt>
                <c:pt idx="544">
                  <c:v>9.7745513919999993</c:v>
                </c:pt>
                <c:pt idx="545">
                  <c:v>10.47716522</c:v>
                </c:pt>
                <c:pt idx="546">
                  <c:v>10.122604369999999</c:v>
                </c:pt>
                <c:pt idx="547">
                  <c:v>9.7145767210000002</c:v>
                </c:pt>
                <c:pt idx="548">
                  <c:v>10.305610659999999</c:v>
                </c:pt>
                <c:pt idx="549">
                  <c:v>10.02650452</c:v>
                </c:pt>
                <c:pt idx="550">
                  <c:v>9.6206893919999992</c:v>
                </c:pt>
                <c:pt idx="551">
                  <c:v>10.14143372</c:v>
                </c:pt>
                <c:pt idx="552">
                  <c:v>10.781867979999999</c:v>
                </c:pt>
                <c:pt idx="553">
                  <c:v>10.71348572</c:v>
                </c:pt>
                <c:pt idx="554">
                  <c:v>14.21621704</c:v>
                </c:pt>
                <c:pt idx="555">
                  <c:v>28.609992980000001</c:v>
                </c:pt>
                <c:pt idx="556">
                  <c:v>32.787498470000003</c:v>
                </c:pt>
                <c:pt idx="557">
                  <c:v>14.98078156</c:v>
                </c:pt>
                <c:pt idx="558">
                  <c:v>11.15332794</c:v>
                </c:pt>
                <c:pt idx="559">
                  <c:v>9.0491409300000001</c:v>
                </c:pt>
                <c:pt idx="560">
                  <c:v>10.7733078</c:v>
                </c:pt>
                <c:pt idx="561">
                  <c:v>9.7085266109999999</c:v>
                </c:pt>
                <c:pt idx="562">
                  <c:v>9.1531600950000005</c:v>
                </c:pt>
                <c:pt idx="563">
                  <c:v>9.1660461430000009</c:v>
                </c:pt>
                <c:pt idx="564">
                  <c:v>9.1358718870000004</c:v>
                </c:pt>
                <c:pt idx="565">
                  <c:v>9.8348007200000005</c:v>
                </c:pt>
                <c:pt idx="566">
                  <c:v>8.8623428339999997</c:v>
                </c:pt>
                <c:pt idx="567">
                  <c:v>9.4754791259999998</c:v>
                </c:pt>
                <c:pt idx="568">
                  <c:v>11.01687622</c:v>
                </c:pt>
                <c:pt idx="569">
                  <c:v>10.118072509999999</c:v>
                </c:pt>
                <c:pt idx="570">
                  <c:v>11.097518920000001</c:v>
                </c:pt>
                <c:pt idx="571">
                  <c:v>16.672485349999999</c:v>
                </c:pt>
                <c:pt idx="572">
                  <c:v>35.790550230000001</c:v>
                </c:pt>
                <c:pt idx="573">
                  <c:v>23.15658569</c:v>
                </c:pt>
                <c:pt idx="574">
                  <c:v>12.871543880000001</c:v>
                </c:pt>
                <c:pt idx="575">
                  <c:v>11.034896850000001</c:v>
                </c:pt>
                <c:pt idx="576">
                  <c:v>9.3715972900000004</c:v>
                </c:pt>
                <c:pt idx="577">
                  <c:v>10.52650452</c:v>
                </c:pt>
                <c:pt idx="578">
                  <c:v>10.05083466</c:v>
                </c:pt>
                <c:pt idx="579">
                  <c:v>9.5049743650000007</c:v>
                </c:pt>
                <c:pt idx="580">
                  <c:v>9.8172607420000002</c:v>
                </c:pt>
                <c:pt idx="581">
                  <c:v>9.6243133539999999</c:v>
                </c:pt>
                <c:pt idx="582">
                  <c:v>10.97215271</c:v>
                </c:pt>
                <c:pt idx="583">
                  <c:v>12.10738373</c:v>
                </c:pt>
                <c:pt idx="584">
                  <c:v>10.503807070000001</c:v>
                </c:pt>
                <c:pt idx="585">
                  <c:v>12.189216610000001</c:v>
                </c:pt>
                <c:pt idx="586">
                  <c:v>13.696762079999999</c:v>
                </c:pt>
                <c:pt idx="587">
                  <c:v>17.370788569999998</c:v>
                </c:pt>
                <c:pt idx="588">
                  <c:v>30.174781800000002</c:v>
                </c:pt>
                <c:pt idx="589">
                  <c:v>39.838317869999997</c:v>
                </c:pt>
                <c:pt idx="590">
                  <c:v>21.170280460000001</c:v>
                </c:pt>
                <c:pt idx="591">
                  <c:v>16.073463440000001</c:v>
                </c:pt>
                <c:pt idx="592">
                  <c:v>12.78726196</c:v>
                </c:pt>
                <c:pt idx="593">
                  <c:v>11.69454956</c:v>
                </c:pt>
                <c:pt idx="594">
                  <c:v>10.69425964</c:v>
                </c:pt>
                <c:pt idx="595">
                  <c:v>10.39785004</c:v>
                </c:pt>
                <c:pt idx="596">
                  <c:v>9.6830215450000008</c:v>
                </c:pt>
                <c:pt idx="597">
                  <c:v>9.6514129640000004</c:v>
                </c:pt>
                <c:pt idx="598">
                  <c:v>9.3656539920000004</c:v>
                </c:pt>
                <c:pt idx="599">
                  <c:v>8.8693847659999996</c:v>
                </c:pt>
                <c:pt idx="600">
                  <c:v>10.10894012</c:v>
                </c:pt>
                <c:pt idx="601">
                  <c:v>8.9023590089999995</c:v>
                </c:pt>
                <c:pt idx="602">
                  <c:v>9.0714950559999998</c:v>
                </c:pt>
                <c:pt idx="603">
                  <c:v>12.4879303</c:v>
                </c:pt>
                <c:pt idx="604">
                  <c:v>17.88536835</c:v>
                </c:pt>
                <c:pt idx="605">
                  <c:v>35.946830749999997</c:v>
                </c:pt>
                <c:pt idx="606">
                  <c:v>27.1493988</c:v>
                </c:pt>
                <c:pt idx="607">
                  <c:v>14.858512879999999</c:v>
                </c:pt>
                <c:pt idx="608">
                  <c:v>11.48971558</c:v>
                </c:pt>
                <c:pt idx="609">
                  <c:v>8.8498153689999999</c:v>
                </c:pt>
                <c:pt idx="610">
                  <c:v>7.9473953249999996</c:v>
                </c:pt>
                <c:pt idx="611">
                  <c:v>8.0316085820000005</c:v>
                </c:pt>
                <c:pt idx="612">
                  <c:v>8.0273742680000009</c:v>
                </c:pt>
                <c:pt idx="613">
                  <c:v>7.4639663699999996</c:v>
                </c:pt>
                <c:pt idx="614">
                  <c:v>7.8107604979999996</c:v>
                </c:pt>
                <c:pt idx="615">
                  <c:v>6.7495574950000004</c:v>
                </c:pt>
                <c:pt idx="616">
                  <c:v>7.2681503300000001</c:v>
                </c:pt>
                <c:pt idx="617">
                  <c:v>6.9856414789999999</c:v>
                </c:pt>
                <c:pt idx="618">
                  <c:v>7.4699783330000002</c:v>
                </c:pt>
                <c:pt idx="619">
                  <c:v>8.7720184329999995</c:v>
                </c:pt>
                <c:pt idx="620">
                  <c:v>11.93440247</c:v>
                </c:pt>
                <c:pt idx="621">
                  <c:v>21.051498410000001</c:v>
                </c:pt>
                <c:pt idx="622">
                  <c:v>33.482940669999998</c:v>
                </c:pt>
                <c:pt idx="623">
                  <c:v>16.45876312</c:v>
                </c:pt>
                <c:pt idx="624">
                  <c:v>10.15639496</c:v>
                </c:pt>
                <c:pt idx="625">
                  <c:v>9.6952438349999994</c:v>
                </c:pt>
                <c:pt idx="626">
                  <c:v>8.6027603149999994</c:v>
                </c:pt>
                <c:pt idx="627">
                  <c:v>7.2421798710000003</c:v>
                </c:pt>
                <c:pt idx="628">
                  <c:v>7.9218215939999999</c:v>
                </c:pt>
                <c:pt idx="629">
                  <c:v>8.8335037229999998</c:v>
                </c:pt>
                <c:pt idx="630">
                  <c:v>8.4195709230000002</c:v>
                </c:pt>
                <c:pt idx="631">
                  <c:v>8.0153579710000002</c:v>
                </c:pt>
                <c:pt idx="632">
                  <c:v>8.3388137820000008</c:v>
                </c:pt>
                <c:pt idx="633">
                  <c:v>9.7095565799999992</c:v>
                </c:pt>
                <c:pt idx="634">
                  <c:v>10.24645233</c:v>
                </c:pt>
                <c:pt idx="635">
                  <c:v>11.36692047</c:v>
                </c:pt>
                <c:pt idx="636">
                  <c:v>14.03583527</c:v>
                </c:pt>
                <c:pt idx="637">
                  <c:v>19.258712769999999</c:v>
                </c:pt>
                <c:pt idx="638">
                  <c:v>37.852447509999998</c:v>
                </c:pt>
                <c:pt idx="639">
                  <c:v>31.774566650000001</c:v>
                </c:pt>
                <c:pt idx="640">
                  <c:v>17.323745729999999</c:v>
                </c:pt>
                <c:pt idx="641">
                  <c:v>13.47849274</c:v>
                </c:pt>
                <c:pt idx="642">
                  <c:v>10.655494689999999</c:v>
                </c:pt>
                <c:pt idx="643">
                  <c:v>9.7271575929999994</c:v>
                </c:pt>
                <c:pt idx="644">
                  <c:v>9.399185181</c:v>
                </c:pt>
                <c:pt idx="645">
                  <c:v>8.8659973139999995</c:v>
                </c:pt>
                <c:pt idx="646">
                  <c:v>8.8385772710000001</c:v>
                </c:pt>
                <c:pt idx="647">
                  <c:v>7.8601455690000002</c:v>
                </c:pt>
                <c:pt idx="648">
                  <c:v>8.3406372070000003</c:v>
                </c:pt>
                <c:pt idx="649">
                  <c:v>8.8889999389999996</c:v>
                </c:pt>
                <c:pt idx="650">
                  <c:v>9.4477920530000006</c:v>
                </c:pt>
                <c:pt idx="651">
                  <c:v>9.8965377809999993</c:v>
                </c:pt>
                <c:pt idx="652">
                  <c:v>10.84353638</c:v>
                </c:pt>
                <c:pt idx="653">
                  <c:v>13.75556183</c:v>
                </c:pt>
                <c:pt idx="654">
                  <c:v>23.005096439999999</c:v>
                </c:pt>
                <c:pt idx="655">
                  <c:v>37.020606989999997</c:v>
                </c:pt>
                <c:pt idx="656">
                  <c:v>21.141456600000001</c:v>
                </c:pt>
                <c:pt idx="657">
                  <c:v>13.098060609999999</c:v>
                </c:pt>
                <c:pt idx="658">
                  <c:v>9.5895309449999999</c:v>
                </c:pt>
                <c:pt idx="659">
                  <c:v>8.5428314210000007</c:v>
                </c:pt>
                <c:pt idx="660">
                  <c:v>8.6487884519999998</c:v>
                </c:pt>
                <c:pt idx="661">
                  <c:v>8.5469894409999991</c:v>
                </c:pt>
                <c:pt idx="662">
                  <c:v>10.63871002</c:v>
                </c:pt>
                <c:pt idx="663">
                  <c:v>10.02905273</c:v>
                </c:pt>
                <c:pt idx="664">
                  <c:v>7.3283691409999996</c:v>
                </c:pt>
                <c:pt idx="665">
                  <c:v>7.1060104370000001</c:v>
                </c:pt>
                <c:pt idx="666">
                  <c:v>7.3329315189999997</c:v>
                </c:pt>
                <c:pt idx="667">
                  <c:v>7.7113037110000002</c:v>
                </c:pt>
                <c:pt idx="668">
                  <c:v>8.2621459959999992</c:v>
                </c:pt>
                <c:pt idx="669">
                  <c:v>8.7622756959999997</c:v>
                </c:pt>
                <c:pt idx="670">
                  <c:v>13.610885619999999</c:v>
                </c:pt>
                <c:pt idx="671">
                  <c:v>28.628936769999999</c:v>
                </c:pt>
                <c:pt idx="672">
                  <c:v>28.55027771</c:v>
                </c:pt>
                <c:pt idx="673">
                  <c:v>12.599342350000001</c:v>
                </c:pt>
                <c:pt idx="674">
                  <c:v>9.1648712159999999</c:v>
                </c:pt>
                <c:pt idx="675">
                  <c:v>7.0501632689999996</c:v>
                </c:pt>
                <c:pt idx="676">
                  <c:v>7.7576675420000001</c:v>
                </c:pt>
                <c:pt idx="677">
                  <c:v>6.9650115970000002</c:v>
                </c:pt>
                <c:pt idx="678">
                  <c:v>8.48400116</c:v>
                </c:pt>
                <c:pt idx="679">
                  <c:v>7.6964492800000004</c:v>
                </c:pt>
                <c:pt idx="680">
                  <c:v>7.4443664549999999</c:v>
                </c:pt>
                <c:pt idx="681">
                  <c:v>8.3917388919999993</c:v>
                </c:pt>
                <c:pt idx="682">
                  <c:v>8.5747451780000006</c:v>
                </c:pt>
                <c:pt idx="683">
                  <c:v>9.2359313959999998</c:v>
                </c:pt>
                <c:pt idx="684">
                  <c:v>10.9172821</c:v>
                </c:pt>
                <c:pt idx="685">
                  <c:v>11.212776180000001</c:v>
                </c:pt>
                <c:pt idx="686">
                  <c:v>16.104080199999999</c:v>
                </c:pt>
                <c:pt idx="687">
                  <c:v>23.220108029999999</c:v>
                </c:pt>
                <c:pt idx="688">
                  <c:v>38.581039429999997</c:v>
                </c:pt>
                <c:pt idx="689">
                  <c:v>24.130050659999998</c:v>
                </c:pt>
                <c:pt idx="690">
                  <c:v>15.417709350000001</c:v>
                </c:pt>
                <c:pt idx="691">
                  <c:v>11.351364139999999</c:v>
                </c:pt>
                <c:pt idx="692">
                  <c:v>11.183868410000001</c:v>
                </c:pt>
                <c:pt idx="693">
                  <c:v>8.5206298829999998</c:v>
                </c:pt>
                <c:pt idx="694">
                  <c:v>9.0409393310000006</c:v>
                </c:pt>
                <c:pt idx="695">
                  <c:v>9.3162384029999998</c:v>
                </c:pt>
                <c:pt idx="696">
                  <c:v>7.0837097169999996</c:v>
                </c:pt>
                <c:pt idx="697">
                  <c:v>7.6449584960000001</c:v>
                </c:pt>
                <c:pt idx="698">
                  <c:v>7.8863983150000001</c:v>
                </c:pt>
                <c:pt idx="699">
                  <c:v>7.6350555419999999</c:v>
                </c:pt>
                <c:pt idx="700">
                  <c:v>8.4355163569999991</c:v>
                </c:pt>
                <c:pt idx="701">
                  <c:v>8.826087952</c:v>
                </c:pt>
                <c:pt idx="702">
                  <c:v>12.10020447</c:v>
                </c:pt>
                <c:pt idx="703">
                  <c:v>15.9755249</c:v>
                </c:pt>
                <c:pt idx="704">
                  <c:v>30.263130189999998</c:v>
                </c:pt>
                <c:pt idx="705">
                  <c:v>34.249595640000003</c:v>
                </c:pt>
                <c:pt idx="706">
                  <c:v>17.451995849999999</c:v>
                </c:pt>
                <c:pt idx="707">
                  <c:v>10.80150604</c:v>
                </c:pt>
                <c:pt idx="708">
                  <c:v>10.031860350000001</c:v>
                </c:pt>
                <c:pt idx="709">
                  <c:v>8.4348144529999995</c:v>
                </c:pt>
                <c:pt idx="710">
                  <c:v>7.7686614990000002</c:v>
                </c:pt>
                <c:pt idx="711">
                  <c:v>7.2785263059999998</c:v>
                </c:pt>
                <c:pt idx="712">
                  <c:v>6.3052749629999996</c:v>
                </c:pt>
                <c:pt idx="713">
                  <c:v>6.741210938</c:v>
                </c:pt>
                <c:pt idx="714">
                  <c:v>5.6152954099999999</c:v>
                </c:pt>
                <c:pt idx="715">
                  <c:v>6.4533691409999996</c:v>
                </c:pt>
                <c:pt idx="716">
                  <c:v>6.2641754150000004</c:v>
                </c:pt>
                <c:pt idx="717">
                  <c:v>7.1477127080000002</c:v>
                </c:pt>
                <c:pt idx="718">
                  <c:v>7.1648559570000003</c:v>
                </c:pt>
                <c:pt idx="719">
                  <c:v>9.8226547239999995</c:v>
                </c:pt>
                <c:pt idx="720">
                  <c:v>17.246177670000002</c:v>
                </c:pt>
                <c:pt idx="721">
                  <c:v>32.565254209999999</c:v>
                </c:pt>
                <c:pt idx="722">
                  <c:v>20.415306090000001</c:v>
                </c:pt>
                <c:pt idx="723">
                  <c:v>11.603446959999999</c:v>
                </c:pt>
                <c:pt idx="724">
                  <c:v>8.0423431399999998</c:v>
                </c:pt>
                <c:pt idx="725">
                  <c:v>7.5943908689999997</c:v>
                </c:pt>
                <c:pt idx="726">
                  <c:v>6.7607955930000001</c:v>
                </c:pt>
                <c:pt idx="727">
                  <c:v>5.9199752810000001</c:v>
                </c:pt>
                <c:pt idx="728">
                  <c:v>6.4489517210000002</c:v>
                </c:pt>
                <c:pt idx="729">
                  <c:v>6.7591018680000001</c:v>
                </c:pt>
                <c:pt idx="730">
                  <c:v>8.2735443120000003</c:v>
                </c:pt>
                <c:pt idx="731">
                  <c:v>8.5272369379999997</c:v>
                </c:pt>
                <c:pt idx="732">
                  <c:v>8.4987640379999991</c:v>
                </c:pt>
                <c:pt idx="733">
                  <c:v>9.0754318240000007</c:v>
                </c:pt>
                <c:pt idx="734">
                  <c:v>11.39045715</c:v>
                </c:pt>
                <c:pt idx="735">
                  <c:v>13.670700070000001</c:v>
                </c:pt>
                <c:pt idx="736">
                  <c:v>18.043830870000001</c:v>
                </c:pt>
                <c:pt idx="737">
                  <c:v>30.469848630000001</c:v>
                </c:pt>
                <c:pt idx="738">
                  <c:v>37.259086609999997</c:v>
                </c:pt>
                <c:pt idx="739">
                  <c:v>20.882316589999999</c:v>
                </c:pt>
                <c:pt idx="740">
                  <c:v>14.52352905</c:v>
                </c:pt>
                <c:pt idx="741">
                  <c:v>13.2363205</c:v>
                </c:pt>
                <c:pt idx="742">
                  <c:v>11.347358699999999</c:v>
                </c:pt>
                <c:pt idx="743">
                  <c:v>9.9260025019999993</c:v>
                </c:pt>
                <c:pt idx="744">
                  <c:v>9.68321991</c:v>
                </c:pt>
                <c:pt idx="745">
                  <c:v>8.3994445800000008</c:v>
                </c:pt>
                <c:pt idx="746">
                  <c:v>8.7399139399999992</c:v>
                </c:pt>
                <c:pt idx="747">
                  <c:v>7.5461196900000003</c:v>
                </c:pt>
                <c:pt idx="748">
                  <c:v>9.4074325559999998</c:v>
                </c:pt>
                <c:pt idx="749">
                  <c:v>8.5062789920000004</c:v>
                </c:pt>
                <c:pt idx="750">
                  <c:v>8.8591918950000004</c:v>
                </c:pt>
                <c:pt idx="751">
                  <c:v>10.50035095</c:v>
                </c:pt>
                <c:pt idx="752">
                  <c:v>12.922866819999999</c:v>
                </c:pt>
                <c:pt idx="753">
                  <c:v>19.609901430000001</c:v>
                </c:pt>
                <c:pt idx="754">
                  <c:v>36.515632629999999</c:v>
                </c:pt>
                <c:pt idx="755">
                  <c:v>26.473945619999999</c:v>
                </c:pt>
                <c:pt idx="756">
                  <c:v>16.20285797</c:v>
                </c:pt>
                <c:pt idx="757">
                  <c:v>11.895271299999999</c:v>
                </c:pt>
                <c:pt idx="758">
                  <c:v>9.9634475709999997</c:v>
                </c:pt>
                <c:pt idx="759">
                  <c:v>8.1358184809999994</c:v>
                </c:pt>
                <c:pt idx="760">
                  <c:v>7.0469360349999999</c:v>
                </c:pt>
                <c:pt idx="761">
                  <c:v>7.671958923</c:v>
                </c:pt>
                <c:pt idx="762">
                  <c:v>6.9183654790000002</c:v>
                </c:pt>
                <c:pt idx="763">
                  <c:v>5.4294738770000004</c:v>
                </c:pt>
                <c:pt idx="764">
                  <c:v>6.1706008910000003</c:v>
                </c:pt>
                <c:pt idx="765">
                  <c:v>5.8070297240000004</c:v>
                </c:pt>
                <c:pt idx="766">
                  <c:v>6.956916809</c:v>
                </c:pt>
                <c:pt idx="767">
                  <c:v>6.6068267819999997</c:v>
                </c:pt>
                <c:pt idx="768">
                  <c:v>7.5172119139999998</c:v>
                </c:pt>
                <c:pt idx="769">
                  <c:v>10.303466800000001</c:v>
                </c:pt>
                <c:pt idx="770">
                  <c:v>21.94412994</c:v>
                </c:pt>
                <c:pt idx="771">
                  <c:v>29.38568115</c:v>
                </c:pt>
                <c:pt idx="772">
                  <c:v>13.887390140000001</c:v>
                </c:pt>
                <c:pt idx="773">
                  <c:v>8.3309860229999995</c:v>
                </c:pt>
                <c:pt idx="774">
                  <c:v>6.3560104370000001</c:v>
                </c:pt>
                <c:pt idx="775">
                  <c:v>6.073699951</c:v>
                </c:pt>
                <c:pt idx="776">
                  <c:v>5.5410308840000004</c:v>
                </c:pt>
                <c:pt idx="777">
                  <c:v>6.9732742310000004</c:v>
                </c:pt>
                <c:pt idx="778">
                  <c:v>5.9686431879999997</c:v>
                </c:pt>
                <c:pt idx="779">
                  <c:v>7.0101470949999998</c:v>
                </c:pt>
                <c:pt idx="780">
                  <c:v>8.3449859620000009</c:v>
                </c:pt>
                <c:pt idx="781">
                  <c:v>8.8573226930000004</c:v>
                </c:pt>
                <c:pt idx="782">
                  <c:v>9.72693634</c:v>
                </c:pt>
                <c:pt idx="783">
                  <c:v>10.0415802</c:v>
                </c:pt>
                <c:pt idx="784">
                  <c:v>12.69786835</c:v>
                </c:pt>
                <c:pt idx="785">
                  <c:v>16.072280880000001</c:v>
                </c:pt>
                <c:pt idx="786">
                  <c:v>21.657592770000001</c:v>
                </c:pt>
                <c:pt idx="787">
                  <c:v>38.045387269999999</c:v>
                </c:pt>
                <c:pt idx="788">
                  <c:v>30.764808649999999</c:v>
                </c:pt>
                <c:pt idx="789">
                  <c:v>18.61829376</c:v>
                </c:pt>
                <c:pt idx="790">
                  <c:v>14.40639496</c:v>
                </c:pt>
                <c:pt idx="791">
                  <c:v>11.420364380000001</c:v>
                </c:pt>
                <c:pt idx="792">
                  <c:v>10.22785187</c:v>
                </c:pt>
                <c:pt idx="793">
                  <c:v>10.366058349999999</c:v>
                </c:pt>
                <c:pt idx="794">
                  <c:v>9.6297760009999998</c:v>
                </c:pt>
                <c:pt idx="795">
                  <c:v>9.6415328979999995</c:v>
                </c:pt>
                <c:pt idx="796">
                  <c:v>8.8385849000000007</c:v>
                </c:pt>
                <c:pt idx="797">
                  <c:v>9.3273544309999998</c:v>
                </c:pt>
                <c:pt idx="798">
                  <c:v>9.1971282960000007</c:v>
                </c:pt>
                <c:pt idx="799">
                  <c:v>11.07299042</c:v>
                </c:pt>
                <c:pt idx="800">
                  <c:v>11.56224823</c:v>
                </c:pt>
                <c:pt idx="801">
                  <c:v>13.46292877</c:v>
                </c:pt>
                <c:pt idx="802">
                  <c:v>17.839569090000001</c:v>
                </c:pt>
                <c:pt idx="803">
                  <c:v>29.056838989999999</c:v>
                </c:pt>
                <c:pt idx="804">
                  <c:v>38.060302729999997</c:v>
                </c:pt>
                <c:pt idx="805">
                  <c:v>23.27664948</c:v>
                </c:pt>
                <c:pt idx="806">
                  <c:v>15.979850770000001</c:v>
                </c:pt>
                <c:pt idx="807">
                  <c:v>12.361839290000001</c:v>
                </c:pt>
                <c:pt idx="808">
                  <c:v>10.60202789</c:v>
                </c:pt>
                <c:pt idx="809">
                  <c:v>9.4680480960000004</c:v>
                </c:pt>
                <c:pt idx="810">
                  <c:v>7.9187240599999997</c:v>
                </c:pt>
                <c:pt idx="811">
                  <c:v>8.0641098020000008</c:v>
                </c:pt>
                <c:pt idx="812">
                  <c:v>7.3147811889999996</c:v>
                </c:pt>
                <c:pt idx="813">
                  <c:v>5.7822570799999999</c:v>
                </c:pt>
                <c:pt idx="814">
                  <c:v>7.0501708980000002</c:v>
                </c:pt>
                <c:pt idx="815">
                  <c:v>5.2065811159999997</c:v>
                </c:pt>
                <c:pt idx="816">
                  <c:v>6.1699447630000002</c:v>
                </c:pt>
                <c:pt idx="817">
                  <c:v>6.5001831049999996</c:v>
                </c:pt>
                <c:pt idx="818">
                  <c:v>7.2102050780000004</c:v>
                </c:pt>
                <c:pt idx="819">
                  <c:v>10.14626312</c:v>
                </c:pt>
                <c:pt idx="820">
                  <c:v>25.125564579999999</c:v>
                </c:pt>
                <c:pt idx="821">
                  <c:v>21.525566099999999</c:v>
                </c:pt>
                <c:pt idx="822">
                  <c:v>8.3224639889999992</c:v>
                </c:pt>
                <c:pt idx="823">
                  <c:v>6.5403060909999997</c:v>
                </c:pt>
                <c:pt idx="824">
                  <c:v>6.065315247</c:v>
                </c:pt>
                <c:pt idx="825">
                  <c:v>6.5185699460000004</c:v>
                </c:pt>
                <c:pt idx="826">
                  <c:v>6.8352813719999999</c:v>
                </c:pt>
                <c:pt idx="827">
                  <c:v>6.73500824</c:v>
                </c:pt>
                <c:pt idx="828">
                  <c:v>8.3034973139999995</c:v>
                </c:pt>
                <c:pt idx="829">
                  <c:v>7.8432922359999999</c:v>
                </c:pt>
                <c:pt idx="830">
                  <c:v>8.6332626339999994</c:v>
                </c:pt>
                <c:pt idx="831">
                  <c:v>8.8733901979999992</c:v>
                </c:pt>
                <c:pt idx="832">
                  <c:v>11.219009399999999</c:v>
                </c:pt>
                <c:pt idx="833">
                  <c:v>11.86795044</c:v>
                </c:pt>
                <c:pt idx="834">
                  <c:v>14.83576965</c:v>
                </c:pt>
                <c:pt idx="835">
                  <c:v>18.001167299999999</c:v>
                </c:pt>
                <c:pt idx="836">
                  <c:v>27.162559510000001</c:v>
                </c:pt>
                <c:pt idx="837">
                  <c:v>39.797752379999999</c:v>
                </c:pt>
                <c:pt idx="838">
                  <c:v>26.182525630000001</c:v>
                </c:pt>
                <c:pt idx="839">
                  <c:v>18.76184082</c:v>
                </c:pt>
                <c:pt idx="840">
                  <c:v>14.10905457</c:v>
                </c:pt>
                <c:pt idx="841">
                  <c:v>11.76626587</c:v>
                </c:pt>
                <c:pt idx="842">
                  <c:v>10.180015559999999</c:v>
                </c:pt>
                <c:pt idx="843">
                  <c:v>10.73445892</c:v>
                </c:pt>
                <c:pt idx="844">
                  <c:v>10.55165863</c:v>
                </c:pt>
                <c:pt idx="845">
                  <c:v>9.7929611209999994</c:v>
                </c:pt>
                <c:pt idx="846">
                  <c:v>10.017593379999999</c:v>
                </c:pt>
                <c:pt idx="847">
                  <c:v>10.958641050000001</c:v>
                </c:pt>
                <c:pt idx="848">
                  <c:v>10.83828735</c:v>
                </c:pt>
                <c:pt idx="849">
                  <c:v>12.41252136</c:v>
                </c:pt>
                <c:pt idx="850">
                  <c:v>14.47222137</c:v>
                </c:pt>
                <c:pt idx="851">
                  <c:v>16.450485230000002</c:v>
                </c:pt>
                <c:pt idx="852">
                  <c:v>21.594055180000002</c:v>
                </c:pt>
                <c:pt idx="853">
                  <c:v>35.842994689999998</c:v>
                </c:pt>
                <c:pt idx="854">
                  <c:v>37.084709169999996</c:v>
                </c:pt>
                <c:pt idx="855">
                  <c:v>21.001625059999999</c:v>
                </c:pt>
                <c:pt idx="856">
                  <c:v>16.910575869999999</c:v>
                </c:pt>
                <c:pt idx="857">
                  <c:v>14.18822479</c:v>
                </c:pt>
                <c:pt idx="858">
                  <c:v>11.3572998</c:v>
                </c:pt>
                <c:pt idx="859">
                  <c:v>9.912628174</c:v>
                </c:pt>
                <c:pt idx="860">
                  <c:v>9.3617706300000005</c:v>
                </c:pt>
                <c:pt idx="861">
                  <c:v>8.9135589599999996</c:v>
                </c:pt>
                <c:pt idx="862">
                  <c:v>7.925895691</c:v>
                </c:pt>
                <c:pt idx="863">
                  <c:v>8.0297088619999997</c:v>
                </c:pt>
                <c:pt idx="864">
                  <c:v>6.8559036249999998</c:v>
                </c:pt>
                <c:pt idx="865">
                  <c:v>7.0669860839999998</c:v>
                </c:pt>
                <c:pt idx="866">
                  <c:v>6.9635772710000001</c:v>
                </c:pt>
                <c:pt idx="867">
                  <c:v>6.4895477289999999</c:v>
                </c:pt>
                <c:pt idx="868">
                  <c:v>6.7639999389999996</c:v>
                </c:pt>
                <c:pt idx="869">
                  <c:v>11.72838593</c:v>
                </c:pt>
                <c:pt idx="870">
                  <c:v>25.129524230000001</c:v>
                </c:pt>
                <c:pt idx="871">
                  <c:v>14.003379819999999</c:v>
                </c:pt>
                <c:pt idx="872">
                  <c:v>7.7687301639999999</c:v>
                </c:pt>
                <c:pt idx="873">
                  <c:v>5.7999420170000002</c:v>
                </c:pt>
                <c:pt idx="874">
                  <c:v>6.2560653689999999</c:v>
                </c:pt>
                <c:pt idx="875">
                  <c:v>5.5434341429999998</c:v>
                </c:pt>
                <c:pt idx="876">
                  <c:v>5.7462310790000002</c:v>
                </c:pt>
                <c:pt idx="877">
                  <c:v>5.9140548710000003</c:v>
                </c:pt>
                <c:pt idx="878">
                  <c:v>7.2983551029999996</c:v>
                </c:pt>
                <c:pt idx="879">
                  <c:v>7.5111083980000002</c:v>
                </c:pt>
                <c:pt idx="880">
                  <c:v>9.4934921259999996</c:v>
                </c:pt>
                <c:pt idx="881">
                  <c:v>10.30400848</c:v>
                </c:pt>
                <c:pt idx="882">
                  <c:v>11.46844482</c:v>
                </c:pt>
                <c:pt idx="883">
                  <c:v>13.25824738</c:v>
                </c:pt>
                <c:pt idx="884">
                  <c:v>15.899429319999999</c:v>
                </c:pt>
                <c:pt idx="885">
                  <c:v>21.231414789999999</c:v>
                </c:pt>
                <c:pt idx="886">
                  <c:v>32.641899109999997</c:v>
                </c:pt>
                <c:pt idx="887">
                  <c:v>38.703819269999997</c:v>
                </c:pt>
                <c:pt idx="888">
                  <c:v>21.924789430000001</c:v>
                </c:pt>
                <c:pt idx="889">
                  <c:v>16.991737369999999</c:v>
                </c:pt>
                <c:pt idx="890">
                  <c:v>13.454689030000001</c:v>
                </c:pt>
                <c:pt idx="891">
                  <c:v>12.524589539999999</c:v>
                </c:pt>
                <c:pt idx="892">
                  <c:v>11.697235109999999</c:v>
                </c:pt>
                <c:pt idx="893">
                  <c:v>11.94499207</c:v>
                </c:pt>
                <c:pt idx="894">
                  <c:v>11.691749570000001</c:v>
                </c:pt>
                <c:pt idx="895">
                  <c:v>11.751983640000001</c:v>
                </c:pt>
                <c:pt idx="896">
                  <c:v>11.78218079</c:v>
                </c:pt>
                <c:pt idx="897">
                  <c:v>11.59587097</c:v>
                </c:pt>
                <c:pt idx="898">
                  <c:v>13.004394530000001</c:v>
                </c:pt>
                <c:pt idx="899">
                  <c:v>14.61581421</c:v>
                </c:pt>
                <c:pt idx="900">
                  <c:v>16.45037842</c:v>
                </c:pt>
                <c:pt idx="901">
                  <c:v>19.614143370000001</c:v>
                </c:pt>
                <c:pt idx="902">
                  <c:v>26.61325836</c:v>
                </c:pt>
                <c:pt idx="903">
                  <c:v>41.902412409999997</c:v>
                </c:pt>
                <c:pt idx="904">
                  <c:v>31.350997920000001</c:v>
                </c:pt>
                <c:pt idx="905">
                  <c:v>22.716453550000001</c:v>
                </c:pt>
                <c:pt idx="906">
                  <c:v>17.700866699999999</c:v>
                </c:pt>
                <c:pt idx="907">
                  <c:v>15.95545959</c:v>
                </c:pt>
                <c:pt idx="908">
                  <c:v>13.69099426</c:v>
                </c:pt>
                <c:pt idx="909">
                  <c:v>12.45879364</c:v>
                </c:pt>
                <c:pt idx="910">
                  <c:v>11.17615509</c:v>
                </c:pt>
                <c:pt idx="911">
                  <c:v>11.085121150000001</c:v>
                </c:pt>
                <c:pt idx="912">
                  <c:v>10.16040802</c:v>
                </c:pt>
                <c:pt idx="913">
                  <c:v>9.0108642579999998</c:v>
                </c:pt>
                <c:pt idx="914">
                  <c:v>8.176300049</c:v>
                </c:pt>
                <c:pt idx="915">
                  <c:v>7.5376052859999998</c:v>
                </c:pt>
                <c:pt idx="916">
                  <c:v>9.3708114620000007</c:v>
                </c:pt>
                <c:pt idx="917">
                  <c:v>10.814483640000001</c:v>
                </c:pt>
                <c:pt idx="918">
                  <c:v>13.263168329999999</c:v>
                </c:pt>
                <c:pt idx="919">
                  <c:v>24.820739750000001</c:v>
                </c:pt>
                <c:pt idx="920">
                  <c:v>31.610298159999999</c:v>
                </c:pt>
                <c:pt idx="921">
                  <c:v>17.43532562</c:v>
                </c:pt>
                <c:pt idx="922">
                  <c:v>10.878936769999999</c:v>
                </c:pt>
                <c:pt idx="923">
                  <c:v>9.470932007</c:v>
                </c:pt>
                <c:pt idx="924">
                  <c:v>7.4843063350000003</c:v>
                </c:pt>
                <c:pt idx="925">
                  <c:v>6.9657363889999999</c:v>
                </c:pt>
                <c:pt idx="926">
                  <c:v>6.7906799319999998</c:v>
                </c:pt>
                <c:pt idx="927">
                  <c:v>7.7492675780000004</c:v>
                </c:pt>
                <c:pt idx="928">
                  <c:v>6.3974685669999998</c:v>
                </c:pt>
                <c:pt idx="929">
                  <c:v>7.6573944090000001</c:v>
                </c:pt>
                <c:pt idx="930">
                  <c:v>9.4875869749999993</c:v>
                </c:pt>
                <c:pt idx="931">
                  <c:v>9.6105346679999997</c:v>
                </c:pt>
                <c:pt idx="932">
                  <c:v>11.205612179999999</c:v>
                </c:pt>
                <c:pt idx="933">
                  <c:v>12.93548584</c:v>
                </c:pt>
                <c:pt idx="934">
                  <c:v>17.067329409999999</c:v>
                </c:pt>
                <c:pt idx="935">
                  <c:v>23.415161130000001</c:v>
                </c:pt>
                <c:pt idx="936">
                  <c:v>37.637786869999999</c:v>
                </c:pt>
                <c:pt idx="937">
                  <c:v>30.487579350000001</c:v>
                </c:pt>
                <c:pt idx="938">
                  <c:v>19.306129460000001</c:v>
                </c:pt>
                <c:pt idx="939">
                  <c:v>14.915000920000001</c:v>
                </c:pt>
                <c:pt idx="940">
                  <c:v>14.436157229999999</c:v>
                </c:pt>
                <c:pt idx="941">
                  <c:v>12.320693970000001</c:v>
                </c:pt>
                <c:pt idx="942">
                  <c:v>11.425415040000001</c:v>
                </c:pt>
                <c:pt idx="943">
                  <c:v>12.036605829999999</c:v>
                </c:pt>
                <c:pt idx="944">
                  <c:v>12.25124359</c:v>
                </c:pt>
                <c:pt idx="945">
                  <c:v>12.327743529999999</c:v>
                </c:pt>
                <c:pt idx="946">
                  <c:v>13.306755069999999</c:v>
                </c:pt>
                <c:pt idx="947">
                  <c:v>13.54225922</c:v>
                </c:pt>
                <c:pt idx="948">
                  <c:v>14.718719480000001</c:v>
                </c:pt>
                <c:pt idx="949">
                  <c:v>16.607620239999999</c:v>
                </c:pt>
                <c:pt idx="950">
                  <c:v>19.20117188</c:v>
                </c:pt>
                <c:pt idx="951">
                  <c:v>23.30606079</c:v>
                </c:pt>
                <c:pt idx="952">
                  <c:v>32.921661380000003</c:v>
                </c:pt>
                <c:pt idx="953">
                  <c:v>42.847091669999998</c:v>
                </c:pt>
                <c:pt idx="954">
                  <c:v>28.339019780000001</c:v>
                </c:pt>
                <c:pt idx="955">
                  <c:v>22.46438599</c:v>
                </c:pt>
                <c:pt idx="956">
                  <c:v>18.859268190000002</c:v>
                </c:pt>
                <c:pt idx="957">
                  <c:v>16.445182800000001</c:v>
                </c:pt>
                <c:pt idx="958">
                  <c:v>15.05194092</c:v>
                </c:pt>
                <c:pt idx="959">
                  <c:v>13.620979309999999</c:v>
                </c:pt>
                <c:pt idx="960">
                  <c:v>13.34690857</c:v>
                </c:pt>
                <c:pt idx="961">
                  <c:v>11.09542847</c:v>
                </c:pt>
                <c:pt idx="962">
                  <c:v>11.637725830000001</c:v>
                </c:pt>
                <c:pt idx="963">
                  <c:v>11.231765749999999</c:v>
                </c:pt>
                <c:pt idx="964">
                  <c:v>10.830863949999999</c:v>
                </c:pt>
                <c:pt idx="965">
                  <c:v>12.292015080000001</c:v>
                </c:pt>
                <c:pt idx="966">
                  <c:v>12.66674042</c:v>
                </c:pt>
                <c:pt idx="967">
                  <c:v>14.63061523</c:v>
                </c:pt>
                <c:pt idx="968">
                  <c:v>21.941658019999998</c:v>
                </c:pt>
                <c:pt idx="969">
                  <c:v>35.55439758</c:v>
                </c:pt>
                <c:pt idx="970">
                  <c:v>31.032615660000001</c:v>
                </c:pt>
                <c:pt idx="971">
                  <c:v>19.605369570000001</c:v>
                </c:pt>
                <c:pt idx="972">
                  <c:v>14.888832089999999</c:v>
                </c:pt>
                <c:pt idx="973">
                  <c:v>11.96370697</c:v>
                </c:pt>
                <c:pt idx="974">
                  <c:v>11.61270142</c:v>
                </c:pt>
                <c:pt idx="975">
                  <c:v>8.7409210210000001</c:v>
                </c:pt>
                <c:pt idx="976">
                  <c:v>7.6277923579999998</c:v>
                </c:pt>
                <c:pt idx="977">
                  <c:v>6.6380767819999997</c:v>
                </c:pt>
                <c:pt idx="978">
                  <c:v>7.9423980710000004</c:v>
                </c:pt>
                <c:pt idx="979">
                  <c:v>8.2486114500000003</c:v>
                </c:pt>
                <c:pt idx="980">
                  <c:v>8.2442398069999996</c:v>
                </c:pt>
                <c:pt idx="981">
                  <c:v>9.8785781860000004</c:v>
                </c:pt>
                <c:pt idx="982">
                  <c:v>10.45701599</c:v>
                </c:pt>
                <c:pt idx="983">
                  <c:v>12.18513489</c:v>
                </c:pt>
                <c:pt idx="984">
                  <c:v>15.92866516</c:v>
                </c:pt>
                <c:pt idx="985">
                  <c:v>23.983856200000002</c:v>
                </c:pt>
                <c:pt idx="986">
                  <c:v>36.211776729999997</c:v>
                </c:pt>
                <c:pt idx="987">
                  <c:v>25.368019100000001</c:v>
                </c:pt>
                <c:pt idx="988">
                  <c:v>16.418792719999999</c:v>
                </c:pt>
                <c:pt idx="989">
                  <c:v>13.70233917</c:v>
                </c:pt>
                <c:pt idx="990">
                  <c:v>12.09828186</c:v>
                </c:pt>
                <c:pt idx="991">
                  <c:v>10.9159317</c:v>
                </c:pt>
                <c:pt idx="992">
                  <c:v>12.39055634</c:v>
                </c:pt>
                <c:pt idx="993">
                  <c:v>11.56649017</c:v>
                </c:pt>
                <c:pt idx="994">
                  <c:v>12.75054169</c:v>
                </c:pt>
                <c:pt idx="995">
                  <c:v>13.25225067</c:v>
                </c:pt>
                <c:pt idx="996">
                  <c:v>14.287414549999999</c:v>
                </c:pt>
                <c:pt idx="997">
                  <c:v>14.86026764</c:v>
                </c:pt>
                <c:pt idx="998">
                  <c:v>16.890151979999999</c:v>
                </c:pt>
                <c:pt idx="999">
                  <c:v>18.92966461</c:v>
                </c:pt>
                <c:pt idx="1000">
                  <c:v>21.188568119999999</c:v>
                </c:pt>
                <c:pt idx="1001">
                  <c:v>26.818145749999999</c:v>
                </c:pt>
                <c:pt idx="1002">
                  <c:v>39.747810360000003</c:v>
                </c:pt>
                <c:pt idx="1003">
                  <c:v>40.716697689999997</c:v>
                </c:pt>
                <c:pt idx="1004">
                  <c:v>26.703842160000001</c:v>
                </c:pt>
                <c:pt idx="1005">
                  <c:v>20.602539060000002</c:v>
                </c:pt>
                <c:pt idx="1006">
                  <c:v>18.99262238</c:v>
                </c:pt>
                <c:pt idx="1007">
                  <c:v>17.204048159999999</c:v>
                </c:pt>
                <c:pt idx="1008">
                  <c:v>15.45201874</c:v>
                </c:pt>
                <c:pt idx="1009">
                  <c:v>14.00128937</c:v>
                </c:pt>
                <c:pt idx="1010">
                  <c:v>13.937423709999999</c:v>
                </c:pt>
                <c:pt idx="1011">
                  <c:v>12.50301361</c:v>
                </c:pt>
                <c:pt idx="1012">
                  <c:v>13.670867919999999</c:v>
                </c:pt>
                <c:pt idx="1013">
                  <c:v>13.36740112</c:v>
                </c:pt>
                <c:pt idx="1014">
                  <c:v>13.9360199</c:v>
                </c:pt>
                <c:pt idx="1015">
                  <c:v>15.286621090000001</c:v>
                </c:pt>
                <c:pt idx="1016">
                  <c:v>16.928558349999999</c:v>
                </c:pt>
                <c:pt idx="1017">
                  <c:v>20.413543700000002</c:v>
                </c:pt>
                <c:pt idx="1018">
                  <c:v>27.86277771</c:v>
                </c:pt>
                <c:pt idx="1019">
                  <c:v>40.12683105</c:v>
                </c:pt>
                <c:pt idx="1020">
                  <c:v>29.973609920000001</c:v>
                </c:pt>
                <c:pt idx="1021">
                  <c:v>20.78723145</c:v>
                </c:pt>
                <c:pt idx="1022">
                  <c:v>16.977211</c:v>
                </c:pt>
                <c:pt idx="1023">
                  <c:v>14.52766418</c:v>
                </c:pt>
                <c:pt idx="1024">
                  <c:v>12.806816100000001</c:v>
                </c:pt>
                <c:pt idx="1025">
                  <c:v>11.513511660000001</c:v>
                </c:pt>
                <c:pt idx="1026">
                  <c:v>10.2231369</c:v>
                </c:pt>
                <c:pt idx="1027">
                  <c:v>9.2717590330000004</c:v>
                </c:pt>
                <c:pt idx="1028">
                  <c:v>8.4576873779999993</c:v>
                </c:pt>
                <c:pt idx="1029">
                  <c:v>8.4582900999999993</c:v>
                </c:pt>
                <c:pt idx="1030">
                  <c:v>8.4122390750000005</c:v>
                </c:pt>
                <c:pt idx="1031">
                  <c:v>8.7258071899999994</c:v>
                </c:pt>
                <c:pt idx="1032">
                  <c:v>9.8886642459999994</c:v>
                </c:pt>
                <c:pt idx="1033">
                  <c:v>11.486526489999999</c:v>
                </c:pt>
                <c:pt idx="1034">
                  <c:v>15.79637146</c:v>
                </c:pt>
                <c:pt idx="1035">
                  <c:v>27.13124084</c:v>
                </c:pt>
                <c:pt idx="1036">
                  <c:v>29.623931880000001</c:v>
                </c:pt>
                <c:pt idx="1037">
                  <c:v>17.345764160000002</c:v>
                </c:pt>
                <c:pt idx="1038">
                  <c:v>12.08640289</c:v>
                </c:pt>
                <c:pt idx="1039">
                  <c:v>10.568122860000001</c:v>
                </c:pt>
                <c:pt idx="1040">
                  <c:v>10.10639954</c:v>
                </c:pt>
                <c:pt idx="1041">
                  <c:v>11.36677551</c:v>
                </c:pt>
                <c:pt idx="1042">
                  <c:v>10.95529938</c:v>
                </c:pt>
                <c:pt idx="1043">
                  <c:v>11.892173769999999</c:v>
                </c:pt>
                <c:pt idx="1044">
                  <c:v>13.38969421</c:v>
                </c:pt>
                <c:pt idx="1045">
                  <c:v>12.950828550000001</c:v>
                </c:pt>
                <c:pt idx="1046">
                  <c:v>15.402908330000001</c:v>
                </c:pt>
                <c:pt idx="1047">
                  <c:v>16.792037959999998</c:v>
                </c:pt>
                <c:pt idx="1048">
                  <c:v>17.854919429999999</c:v>
                </c:pt>
                <c:pt idx="1049">
                  <c:v>20.52883911</c:v>
                </c:pt>
                <c:pt idx="1050">
                  <c:v>24.4052124</c:v>
                </c:pt>
                <c:pt idx="1051">
                  <c:v>32.073310849999999</c:v>
                </c:pt>
                <c:pt idx="1052">
                  <c:v>43.358947749999999</c:v>
                </c:pt>
                <c:pt idx="1053">
                  <c:v>34.890518190000002</c:v>
                </c:pt>
                <c:pt idx="1054">
                  <c:v>25.595306399999998</c:v>
                </c:pt>
                <c:pt idx="1055">
                  <c:v>21.04272461</c:v>
                </c:pt>
                <c:pt idx="1056">
                  <c:v>18.678558349999999</c:v>
                </c:pt>
                <c:pt idx="1057">
                  <c:v>17.86663055</c:v>
                </c:pt>
                <c:pt idx="1058">
                  <c:v>16.53440857</c:v>
                </c:pt>
                <c:pt idx="1059">
                  <c:v>15.9413147</c:v>
                </c:pt>
                <c:pt idx="1060">
                  <c:v>14.64577484</c:v>
                </c:pt>
                <c:pt idx="1061">
                  <c:v>15.592247009999999</c:v>
                </c:pt>
                <c:pt idx="1062">
                  <c:v>16.723564150000001</c:v>
                </c:pt>
                <c:pt idx="1063">
                  <c:v>16.054214479999999</c:v>
                </c:pt>
                <c:pt idx="1064">
                  <c:v>17.32798004</c:v>
                </c:pt>
                <c:pt idx="1065">
                  <c:v>18.554557800000001</c:v>
                </c:pt>
                <c:pt idx="1066">
                  <c:v>21.150886539999998</c:v>
                </c:pt>
                <c:pt idx="1067">
                  <c:v>25.48189545</c:v>
                </c:pt>
                <c:pt idx="1068">
                  <c:v>36.922668459999997</c:v>
                </c:pt>
                <c:pt idx="1069">
                  <c:v>42.381309510000001</c:v>
                </c:pt>
                <c:pt idx="1070">
                  <c:v>29.187751769999998</c:v>
                </c:pt>
                <c:pt idx="1071">
                  <c:v>22.244270319999998</c:v>
                </c:pt>
                <c:pt idx="1072">
                  <c:v>19.175331119999999</c:v>
                </c:pt>
                <c:pt idx="1073">
                  <c:v>16.594818119999999</c:v>
                </c:pt>
                <c:pt idx="1074">
                  <c:v>14.59778595</c:v>
                </c:pt>
                <c:pt idx="1075">
                  <c:v>14.020141600000001</c:v>
                </c:pt>
                <c:pt idx="1076">
                  <c:v>13.51262665</c:v>
                </c:pt>
                <c:pt idx="1077">
                  <c:v>11.789695740000001</c:v>
                </c:pt>
                <c:pt idx="1078">
                  <c:v>10.715019229999999</c:v>
                </c:pt>
                <c:pt idx="1079">
                  <c:v>10.484672550000001</c:v>
                </c:pt>
                <c:pt idx="1080">
                  <c:v>10.178871150000001</c:v>
                </c:pt>
                <c:pt idx="1081">
                  <c:v>9.245491028</c:v>
                </c:pt>
                <c:pt idx="1082">
                  <c:v>8.9768524169999999</c:v>
                </c:pt>
                <c:pt idx="1083">
                  <c:v>10.196586610000001</c:v>
                </c:pt>
                <c:pt idx="1084">
                  <c:v>12.78158569</c:v>
                </c:pt>
                <c:pt idx="1085">
                  <c:v>22.727684020000002</c:v>
                </c:pt>
                <c:pt idx="1086">
                  <c:v>17.29290009</c:v>
                </c:pt>
                <c:pt idx="1087">
                  <c:v>10.89588928</c:v>
                </c:pt>
                <c:pt idx="1088">
                  <c:v>10.34815979</c:v>
                </c:pt>
                <c:pt idx="1089">
                  <c:v>10.029014589999999</c:v>
                </c:pt>
                <c:pt idx="1090">
                  <c:v>9.718147278</c:v>
                </c:pt>
                <c:pt idx="1091">
                  <c:v>10.569824219999999</c:v>
                </c:pt>
                <c:pt idx="1092">
                  <c:v>10.73763275</c:v>
                </c:pt>
                <c:pt idx="1093">
                  <c:v>12.58737183</c:v>
                </c:pt>
                <c:pt idx="1094">
                  <c:v>13.1023941</c:v>
                </c:pt>
                <c:pt idx="1095">
                  <c:v>14.444572450000001</c:v>
                </c:pt>
                <c:pt idx="1096">
                  <c:v>16.134674069999999</c:v>
                </c:pt>
                <c:pt idx="1097">
                  <c:v>17.37871552</c:v>
                </c:pt>
                <c:pt idx="1098">
                  <c:v>19.647651669999998</c:v>
                </c:pt>
                <c:pt idx="1099">
                  <c:v>22.085174559999999</c:v>
                </c:pt>
                <c:pt idx="1100">
                  <c:v>26.267395019999999</c:v>
                </c:pt>
                <c:pt idx="1101">
                  <c:v>35.645393370000001</c:v>
                </c:pt>
                <c:pt idx="1102">
                  <c:v>43.367485049999999</c:v>
                </c:pt>
                <c:pt idx="1103">
                  <c:v>30.811683649999999</c:v>
                </c:pt>
                <c:pt idx="1104">
                  <c:v>23.689857480000001</c:v>
                </c:pt>
                <c:pt idx="1105">
                  <c:v>22.068832400000002</c:v>
                </c:pt>
                <c:pt idx="1106">
                  <c:v>18.662002560000001</c:v>
                </c:pt>
                <c:pt idx="1107">
                  <c:v>17.585205080000001</c:v>
                </c:pt>
                <c:pt idx="1108">
                  <c:v>17.4799881</c:v>
                </c:pt>
                <c:pt idx="1109">
                  <c:v>16.81136322</c:v>
                </c:pt>
                <c:pt idx="1110">
                  <c:v>17.669097900000001</c:v>
                </c:pt>
                <c:pt idx="1111">
                  <c:v>16.918655399999999</c:v>
                </c:pt>
                <c:pt idx="1112">
                  <c:v>18.494674679999999</c:v>
                </c:pt>
                <c:pt idx="1113">
                  <c:v>17.386688230000001</c:v>
                </c:pt>
                <c:pt idx="1114">
                  <c:v>19.75366211</c:v>
                </c:pt>
                <c:pt idx="1115">
                  <c:v>22.240661620000001</c:v>
                </c:pt>
                <c:pt idx="1116">
                  <c:v>24.998947139999999</c:v>
                </c:pt>
                <c:pt idx="1117">
                  <c:v>31.277168270000001</c:v>
                </c:pt>
                <c:pt idx="1118">
                  <c:v>44.269519809999998</c:v>
                </c:pt>
                <c:pt idx="1119">
                  <c:v>38.565689089999999</c:v>
                </c:pt>
                <c:pt idx="1120">
                  <c:v>28.891883849999999</c:v>
                </c:pt>
                <c:pt idx="1121">
                  <c:v>23.581268309999999</c:v>
                </c:pt>
                <c:pt idx="1122">
                  <c:v>20.710235600000001</c:v>
                </c:pt>
                <c:pt idx="1123">
                  <c:v>18.249900820000001</c:v>
                </c:pt>
                <c:pt idx="1124">
                  <c:v>17.293914789999999</c:v>
                </c:pt>
                <c:pt idx="1125">
                  <c:v>16.571136469999999</c:v>
                </c:pt>
                <c:pt idx="1126">
                  <c:v>14.864395139999999</c:v>
                </c:pt>
                <c:pt idx="1127">
                  <c:v>15.056907649999999</c:v>
                </c:pt>
                <c:pt idx="1128">
                  <c:v>14.3589325</c:v>
                </c:pt>
                <c:pt idx="1129">
                  <c:v>12.76620483</c:v>
                </c:pt>
                <c:pt idx="1130">
                  <c:v>13.85853577</c:v>
                </c:pt>
                <c:pt idx="1131">
                  <c:v>13.773803709999999</c:v>
                </c:pt>
                <c:pt idx="1132">
                  <c:v>14.359901430000001</c:v>
                </c:pt>
                <c:pt idx="1133">
                  <c:v>17.128097530000002</c:v>
                </c:pt>
                <c:pt idx="1134">
                  <c:v>26.005950930000001</c:v>
                </c:pt>
                <c:pt idx="1135">
                  <c:v>34.227256769999997</c:v>
                </c:pt>
                <c:pt idx="1136">
                  <c:v>23.74517822</c:v>
                </c:pt>
                <c:pt idx="1137">
                  <c:v>16.896141050000001</c:v>
                </c:pt>
                <c:pt idx="1138">
                  <c:v>14.787429810000001</c:v>
                </c:pt>
                <c:pt idx="1139">
                  <c:v>12.49274445</c:v>
                </c:pt>
                <c:pt idx="1140">
                  <c:v>12.04699707</c:v>
                </c:pt>
                <c:pt idx="1141">
                  <c:v>12.384529110000001</c:v>
                </c:pt>
                <c:pt idx="1142">
                  <c:v>11.7035675</c:v>
                </c:pt>
                <c:pt idx="1143">
                  <c:v>12.925750730000001</c:v>
                </c:pt>
                <c:pt idx="1144">
                  <c:v>15.0052948</c:v>
                </c:pt>
                <c:pt idx="1145">
                  <c:v>15.945678709999999</c:v>
                </c:pt>
                <c:pt idx="1146">
                  <c:v>15.87493896</c:v>
                </c:pt>
                <c:pt idx="1147">
                  <c:v>17.496757509999998</c:v>
                </c:pt>
                <c:pt idx="1148">
                  <c:v>20.373855590000002</c:v>
                </c:pt>
                <c:pt idx="1149">
                  <c:v>23.127456670000001</c:v>
                </c:pt>
                <c:pt idx="1150">
                  <c:v>28.021972659999999</c:v>
                </c:pt>
                <c:pt idx="1151">
                  <c:v>40.631828310000003</c:v>
                </c:pt>
                <c:pt idx="1152">
                  <c:v>38.760360720000001</c:v>
                </c:pt>
                <c:pt idx="1153">
                  <c:v>27.556365970000002</c:v>
                </c:pt>
                <c:pt idx="1154">
                  <c:v>22.371810910000001</c:v>
                </c:pt>
                <c:pt idx="1155">
                  <c:v>19.251121520000002</c:v>
                </c:pt>
                <c:pt idx="1156">
                  <c:v>18.231590270000002</c:v>
                </c:pt>
                <c:pt idx="1157">
                  <c:v>18.996513369999999</c:v>
                </c:pt>
                <c:pt idx="1158">
                  <c:v>18.23345947</c:v>
                </c:pt>
                <c:pt idx="1159">
                  <c:v>18.009056090000001</c:v>
                </c:pt>
                <c:pt idx="1160">
                  <c:v>18.84408569</c:v>
                </c:pt>
                <c:pt idx="1161">
                  <c:v>18.511688230000001</c:v>
                </c:pt>
                <c:pt idx="1162">
                  <c:v>19.53865051</c:v>
                </c:pt>
                <c:pt idx="1163">
                  <c:v>21.13108063</c:v>
                </c:pt>
                <c:pt idx="1164">
                  <c:v>22.48517609</c:v>
                </c:pt>
                <c:pt idx="1165">
                  <c:v>23.816200259999999</c:v>
                </c:pt>
                <c:pt idx="1166">
                  <c:v>28.337562559999999</c:v>
                </c:pt>
                <c:pt idx="1167">
                  <c:v>36.587753300000003</c:v>
                </c:pt>
                <c:pt idx="1168">
                  <c:v>47.27602005</c:v>
                </c:pt>
                <c:pt idx="1169">
                  <c:v>37.232154850000001</c:v>
                </c:pt>
                <c:pt idx="1170">
                  <c:v>29.18427277</c:v>
                </c:pt>
                <c:pt idx="1171">
                  <c:v>25.23480988</c:v>
                </c:pt>
                <c:pt idx="1172">
                  <c:v>22.076827999999999</c:v>
                </c:pt>
                <c:pt idx="1173">
                  <c:v>20.971588130000001</c:v>
                </c:pt>
                <c:pt idx="1174">
                  <c:v>19.617080690000002</c:v>
                </c:pt>
                <c:pt idx="1175">
                  <c:v>19.066703799999999</c:v>
                </c:pt>
                <c:pt idx="1176">
                  <c:v>18.371543880000001</c:v>
                </c:pt>
                <c:pt idx="1177">
                  <c:v>17.916000369999999</c:v>
                </c:pt>
                <c:pt idx="1178">
                  <c:v>17.357994080000001</c:v>
                </c:pt>
                <c:pt idx="1179">
                  <c:v>18.052124020000001</c:v>
                </c:pt>
                <c:pt idx="1180">
                  <c:v>18.530441280000002</c:v>
                </c:pt>
                <c:pt idx="1181">
                  <c:v>18.351325989999999</c:v>
                </c:pt>
                <c:pt idx="1182">
                  <c:v>21.070274349999998</c:v>
                </c:pt>
                <c:pt idx="1183">
                  <c:v>25.940689089999999</c:v>
                </c:pt>
                <c:pt idx="1184">
                  <c:v>37.652809140000002</c:v>
                </c:pt>
                <c:pt idx="1185">
                  <c:v>39.315063479999999</c:v>
                </c:pt>
                <c:pt idx="1186">
                  <c:v>27.331459049999999</c:v>
                </c:pt>
                <c:pt idx="1187">
                  <c:v>21.927963259999999</c:v>
                </c:pt>
                <c:pt idx="1188">
                  <c:v>19.43267822</c:v>
                </c:pt>
                <c:pt idx="1189">
                  <c:v>17.16579437</c:v>
                </c:pt>
                <c:pt idx="1190">
                  <c:v>14.49406433</c:v>
                </c:pt>
                <c:pt idx="1191">
                  <c:v>16.156044009999999</c:v>
                </c:pt>
                <c:pt idx="1192">
                  <c:v>15.1474762</c:v>
                </c:pt>
                <c:pt idx="1193">
                  <c:v>13.76940155</c:v>
                </c:pt>
                <c:pt idx="1194">
                  <c:v>15.163696290000001</c:v>
                </c:pt>
                <c:pt idx="1195">
                  <c:v>14.61043549</c:v>
                </c:pt>
                <c:pt idx="1196">
                  <c:v>16.022102360000002</c:v>
                </c:pt>
                <c:pt idx="1197">
                  <c:v>17.49436188</c:v>
                </c:pt>
                <c:pt idx="1198">
                  <c:v>19.365745539999999</c:v>
                </c:pt>
                <c:pt idx="1199">
                  <c:v>23.18908691</c:v>
                </c:pt>
                <c:pt idx="1200">
                  <c:v>29.63770294</c:v>
                </c:pt>
                <c:pt idx="1201">
                  <c:v>39.557792659999997</c:v>
                </c:pt>
                <c:pt idx="1202">
                  <c:v>32.536155700000002</c:v>
                </c:pt>
                <c:pt idx="1203">
                  <c:v>24.46949768</c:v>
                </c:pt>
                <c:pt idx="1204">
                  <c:v>21.540481570000001</c:v>
                </c:pt>
                <c:pt idx="1205">
                  <c:v>18.331970210000001</c:v>
                </c:pt>
                <c:pt idx="1206">
                  <c:v>18.289726259999998</c:v>
                </c:pt>
                <c:pt idx="1207">
                  <c:v>17.263374330000001</c:v>
                </c:pt>
                <c:pt idx="1208">
                  <c:v>17.861503599999999</c:v>
                </c:pt>
                <c:pt idx="1209">
                  <c:v>19.387268070000001</c:v>
                </c:pt>
                <c:pt idx="1210">
                  <c:v>18.938041689999999</c:v>
                </c:pt>
                <c:pt idx="1211">
                  <c:v>20.224906919999999</c:v>
                </c:pt>
                <c:pt idx="1212">
                  <c:v>20.657669070000001</c:v>
                </c:pt>
                <c:pt idx="1213">
                  <c:v>22.353172300000001</c:v>
                </c:pt>
                <c:pt idx="1214">
                  <c:v>24.512138369999999</c:v>
                </c:pt>
                <c:pt idx="1215">
                  <c:v>27.52346039</c:v>
                </c:pt>
                <c:pt idx="1216">
                  <c:v>31.77189636</c:v>
                </c:pt>
                <c:pt idx="1217">
                  <c:v>42.104675290000003</c:v>
                </c:pt>
                <c:pt idx="1218">
                  <c:v>46.355087279999999</c:v>
                </c:pt>
                <c:pt idx="1219">
                  <c:v>35.685363770000002</c:v>
                </c:pt>
                <c:pt idx="1220">
                  <c:v>28.847595210000001</c:v>
                </c:pt>
                <c:pt idx="1221">
                  <c:v>26.253463750000002</c:v>
                </c:pt>
                <c:pt idx="1222">
                  <c:v>23.772117609999999</c:v>
                </c:pt>
                <c:pt idx="1223">
                  <c:v>22.20206451</c:v>
                </c:pt>
                <c:pt idx="1224">
                  <c:v>21.53891754</c:v>
                </c:pt>
                <c:pt idx="1225">
                  <c:v>20.59254456</c:v>
                </c:pt>
                <c:pt idx="1226">
                  <c:v>20.56744385</c:v>
                </c:pt>
                <c:pt idx="1227">
                  <c:v>20.12806702</c:v>
                </c:pt>
                <c:pt idx="1228">
                  <c:v>20.861984249999999</c:v>
                </c:pt>
                <c:pt idx="1229">
                  <c:v>21.322731019999999</c:v>
                </c:pt>
                <c:pt idx="1230">
                  <c:v>21.654067990000001</c:v>
                </c:pt>
                <c:pt idx="1231">
                  <c:v>23.49925232</c:v>
                </c:pt>
                <c:pt idx="1232">
                  <c:v>27.780708310000001</c:v>
                </c:pt>
                <c:pt idx="1233">
                  <c:v>32.717201230000001</c:v>
                </c:pt>
                <c:pt idx="1234">
                  <c:v>45.23314285</c:v>
                </c:pt>
                <c:pt idx="1235">
                  <c:v>39.920707700000001</c:v>
                </c:pt>
                <c:pt idx="1236">
                  <c:v>29.04518127</c:v>
                </c:pt>
                <c:pt idx="1237">
                  <c:v>24.413055419999999</c:v>
                </c:pt>
                <c:pt idx="1238">
                  <c:v>21.57159424</c:v>
                </c:pt>
                <c:pt idx="1239">
                  <c:v>20.695343019999999</c:v>
                </c:pt>
                <c:pt idx="1240">
                  <c:v>19.512977599999999</c:v>
                </c:pt>
                <c:pt idx="1241">
                  <c:v>17.760574340000002</c:v>
                </c:pt>
                <c:pt idx="1242">
                  <c:v>16.894233700000001</c:v>
                </c:pt>
                <c:pt idx="1243">
                  <c:v>17.002548220000001</c:v>
                </c:pt>
                <c:pt idx="1244">
                  <c:v>15.823608399999999</c:v>
                </c:pt>
                <c:pt idx="1245">
                  <c:v>15.401603700000001</c:v>
                </c:pt>
                <c:pt idx="1246">
                  <c:v>15.845756529999999</c:v>
                </c:pt>
                <c:pt idx="1247">
                  <c:v>16.533088679999999</c:v>
                </c:pt>
                <c:pt idx="1248">
                  <c:v>18.65583801</c:v>
                </c:pt>
                <c:pt idx="1249">
                  <c:v>21.883338930000001</c:v>
                </c:pt>
                <c:pt idx="1250">
                  <c:v>31.345916750000001</c:v>
                </c:pt>
                <c:pt idx="1251">
                  <c:v>36.532432559999997</c:v>
                </c:pt>
                <c:pt idx="1252">
                  <c:v>25.480598449999999</c:v>
                </c:pt>
                <c:pt idx="1253">
                  <c:v>19.757431029999999</c:v>
                </c:pt>
                <c:pt idx="1254">
                  <c:v>17.97453308</c:v>
                </c:pt>
                <c:pt idx="1255">
                  <c:v>17.527915950000001</c:v>
                </c:pt>
                <c:pt idx="1256">
                  <c:v>16.584259029999998</c:v>
                </c:pt>
                <c:pt idx="1257">
                  <c:v>18.0707016</c:v>
                </c:pt>
                <c:pt idx="1258">
                  <c:v>19.02664948</c:v>
                </c:pt>
                <c:pt idx="1259">
                  <c:v>18.84838104</c:v>
                </c:pt>
                <c:pt idx="1260">
                  <c:v>19.888946529999998</c:v>
                </c:pt>
                <c:pt idx="1261">
                  <c:v>21.09375</c:v>
                </c:pt>
                <c:pt idx="1262">
                  <c:v>21.860397339999999</c:v>
                </c:pt>
                <c:pt idx="1263">
                  <c:v>23.844863889999999</c:v>
                </c:pt>
                <c:pt idx="1264">
                  <c:v>25.630416870000001</c:v>
                </c:pt>
                <c:pt idx="1265">
                  <c:v>28.459640499999999</c:v>
                </c:pt>
                <c:pt idx="1266">
                  <c:v>35.655883789999997</c:v>
                </c:pt>
                <c:pt idx="1267">
                  <c:v>47.150081630000003</c:v>
                </c:pt>
                <c:pt idx="1268">
                  <c:v>42.731376650000001</c:v>
                </c:pt>
                <c:pt idx="1269">
                  <c:v>31.548530580000001</c:v>
                </c:pt>
                <c:pt idx="1270">
                  <c:v>27.18019104</c:v>
                </c:pt>
                <c:pt idx="1271">
                  <c:v>24.943611149999999</c:v>
                </c:pt>
                <c:pt idx="1272">
                  <c:v>22.76938629</c:v>
                </c:pt>
                <c:pt idx="1273">
                  <c:v>21.96534729</c:v>
                </c:pt>
                <c:pt idx="1274">
                  <c:v>21.627593990000001</c:v>
                </c:pt>
                <c:pt idx="1275">
                  <c:v>21.844078060000001</c:v>
                </c:pt>
                <c:pt idx="1276">
                  <c:v>21.002960210000001</c:v>
                </c:pt>
                <c:pt idx="1277">
                  <c:v>21.777503970000001</c:v>
                </c:pt>
                <c:pt idx="1278">
                  <c:v>21.951301569999998</c:v>
                </c:pt>
                <c:pt idx="1279">
                  <c:v>23.565750120000001</c:v>
                </c:pt>
                <c:pt idx="1280">
                  <c:v>25.379249569999999</c:v>
                </c:pt>
                <c:pt idx="1281">
                  <c:v>26.649917599999998</c:v>
                </c:pt>
                <c:pt idx="1282">
                  <c:v>30.168174740000001</c:v>
                </c:pt>
                <c:pt idx="1283">
                  <c:v>39.032714839999997</c:v>
                </c:pt>
                <c:pt idx="1284">
                  <c:v>47.521331789999998</c:v>
                </c:pt>
                <c:pt idx="1285">
                  <c:v>34.836250309999997</c:v>
                </c:pt>
                <c:pt idx="1286">
                  <c:v>30.522941589999999</c:v>
                </c:pt>
                <c:pt idx="1287">
                  <c:v>27.16984558</c:v>
                </c:pt>
                <c:pt idx="1288">
                  <c:v>24.658134459999999</c:v>
                </c:pt>
                <c:pt idx="1289">
                  <c:v>21.784996029999999</c:v>
                </c:pt>
                <c:pt idx="1290">
                  <c:v>21.93643951</c:v>
                </c:pt>
                <c:pt idx="1291">
                  <c:v>19.419097900000001</c:v>
                </c:pt>
                <c:pt idx="1292">
                  <c:v>19.357704160000001</c:v>
                </c:pt>
                <c:pt idx="1293">
                  <c:v>18.592956539999999</c:v>
                </c:pt>
                <c:pt idx="1294">
                  <c:v>17.347228999999999</c:v>
                </c:pt>
                <c:pt idx="1295">
                  <c:v>18.073242189999998</c:v>
                </c:pt>
                <c:pt idx="1296">
                  <c:v>17.79878235</c:v>
                </c:pt>
                <c:pt idx="1297">
                  <c:v>19.671936039999999</c:v>
                </c:pt>
                <c:pt idx="1298">
                  <c:v>20.44871521</c:v>
                </c:pt>
                <c:pt idx="1299">
                  <c:v>25.363754270000001</c:v>
                </c:pt>
                <c:pt idx="1300">
                  <c:v>36.15306854</c:v>
                </c:pt>
                <c:pt idx="1301">
                  <c:v>34.65639496</c:v>
                </c:pt>
                <c:pt idx="1302">
                  <c:v>24.503700259999999</c:v>
                </c:pt>
                <c:pt idx="1303">
                  <c:v>20.769126889999999</c:v>
                </c:pt>
                <c:pt idx="1304">
                  <c:v>18.988105770000001</c:v>
                </c:pt>
                <c:pt idx="1305">
                  <c:v>18.487930299999999</c:v>
                </c:pt>
                <c:pt idx="1306">
                  <c:v>17.53573608</c:v>
                </c:pt>
                <c:pt idx="1307">
                  <c:v>16.494316099999999</c:v>
                </c:pt>
                <c:pt idx="1308">
                  <c:v>16.516990660000001</c:v>
                </c:pt>
                <c:pt idx="1309">
                  <c:v>18.590019229999999</c:v>
                </c:pt>
                <c:pt idx="1310">
                  <c:v>19.321578980000002</c:v>
                </c:pt>
                <c:pt idx="1311">
                  <c:v>20.442001340000001</c:v>
                </c:pt>
                <c:pt idx="1312">
                  <c:v>21.52958679</c:v>
                </c:pt>
                <c:pt idx="1313">
                  <c:v>23.91529083</c:v>
                </c:pt>
                <c:pt idx="1314">
                  <c:v>25.95510101</c:v>
                </c:pt>
                <c:pt idx="1315">
                  <c:v>28.971878050000001</c:v>
                </c:pt>
                <c:pt idx="1316">
                  <c:v>37.313827510000003</c:v>
                </c:pt>
                <c:pt idx="1317">
                  <c:v>46.8746109</c:v>
                </c:pt>
                <c:pt idx="1318">
                  <c:v>37.280151369999999</c:v>
                </c:pt>
                <c:pt idx="1319">
                  <c:v>30.069671629999998</c:v>
                </c:pt>
                <c:pt idx="1320">
                  <c:v>25.29627228</c:v>
                </c:pt>
                <c:pt idx="1321">
                  <c:v>23.55751038</c:v>
                </c:pt>
                <c:pt idx="1322">
                  <c:v>21.974380490000001</c:v>
                </c:pt>
                <c:pt idx="1323">
                  <c:v>22.093795780000001</c:v>
                </c:pt>
                <c:pt idx="1324">
                  <c:v>21.998313899999999</c:v>
                </c:pt>
                <c:pt idx="1325">
                  <c:v>21.808517460000001</c:v>
                </c:pt>
                <c:pt idx="1326">
                  <c:v>22.018753050000001</c:v>
                </c:pt>
                <c:pt idx="1327">
                  <c:v>23.598678589999999</c:v>
                </c:pt>
                <c:pt idx="1328">
                  <c:v>23.114906309999999</c:v>
                </c:pt>
                <c:pt idx="1329">
                  <c:v>24.667327879999998</c:v>
                </c:pt>
                <c:pt idx="1330">
                  <c:v>26.00704193</c:v>
                </c:pt>
                <c:pt idx="1331">
                  <c:v>29.485786439999998</c:v>
                </c:pt>
                <c:pt idx="1332">
                  <c:v>35.498664859999998</c:v>
                </c:pt>
                <c:pt idx="1333">
                  <c:v>45.576236719999997</c:v>
                </c:pt>
                <c:pt idx="1334">
                  <c:v>45.563648219999997</c:v>
                </c:pt>
                <c:pt idx="1335">
                  <c:v>34.929405209999999</c:v>
                </c:pt>
                <c:pt idx="1336">
                  <c:v>29.09992218</c:v>
                </c:pt>
                <c:pt idx="1337">
                  <c:v>26.8135376</c:v>
                </c:pt>
                <c:pt idx="1338">
                  <c:v>24.54938507</c:v>
                </c:pt>
                <c:pt idx="1339">
                  <c:v>22.321144100000001</c:v>
                </c:pt>
                <c:pt idx="1340">
                  <c:v>21.55319214</c:v>
                </c:pt>
                <c:pt idx="1341">
                  <c:v>20.99274445</c:v>
                </c:pt>
                <c:pt idx="1342">
                  <c:v>20.962387079999999</c:v>
                </c:pt>
                <c:pt idx="1343">
                  <c:v>19.566360469999999</c:v>
                </c:pt>
                <c:pt idx="1344">
                  <c:v>21.340652469999998</c:v>
                </c:pt>
                <c:pt idx="1345">
                  <c:v>20.236236569999999</c:v>
                </c:pt>
                <c:pt idx="1346">
                  <c:v>20.91437531</c:v>
                </c:pt>
                <c:pt idx="1347">
                  <c:v>22.865440370000002</c:v>
                </c:pt>
                <c:pt idx="1348">
                  <c:v>25.192604060000001</c:v>
                </c:pt>
                <c:pt idx="1349">
                  <c:v>31.953254699999999</c:v>
                </c:pt>
                <c:pt idx="1350">
                  <c:v>41.769973749999998</c:v>
                </c:pt>
                <c:pt idx="1351">
                  <c:v>34.758598329999998</c:v>
                </c:pt>
                <c:pt idx="1352">
                  <c:v>26.978126530000001</c:v>
                </c:pt>
                <c:pt idx="1353">
                  <c:v>22.390686039999999</c:v>
                </c:pt>
                <c:pt idx="1354">
                  <c:v>20.88249969</c:v>
                </c:pt>
                <c:pt idx="1355">
                  <c:v>19.18318176</c:v>
                </c:pt>
                <c:pt idx="1356">
                  <c:v>18.691131590000001</c:v>
                </c:pt>
                <c:pt idx="1357">
                  <c:v>18.24156189</c:v>
                </c:pt>
                <c:pt idx="1358">
                  <c:v>17.910697939999999</c:v>
                </c:pt>
                <c:pt idx="1359">
                  <c:v>17.807250979999999</c:v>
                </c:pt>
                <c:pt idx="1360">
                  <c:v>19.24707794</c:v>
                </c:pt>
                <c:pt idx="1361">
                  <c:v>19.94111633</c:v>
                </c:pt>
                <c:pt idx="1362">
                  <c:v>20.33552551</c:v>
                </c:pt>
                <c:pt idx="1363">
                  <c:v>21.73697662</c:v>
                </c:pt>
                <c:pt idx="1364">
                  <c:v>24.923309329999999</c:v>
                </c:pt>
                <c:pt idx="1365">
                  <c:v>29.091186520000001</c:v>
                </c:pt>
                <c:pt idx="1366">
                  <c:v>38.52449799</c:v>
                </c:pt>
                <c:pt idx="1367">
                  <c:v>42.626121519999998</c:v>
                </c:pt>
                <c:pt idx="1368">
                  <c:v>31.292648320000001</c:v>
                </c:pt>
                <c:pt idx="1369">
                  <c:v>25.619758610000002</c:v>
                </c:pt>
                <c:pt idx="1370">
                  <c:v>22.127082819999998</c:v>
                </c:pt>
                <c:pt idx="1371">
                  <c:v>21.593399049999999</c:v>
                </c:pt>
                <c:pt idx="1372">
                  <c:v>21.341186520000001</c:v>
                </c:pt>
                <c:pt idx="1373">
                  <c:v>21.252914430000001</c:v>
                </c:pt>
                <c:pt idx="1374">
                  <c:v>20.955787659999999</c:v>
                </c:pt>
                <c:pt idx="1375">
                  <c:v>21.25048065</c:v>
                </c:pt>
                <c:pt idx="1376">
                  <c:v>21.78816986</c:v>
                </c:pt>
                <c:pt idx="1377">
                  <c:v>23.19801331</c:v>
                </c:pt>
                <c:pt idx="1378">
                  <c:v>23.825462340000001</c:v>
                </c:pt>
                <c:pt idx="1379">
                  <c:v>24.580886840000002</c:v>
                </c:pt>
                <c:pt idx="1380">
                  <c:v>26.48603821</c:v>
                </c:pt>
                <c:pt idx="1381">
                  <c:v>29.736724850000002</c:v>
                </c:pt>
                <c:pt idx="1382">
                  <c:v>37.354492190000002</c:v>
                </c:pt>
                <c:pt idx="1383">
                  <c:v>47.8732872</c:v>
                </c:pt>
                <c:pt idx="1384">
                  <c:v>42.707557680000001</c:v>
                </c:pt>
                <c:pt idx="1385">
                  <c:v>32.165832520000002</c:v>
                </c:pt>
                <c:pt idx="1386">
                  <c:v>28.610160830000002</c:v>
                </c:pt>
                <c:pt idx="1387">
                  <c:v>25.17023468</c:v>
                </c:pt>
                <c:pt idx="1388">
                  <c:v>24.813232419999999</c:v>
                </c:pt>
                <c:pt idx="1389">
                  <c:v>23.077217099999999</c:v>
                </c:pt>
                <c:pt idx="1390">
                  <c:v>22.791366579999998</c:v>
                </c:pt>
                <c:pt idx="1391">
                  <c:v>22.32376099</c:v>
                </c:pt>
                <c:pt idx="1392">
                  <c:v>21.80319214</c:v>
                </c:pt>
                <c:pt idx="1393">
                  <c:v>22.19340515</c:v>
                </c:pt>
                <c:pt idx="1394">
                  <c:v>22.12458801</c:v>
                </c:pt>
                <c:pt idx="1395">
                  <c:v>23.365676879999999</c:v>
                </c:pt>
                <c:pt idx="1396">
                  <c:v>24.588768009999999</c:v>
                </c:pt>
                <c:pt idx="1397">
                  <c:v>25.50243378</c:v>
                </c:pt>
                <c:pt idx="1398">
                  <c:v>30.45980072</c:v>
                </c:pt>
                <c:pt idx="1399">
                  <c:v>39.325462340000001</c:v>
                </c:pt>
                <c:pt idx="1400">
                  <c:v>44.940059660000003</c:v>
                </c:pt>
                <c:pt idx="1401">
                  <c:v>34.573455809999999</c:v>
                </c:pt>
                <c:pt idx="1402">
                  <c:v>28.971099850000002</c:v>
                </c:pt>
                <c:pt idx="1403">
                  <c:v>25.418609620000002</c:v>
                </c:pt>
                <c:pt idx="1404">
                  <c:v>22.739151</c:v>
                </c:pt>
                <c:pt idx="1405">
                  <c:v>21.12010956</c:v>
                </c:pt>
                <c:pt idx="1406">
                  <c:v>20.225326540000001</c:v>
                </c:pt>
                <c:pt idx="1407">
                  <c:v>19.63182831</c:v>
                </c:pt>
                <c:pt idx="1408">
                  <c:v>19.782249449999998</c:v>
                </c:pt>
                <c:pt idx="1409">
                  <c:v>19.315559390000001</c:v>
                </c:pt>
                <c:pt idx="1410">
                  <c:v>18.485420229999999</c:v>
                </c:pt>
                <c:pt idx="1411">
                  <c:v>19.87731934</c:v>
                </c:pt>
                <c:pt idx="1412">
                  <c:v>20.28035736</c:v>
                </c:pt>
                <c:pt idx="1413">
                  <c:v>21.472610469999999</c:v>
                </c:pt>
                <c:pt idx="1414">
                  <c:v>24.0220871</c:v>
                </c:pt>
                <c:pt idx="1415">
                  <c:v>29.159683229999999</c:v>
                </c:pt>
                <c:pt idx="1416">
                  <c:v>40.70370483</c:v>
                </c:pt>
                <c:pt idx="1417">
                  <c:v>33.31037903</c:v>
                </c:pt>
                <c:pt idx="1418">
                  <c:v>25.803428650000001</c:v>
                </c:pt>
                <c:pt idx="1419">
                  <c:v>22.0352478</c:v>
                </c:pt>
                <c:pt idx="1420">
                  <c:v>20.90738678</c:v>
                </c:pt>
                <c:pt idx="1421">
                  <c:v>20.25315857</c:v>
                </c:pt>
                <c:pt idx="1422">
                  <c:v>19.654098510000001</c:v>
                </c:pt>
                <c:pt idx="1423">
                  <c:v>19.581039430000001</c:v>
                </c:pt>
                <c:pt idx="1424">
                  <c:v>20.17211914</c:v>
                </c:pt>
                <c:pt idx="1425">
                  <c:v>21.955909729999998</c:v>
                </c:pt>
                <c:pt idx="1426">
                  <c:v>21.230003360000001</c:v>
                </c:pt>
                <c:pt idx="1427">
                  <c:v>23.02888489</c:v>
                </c:pt>
                <c:pt idx="1428">
                  <c:v>23.371314999999999</c:v>
                </c:pt>
                <c:pt idx="1429">
                  <c:v>25.476737979999999</c:v>
                </c:pt>
                <c:pt idx="1430">
                  <c:v>27.336196900000001</c:v>
                </c:pt>
                <c:pt idx="1431">
                  <c:v>30.869468690000001</c:v>
                </c:pt>
                <c:pt idx="1432">
                  <c:v>40.647254940000003</c:v>
                </c:pt>
                <c:pt idx="1433">
                  <c:v>46.14221191</c:v>
                </c:pt>
                <c:pt idx="1434">
                  <c:v>35.754859920000001</c:v>
                </c:pt>
                <c:pt idx="1435">
                  <c:v>30.177162169999999</c:v>
                </c:pt>
                <c:pt idx="1436">
                  <c:v>26.54328156</c:v>
                </c:pt>
                <c:pt idx="1437">
                  <c:v>24.50202942</c:v>
                </c:pt>
                <c:pt idx="1438">
                  <c:v>23.278465270000002</c:v>
                </c:pt>
                <c:pt idx="1439">
                  <c:v>22.724205019999999</c:v>
                </c:pt>
                <c:pt idx="1440">
                  <c:v>21.698341370000001</c:v>
                </c:pt>
                <c:pt idx="1441">
                  <c:v>21.69408417</c:v>
                </c:pt>
                <c:pt idx="1442">
                  <c:v>22.784782409999998</c:v>
                </c:pt>
                <c:pt idx="1443">
                  <c:v>23.872703550000001</c:v>
                </c:pt>
                <c:pt idx="1444">
                  <c:v>24.042297359999999</c:v>
                </c:pt>
                <c:pt idx="1445">
                  <c:v>24.928077699999999</c:v>
                </c:pt>
                <c:pt idx="1446">
                  <c:v>26.773139950000001</c:v>
                </c:pt>
                <c:pt idx="1447">
                  <c:v>29.9330368</c:v>
                </c:pt>
                <c:pt idx="1448">
                  <c:v>34.297187809999997</c:v>
                </c:pt>
                <c:pt idx="1449">
                  <c:v>45.721721649999999</c:v>
                </c:pt>
                <c:pt idx="1450">
                  <c:v>42.463226319999997</c:v>
                </c:pt>
                <c:pt idx="1451">
                  <c:v>32.732246400000001</c:v>
                </c:pt>
                <c:pt idx="1452">
                  <c:v>28.530487059999999</c:v>
                </c:pt>
                <c:pt idx="1453">
                  <c:v>25.900985720000001</c:v>
                </c:pt>
                <c:pt idx="1454">
                  <c:v>23.65318298</c:v>
                </c:pt>
                <c:pt idx="1455">
                  <c:v>22.52680969</c:v>
                </c:pt>
                <c:pt idx="1456">
                  <c:v>21.92765808</c:v>
                </c:pt>
                <c:pt idx="1457">
                  <c:v>20.56744385</c:v>
                </c:pt>
                <c:pt idx="1458">
                  <c:v>19.787696839999999</c:v>
                </c:pt>
                <c:pt idx="1459">
                  <c:v>19.67881775</c:v>
                </c:pt>
                <c:pt idx="1460">
                  <c:v>19.073127750000001</c:v>
                </c:pt>
                <c:pt idx="1461">
                  <c:v>20.112304689999998</c:v>
                </c:pt>
                <c:pt idx="1462">
                  <c:v>20.8685379</c:v>
                </c:pt>
                <c:pt idx="1463">
                  <c:v>22.724983219999999</c:v>
                </c:pt>
                <c:pt idx="1464">
                  <c:v>26.33372498</c:v>
                </c:pt>
                <c:pt idx="1465">
                  <c:v>34.477897640000002</c:v>
                </c:pt>
                <c:pt idx="1466">
                  <c:v>40.911758419999998</c:v>
                </c:pt>
                <c:pt idx="1467">
                  <c:v>32.029472349999999</c:v>
                </c:pt>
                <c:pt idx="1468">
                  <c:v>25.586112979999999</c:v>
                </c:pt>
                <c:pt idx="1469">
                  <c:v>21.334190370000002</c:v>
                </c:pt>
                <c:pt idx="1470">
                  <c:v>19.993835449999999</c:v>
                </c:pt>
                <c:pt idx="1471">
                  <c:v>18.230499269999999</c:v>
                </c:pt>
                <c:pt idx="1472">
                  <c:v>18.593467709999999</c:v>
                </c:pt>
                <c:pt idx="1473">
                  <c:v>18.2098999</c:v>
                </c:pt>
                <c:pt idx="1474">
                  <c:v>17.701866150000001</c:v>
                </c:pt>
                <c:pt idx="1475">
                  <c:v>18.530639650000001</c:v>
                </c:pt>
                <c:pt idx="1476">
                  <c:v>19.0067749</c:v>
                </c:pt>
                <c:pt idx="1477">
                  <c:v>19.90026855</c:v>
                </c:pt>
                <c:pt idx="1478">
                  <c:v>19.904769900000002</c:v>
                </c:pt>
                <c:pt idx="1479">
                  <c:v>22.364555360000001</c:v>
                </c:pt>
                <c:pt idx="1480">
                  <c:v>26.39190674</c:v>
                </c:pt>
                <c:pt idx="1481">
                  <c:v>31.66917419</c:v>
                </c:pt>
                <c:pt idx="1482">
                  <c:v>41.277801510000003</c:v>
                </c:pt>
                <c:pt idx="1483">
                  <c:v>39.070304870000001</c:v>
                </c:pt>
                <c:pt idx="1484">
                  <c:v>29.133621219999998</c:v>
                </c:pt>
                <c:pt idx="1485">
                  <c:v>25.170677189999999</c:v>
                </c:pt>
                <c:pt idx="1486">
                  <c:v>22.200653079999999</c:v>
                </c:pt>
                <c:pt idx="1487">
                  <c:v>20.931190489999999</c:v>
                </c:pt>
                <c:pt idx="1488">
                  <c:v>19.45360565</c:v>
                </c:pt>
                <c:pt idx="1489">
                  <c:v>19.687675479999999</c:v>
                </c:pt>
                <c:pt idx="1490">
                  <c:v>19.452697749999999</c:v>
                </c:pt>
                <c:pt idx="1491">
                  <c:v>20.44948578</c:v>
                </c:pt>
                <c:pt idx="1492">
                  <c:v>21.856849669999999</c:v>
                </c:pt>
                <c:pt idx="1493">
                  <c:v>21.968254089999999</c:v>
                </c:pt>
                <c:pt idx="1494">
                  <c:v>22.64388275</c:v>
                </c:pt>
                <c:pt idx="1495">
                  <c:v>25.801704409999999</c:v>
                </c:pt>
                <c:pt idx="1496">
                  <c:v>26.522438050000002</c:v>
                </c:pt>
                <c:pt idx="1497">
                  <c:v>30.347618099999998</c:v>
                </c:pt>
                <c:pt idx="1498">
                  <c:v>39.056976319999997</c:v>
                </c:pt>
                <c:pt idx="1499">
                  <c:v>45.320854189999999</c:v>
                </c:pt>
                <c:pt idx="1500">
                  <c:v>36.489944459999997</c:v>
                </c:pt>
                <c:pt idx="1501">
                  <c:v>29.026489260000002</c:v>
                </c:pt>
                <c:pt idx="1502">
                  <c:v>25.74491119</c:v>
                </c:pt>
                <c:pt idx="1503">
                  <c:v>23.667602540000001</c:v>
                </c:pt>
                <c:pt idx="1504">
                  <c:v>20.95360565</c:v>
                </c:pt>
                <c:pt idx="1505">
                  <c:v>21.109901430000001</c:v>
                </c:pt>
                <c:pt idx="1506">
                  <c:v>19.96472168</c:v>
                </c:pt>
                <c:pt idx="1507">
                  <c:v>19.71889496</c:v>
                </c:pt>
                <c:pt idx="1508">
                  <c:v>19.498741150000001</c:v>
                </c:pt>
                <c:pt idx="1509">
                  <c:v>19.50214386</c:v>
                </c:pt>
                <c:pt idx="1510">
                  <c:v>18.622215270000002</c:v>
                </c:pt>
                <c:pt idx="1511">
                  <c:v>20.561592099999999</c:v>
                </c:pt>
                <c:pt idx="1512">
                  <c:v>22.12055969</c:v>
                </c:pt>
                <c:pt idx="1513">
                  <c:v>24.600471500000001</c:v>
                </c:pt>
                <c:pt idx="1514">
                  <c:v>30.056816099999999</c:v>
                </c:pt>
                <c:pt idx="1515">
                  <c:v>39.162208560000003</c:v>
                </c:pt>
                <c:pt idx="1516">
                  <c:v>39.791320800000001</c:v>
                </c:pt>
                <c:pt idx="1517">
                  <c:v>28.98551178</c:v>
                </c:pt>
                <c:pt idx="1518">
                  <c:v>24.240150450000002</c:v>
                </c:pt>
                <c:pt idx="1519">
                  <c:v>21.255119319999999</c:v>
                </c:pt>
                <c:pt idx="1520">
                  <c:v>19.207786559999999</c:v>
                </c:pt>
                <c:pt idx="1521">
                  <c:v>17.973144529999999</c:v>
                </c:pt>
                <c:pt idx="1522">
                  <c:v>16.686233519999998</c:v>
                </c:pt>
                <c:pt idx="1523">
                  <c:v>16.39187622</c:v>
                </c:pt>
                <c:pt idx="1524">
                  <c:v>14.91449738</c:v>
                </c:pt>
                <c:pt idx="1525">
                  <c:v>14.37421417</c:v>
                </c:pt>
                <c:pt idx="1526">
                  <c:v>14.084625239999999</c:v>
                </c:pt>
                <c:pt idx="1527">
                  <c:v>14.244003299999999</c:v>
                </c:pt>
                <c:pt idx="1528">
                  <c:v>14.117111209999999</c:v>
                </c:pt>
                <c:pt idx="1529">
                  <c:v>15.970489499999999</c:v>
                </c:pt>
                <c:pt idx="1530">
                  <c:v>17.390808109999998</c:v>
                </c:pt>
                <c:pt idx="1531">
                  <c:v>22.77522278</c:v>
                </c:pt>
                <c:pt idx="1532">
                  <c:v>31.836654660000001</c:v>
                </c:pt>
                <c:pt idx="1533">
                  <c:v>25.89629364</c:v>
                </c:pt>
                <c:pt idx="1534">
                  <c:v>18.677070619999999</c:v>
                </c:pt>
                <c:pt idx="1535">
                  <c:v>15.104049679999999</c:v>
                </c:pt>
                <c:pt idx="1536">
                  <c:v>13.416252139999999</c:v>
                </c:pt>
                <c:pt idx="1537">
                  <c:v>12.58119202</c:v>
                </c:pt>
                <c:pt idx="1538">
                  <c:v>13.552871700000001</c:v>
                </c:pt>
                <c:pt idx="1539">
                  <c:v>13.34405518</c:v>
                </c:pt>
                <c:pt idx="1540">
                  <c:v>15.3712616</c:v>
                </c:pt>
                <c:pt idx="1541">
                  <c:v>15.17962646</c:v>
                </c:pt>
                <c:pt idx="1542">
                  <c:v>15.673240659999999</c:v>
                </c:pt>
                <c:pt idx="1543">
                  <c:v>16.1664505</c:v>
                </c:pt>
                <c:pt idx="1544">
                  <c:v>17.79036713</c:v>
                </c:pt>
                <c:pt idx="1545">
                  <c:v>19.478385930000002</c:v>
                </c:pt>
                <c:pt idx="1546">
                  <c:v>23.126815799999999</c:v>
                </c:pt>
                <c:pt idx="1547">
                  <c:v>27.13001251</c:v>
                </c:pt>
                <c:pt idx="1548">
                  <c:v>35.511688229999997</c:v>
                </c:pt>
                <c:pt idx="1549">
                  <c:v>38.940322879999997</c:v>
                </c:pt>
                <c:pt idx="1550">
                  <c:v>30.49852753</c:v>
                </c:pt>
                <c:pt idx="1551">
                  <c:v>24.289169309999998</c:v>
                </c:pt>
                <c:pt idx="1552">
                  <c:v>20.15106201</c:v>
                </c:pt>
                <c:pt idx="1553">
                  <c:v>17.716545100000001</c:v>
                </c:pt>
                <c:pt idx="1554">
                  <c:v>16.061759949999999</c:v>
                </c:pt>
                <c:pt idx="1555">
                  <c:v>15.831520080000001</c:v>
                </c:pt>
                <c:pt idx="1556">
                  <c:v>16.155883790000001</c:v>
                </c:pt>
                <c:pt idx="1557">
                  <c:v>16.313690189999999</c:v>
                </c:pt>
                <c:pt idx="1558">
                  <c:v>15.97637177</c:v>
                </c:pt>
                <c:pt idx="1559">
                  <c:v>16.195213320000001</c:v>
                </c:pt>
                <c:pt idx="1560">
                  <c:v>16.599662779999999</c:v>
                </c:pt>
                <c:pt idx="1561">
                  <c:v>18.98430634</c:v>
                </c:pt>
                <c:pt idx="1562">
                  <c:v>20.78014374</c:v>
                </c:pt>
                <c:pt idx="1563">
                  <c:v>24.028846739999999</c:v>
                </c:pt>
                <c:pt idx="1564">
                  <c:v>30.434265140000001</c:v>
                </c:pt>
                <c:pt idx="1565">
                  <c:v>39.277542109999999</c:v>
                </c:pt>
                <c:pt idx="1566">
                  <c:v>34.591033940000003</c:v>
                </c:pt>
                <c:pt idx="1567">
                  <c:v>26.41295624</c:v>
                </c:pt>
                <c:pt idx="1568">
                  <c:v>20.18443298</c:v>
                </c:pt>
                <c:pt idx="1569">
                  <c:v>18.35511017</c:v>
                </c:pt>
                <c:pt idx="1570">
                  <c:v>15.577346800000001</c:v>
                </c:pt>
                <c:pt idx="1571">
                  <c:v>14.72296143</c:v>
                </c:pt>
                <c:pt idx="1572">
                  <c:v>13.57349396</c:v>
                </c:pt>
                <c:pt idx="1573">
                  <c:v>12.05850983</c:v>
                </c:pt>
                <c:pt idx="1574">
                  <c:v>12.18820953</c:v>
                </c:pt>
                <c:pt idx="1575">
                  <c:v>11.018775939999999</c:v>
                </c:pt>
                <c:pt idx="1576">
                  <c:v>10.761833190000001</c:v>
                </c:pt>
                <c:pt idx="1577">
                  <c:v>9.4664459230000002</c:v>
                </c:pt>
                <c:pt idx="1578">
                  <c:v>10.058212279999999</c:v>
                </c:pt>
                <c:pt idx="1579">
                  <c:v>11.7430191</c:v>
                </c:pt>
                <c:pt idx="1580">
                  <c:v>14.479377749999999</c:v>
                </c:pt>
                <c:pt idx="1581">
                  <c:v>22.937423710000001</c:v>
                </c:pt>
                <c:pt idx="1582">
                  <c:v>28.830131529999999</c:v>
                </c:pt>
                <c:pt idx="1583">
                  <c:v>19.52510071</c:v>
                </c:pt>
                <c:pt idx="1584">
                  <c:v>12.83385468</c:v>
                </c:pt>
                <c:pt idx="1585">
                  <c:v>9.9598693849999993</c:v>
                </c:pt>
                <c:pt idx="1586">
                  <c:v>9.089614868</c:v>
                </c:pt>
                <c:pt idx="1587">
                  <c:v>7.5714645389999999</c:v>
                </c:pt>
                <c:pt idx="1588">
                  <c:v>7.4480514529999997</c:v>
                </c:pt>
                <c:pt idx="1589">
                  <c:v>5.6355667110000001</c:v>
                </c:pt>
                <c:pt idx="1590">
                  <c:v>6.7877578740000004</c:v>
                </c:pt>
                <c:pt idx="1591">
                  <c:v>6.6020355220000004</c:v>
                </c:pt>
                <c:pt idx="1592">
                  <c:v>7.9461975100000002</c:v>
                </c:pt>
                <c:pt idx="1593">
                  <c:v>9.2568588260000002</c:v>
                </c:pt>
                <c:pt idx="1594">
                  <c:v>10.6995697</c:v>
                </c:pt>
                <c:pt idx="1595">
                  <c:v>12.424064639999999</c:v>
                </c:pt>
                <c:pt idx="1596">
                  <c:v>16.635459900000001</c:v>
                </c:pt>
                <c:pt idx="1597">
                  <c:v>21.01519012</c:v>
                </c:pt>
                <c:pt idx="1598">
                  <c:v>31.553764340000001</c:v>
                </c:pt>
                <c:pt idx="1599">
                  <c:v>28.446105960000001</c:v>
                </c:pt>
                <c:pt idx="1600">
                  <c:v>19.448387149999999</c:v>
                </c:pt>
                <c:pt idx="1601">
                  <c:v>14.76886749</c:v>
                </c:pt>
                <c:pt idx="1602">
                  <c:v>11.772964480000001</c:v>
                </c:pt>
                <c:pt idx="1603">
                  <c:v>10.343597409999999</c:v>
                </c:pt>
                <c:pt idx="1604">
                  <c:v>9.6823349000000007</c:v>
                </c:pt>
                <c:pt idx="1605">
                  <c:v>10.04288483</c:v>
                </c:pt>
                <c:pt idx="1606">
                  <c:v>10.796173100000001</c:v>
                </c:pt>
                <c:pt idx="1607">
                  <c:v>11.369155879999999</c:v>
                </c:pt>
                <c:pt idx="1608">
                  <c:v>11.963874819999999</c:v>
                </c:pt>
                <c:pt idx="1609">
                  <c:v>11.501609800000001</c:v>
                </c:pt>
                <c:pt idx="1610">
                  <c:v>13.139015199999999</c:v>
                </c:pt>
                <c:pt idx="1611">
                  <c:v>14.7167511</c:v>
                </c:pt>
                <c:pt idx="1612">
                  <c:v>17.56416321</c:v>
                </c:pt>
                <c:pt idx="1613">
                  <c:v>22.868003850000001</c:v>
                </c:pt>
                <c:pt idx="1614">
                  <c:v>30.803718570000001</c:v>
                </c:pt>
                <c:pt idx="1615">
                  <c:v>35.818313600000003</c:v>
                </c:pt>
                <c:pt idx="1616">
                  <c:v>26.874473569999999</c:v>
                </c:pt>
                <c:pt idx="1617">
                  <c:v>20.216117860000001</c:v>
                </c:pt>
                <c:pt idx="1618">
                  <c:v>17.098037720000001</c:v>
                </c:pt>
                <c:pt idx="1619">
                  <c:v>14.33583069</c:v>
                </c:pt>
                <c:pt idx="1620">
                  <c:v>12.952423100000001</c:v>
                </c:pt>
                <c:pt idx="1621">
                  <c:v>12.295494079999999</c:v>
                </c:pt>
                <c:pt idx="1622">
                  <c:v>11.02558136</c:v>
                </c:pt>
                <c:pt idx="1623">
                  <c:v>10.90452576</c:v>
                </c:pt>
                <c:pt idx="1624">
                  <c:v>10.721023560000001</c:v>
                </c:pt>
                <c:pt idx="1625">
                  <c:v>10.608406069999999</c:v>
                </c:pt>
                <c:pt idx="1626">
                  <c:v>10.453529359999999</c:v>
                </c:pt>
                <c:pt idx="1627">
                  <c:v>11.82443237</c:v>
                </c:pt>
                <c:pt idx="1628">
                  <c:v>13.77345276</c:v>
                </c:pt>
                <c:pt idx="1629">
                  <c:v>17.638679499999999</c:v>
                </c:pt>
                <c:pt idx="1630">
                  <c:v>23.268112179999999</c:v>
                </c:pt>
                <c:pt idx="1631">
                  <c:v>32.499954219999999</c:v>
                </c:pt>
                <c:pt idx="1632">
                  <c:v>31.551925659999998</c:v>
                </c:pt>
                <c:pt idx="1633">
                  <c:v>23.46337128</c:v>
                </c:pt>
                <c:pt idx="1634">
                  <c:v>16.23744202</c:v>
                </c:pt>
                <c:pt idx="1635">
                  <c:v>14.185348510000001</c:v>
                </c:pt>
                <c:pt idx="1636">
                  <c:v>11.420700070000001</c:v>
                </c:pt>
                <c:pt idx="1637">
                  <c:v>9.5366363530000005</c:v>
                </c:pt>
                <c:pt idx="1638">
                  <c:v>7.713523865</c:v>
                </c:pt>
                <c:pt idx="1639">
                  <c:v>7.7283477779999998</c:v>
                </c:pt>
                <c:pt idx="1640">
                  <c:v>7.0940551760000004</c:v>
                </c:pt>
                <c:pt idx="1641">
                  <c:v>5.9680557250000001</c:v>
                </c:pt>
                <c:pt idx="1642">
                  <c:v>5.4472198489999997</c:v>
                </c:pt>
                <c:pt idx="1643">
                  <c:v>5.9569396970000001</c:v>
                </c:pt>
                <c:pt idx="1644">
                  <c:v>5.7339859009999996</c:v>
                </c:pt>
                <c:pt idx="1645">
                  <c:v>8.1221542360000001</c:v>
                </c:pt>
                <c:pt idx="1646">
                  <c:v>10.674613949999999</c:v>
                </c:pt>
                <c:pt idx="1647">
                  <c:v>17.801879880000001</c:v>
                </c:pt>
                <c:pt idx="1648">
                  <c:v>26.571166989999998</c:v>
                </c:pt>
                <c:pt idx="1649">
                  <c:v>19.416870119999999</c:v>
                </c:pt>
                <c:pt idx="1650">
                  <c:v>11.24914551</c:v>
                </c:pt>
                <c:pt idx="1651">
                  <c:v>7.8236541749999997</c:v>
                </c:pt>
                <c:pt idx="1652">
                  <c:v>4.0855102539999999</c:v>
                </c:pt>
                <c:pt idx="1653">
                  <c:v>5.1059951779999997</c:v>
                </c:pt>
                <c:pt idx="1654">
                  <c:v>3.7283935549999998</c:v>
                </c:pt>
                <c:pt idx="1655">
                  <c:v>4.7463607789999998</c:v>
                </c:pt>
                <c:pt idx="1656">
                  <c:v>4.2160720830000002</c:v>
                </c:pt>
                <c:pt idx="1657">
                  <c:v>5.5986099239999998</c:v>
                </c:pt>
                <c:pt idx="1658">
                  <c:v>7.0258407590000003</c:v>
                </c:pt>
                <c:pt idx="1659">
                  <c:v>7.2381057740000001</c:v>
                </c:pt>
                <c:pt idx="1660">
                  <c:v>9.4140243530000003</c:v>
                </c:pt>
                <c:pt idx="1661">
                  <c:v>10.62673187</c:v>
                </c:pt>
                <c:pt idx="1662">
                  <c:v>15.411163330000001</c:v>
                </c:pt>
                <c:pt idx="1663">
                  <c:v>21.033294680000001</c:v>
                </c:pt>
                <c:pt idx="1664">
                  <c:v>28.85874939</c:v>
                </c:pt>
                <c:pt idx="1665">
                  <c:v>28.994445800000001</c:v>
                </c:pt>
                <c:pt idx="1666">
                  <c:v>21.00653076</c:v>
                </c:pt>
                <c:pt idx="1667">
                  <c:v>14.059066769999999</c:v>
                </c:pt>
                <c:pt idx="1668">
                  <c:v>11.794456479999999</c:v>
                </c:pt>
                <c:pt idx="1669">
                  <c:v>9.4363708499999994</c:v>
                </c:pt>
                <c:pt idx="1670">
                  <c:v>8.993019104</c:v>
                </c:pt>
                <c:pt idx="1671">
                  <c:v>9.9851989749999994</c:v>
                </c:pt>
                <c:pt idx="1672">
                  <c:v>8.4299011230000005</c:v>
                </c:pt>
                <c:pt idx="1673">
                  <c:v>9.6538238530000005</c:v>
                </c:pt>
                <c:pt idx="1674">
                  <c:v>9.8296737669999992</c:v>
                </c:pt>
                <c:pt idx="1675">
                  <c:v>11.01065826</c:v>
                </c:pt>
                <c:pt idx="1676">
                  <c:v>11.79576874</c:v>
                </c:pt>
                <c:pt idx="1677">
                  <c:v>14.018440249999999</c:v>
                </c:pt>
                <c:pt idx="1678">
                  <c:v>16.632301330000001</c:v>
                </c:pt>
                <c:pt idx="1679">
                  <c:v>19.996589660000001</c:v>
                </c:pt>
                <c:pt idx="1680">
                  <c:v>27.021537779999999</c:v>
                </c:pt>
                <c:pt idx="1681">
                  <c:v>34.905471800000001</c:v>
                </c:pt>
                <c:pt idx="1682">
                  <c:v>27.930015560000001</c:v>
                </c:pt>
                <c:pt idx="1683">
                  <c:v>19.98821259</c:v>
                </c:pt>
                <c:pt idx="1684">
                  <c:v>16.974220280000001</c:v>
                </c:pt>
                <c:pt idx="1685">
                  <c:v>13.95269012</c:v>
                </c:pt>
                <c:pt idx="1686">
                  <c:v>12.967971800000001</c:v>
                </c:pt>
                <c:pt idx="1687">
                  <c:v>10.259048460000001</c:v>
                </c:pt>
                <c:pt idx="1688">
                  <c:v>10.543670649999999</c:v>
                </c:pt>
                <c:pt idx="1689">
                  <c:v>10.33663177</c:v>
                </c:pt>
                <c:pt idx="1690">
                  <c:v>10.51974487</c:v>
                </c:pt>
                <c:pt idx="1691">
                  <c:v>10.069366459999999</c:v>
                </c:pt>
                <c:pt idx="1692">
                  <c:v>9.6488265989999995</c:v>
                </c:pt>
                <c:pt idx="1693">
                  <c:v>10.449836729999999</c:v>
                </c:pt>
                <c:pt idx="1694">
                  <c:v>10.62277222</c:v>
                </c:pt>
                <c:pt idx="1695">
                  <c:v>13.551826480000001</c:v>
                </c:pt>
                <c:pt idx="1696">
                  <c:v>19.52507782</c:v>
                </c:pt>
                <c:pt idx="1697">
                  <c:v>27.666000369999999</c:v>
                </c:pt>
                <c:pt idx="1698">
                  <c:v>29.63713074</c:v>
                </c:pt>
                <c:pt idx="1699">
                  <c:v>22.009101869999999</c:v>
                </c:pt>
                <c:pt idx="1700">
                  <c:v>15.38472748</c:v>
                </c:pt>
                <c:pt idx="1701">
                  <c:v>12.989036560000001</c:v>
                </c:pt>
                <c:pt idx="1702">
                  <c:v>9.7206878660000005</c:v>
                </c:pt>
                <c:pt idx="1703">
                  <c:v>7.2681198120000001</c:v>
                </c:pt>
                <c:pt idx="1704">
                  <c:v>7.212806702</c:v>
                </c:pt>
                <c:pt idx="1705">
                  <c:v>5.7729721070000002</c:v>
                </c:pt>
                <c:pt idx="1706">
                  <c:v>5.4848709109999998</c:v>
                </c:pt>
                <c:pt idx="1707">
                  <c:v>5.3787460329999996</c:v>
                </c:pt>
                <c:pt idx="1708">
                  <c:v>4.612762451</c:v>
                </c:pt>
                <c:pt idx="1709">
                  <c:v>4.685661316</c:v>
                </c:pt>
                <c:pt idx="1710">
                  <c:v>4.7820892329999998</c:v>
                </c:pt>
                <c:pt idx="1711">
                  <c:v>6.684829712</c:v>
                </c:pt>
                <c:pt idx="1712">
                  <c:v>9.2127075200000004</c:v>
                </c:pt>
                <c:pt idx="1713">
                  <c:v>15.94488525</c:v>
                </c:pt>
                <c:pt idx="1714">
                  <c:v>23.661514279999999</c:v>
                </c:pt>
                <c:pt idx="1715">
                  <c:v>18.281951899999999</c:v>
                </c:pt>
                <c:pt idx="1716">
                  <c:v>11.70975494</c:v>
                </c:pt>
                <c:pt idx="1717">
                  <c:v>8.5351715089999995</c:v>
                </c:pt>
                <c:pt idx="1718">
                  <c:v>6.0115127560000001</c:v>
                </c:pt>
                <c:pt idx="1719">
                  <c:v>6.1330795289999998</c:v>
                </c:pt>
                <c:pt idx="1720">
                  <c:v>6.3054580690000002</c:v>
                </c:pt>
                <c:pt idx="1721">
                  <c:v>6.6177749629999996</c:v>
                </c:pt>
                <c:pt idx="1722">
                  <c:v>7.7875061040000002</c:v>
                </c:pt>
                <c:pt idx="1723">
                  <c:v>8.5745086669999999</c:v>
                </c:pt>
                <c:pt idx="1724">
                  <c:v>10.420532229999999</c:v>
                </c:pt>
                <c:pt idx="1725">
                  <c:v>11.918144229999999</c:v>
                </c:pt>
                <c:pt idx="1726">
                  <c:v>12.80316925</c:v>
                </c:pt>
                <c:pt idx="1727">
                  <c:v>15.80724335</c:v>
                </c:pt>
                <c:pt idx="1728">
                  <c:v>17.580795290000001</c:v>
                </c:pt>
                <c:pt idx="1729">
                  <c:v>22.655311579999999</c:v>
                </c:pt>
                <c:pt idx="1730">
                  <c:v>30.625823969999999</c:v>
                </c:pt>
                <c:pt idx="1731">
                  <c:v>33.416534419999998</c:v>
                </c:pt>
                <c:pt idx="1732">
                  <c:v>24.939903260000001</c:v>
                </c:pt>
                <c:pt idx="1733">
                  <c:v>19.780395510000002</c:v>
                </c:pt>
                <c:pt idx="1734">
                  <c:v>15.94203186</c:v>
                </c:pt>
                <c:pt idx="1735">
                  <c:v>13.89524078</c:v>
                </c:pt>
                <c:pt idx="1736">
                  <c:v>11.78665161</c:v>
                </c:pt>
                <c:pt idx="1737">
                  <c:v>12.53335571</c:v>
                </c:pt>
                <c:pt idx="1738">
                  <c:v>12.67810822</c:v>
                </c:pt>
                <c:pt idx="1739">
                  <c:v>11.520324710000001</c:v>
                </c:pt>
                <c:pt idx="1740">
                  <c:v>11.70489502</c:v>
                </c:pt>
                <c:pt idx="1741">
                  <c:v>11.22649384</c:v>
                </c:pt>
                <c:pt idx="1742">
                  <c:v>12.950782780000001</c:v>
                </c:pt>
                <c:pt idx="1743">
                  <c:v>13.705024720000001</c:v>
                </c:pt>
                <c:pt idx="1744">
                  <c:v>15.157752990000001</c:v>
                </c:pt>
                <c:pt idx="1745">
                  <c:v>18.52404022</c:v>
                </c:pt>
                <c:pt idx="1746">
                  <c:v>23.18400574</c:v>
                </c:pt>
                <c:pt idx="1747">
                  <c:v>32.249496460000003</c:v>
                </c:pt>
                <c:pt idx="1748">
                  <c:v>28.899147030000002</c:v>
                </c:pt>
                <c:pt idx="1749">
                  <c:v>21.54750061</c:v>
                </c:pt>
                <c:pt idx="1750">
                  <c:v>16.690116880000001</c:v>
                </c:pt>
                <c:pt idx="1751">
                  <c:v>15.0650177</c:v>
                </c:pt>
                <c:pt idx="1752">
                  <c:v>12.423042300000001</c:v>
                </c:pt>
                <c:pt idx="1753">
                  <c:v>11.19697571</c:v>
                </c:pt>
                <c:pt idx="1754">
                  <c:v>9.7478256230000007</c:v>
                </c:pt>
                <c:pt idx="1755">
                  <c:v>9.0952072140000002</c:v>
                </c:pt>
                <c:pt idx="1756">
                  <c:v>7.3776168819999999</c:v>
                </c:pt>
                <c:pt idx="1757">
                  <c:v>7.5806503300000001</c:v>
                </c:pt>
                <c:pt idx="1758">
                  <c:v>7.6743011470000004</c:v>
                </c:pt>
                <c:pt idx="1759">
                  <c:v>7.3969039920000004</c:v>
                </c:pt>
                <c:pt idx="1760">
                  <c:v>7.5677337649999998</c:v>
                </c:pt>
                <c:pt idx="1761">
                  <c:v>8.6165771479999993</c:v>
                </c:pt>
                <c:pt idx="1762">
                  <c:v>10.69776154</c:v>
                </c:pt>
                <c:pt idx="1763">
                  <c:v>16.700767519999999</c:v>
                </c:pt>
                <c:pt idx="1764">
                  <c:v>20.410285949999999</c:v>
                </c:pt>
                <c:pt idx="1765">
                  <c:v>13.45964813</c:v>
                </c:pt>
                <c:pt idx="1766">
                  <c:v>11.02857208</c:v>
                </c:pt>
                <c:pt idx="1767">
                  <c:v>8.7087249759999992</c:v>
                </c:pt>
                <c:pt idx="1768">
                  <c:v>8.0720520019999995</c:v>
                </c:pt>
                <c:pt idx="1769">
                  <c:v>7.7484741210000001</c:v>
                </c:pt>
                <c:pt idx="1770">
                  <c:v>7.5935897829999996</c:v>
                </c:pt>
                <c:pt idx="1771">
                  <c:v>8.7340087890000007</c:v>
                </c:pt>
                <c:pt idx="1772">
                  <c:v>10.73137665</c:v>
                </c:pt>
                <c:pt idx="1773">
                  <c:v>9.8077850340000001</c:v>
                </c:pt>
                <c:pt idx="1774">
                  <c:v>11.22675323</c:v>
                </c:pt>
                <c:pt idx="1775">
                  <c:v>12.481643679999999</c:v>
                </c:pt>
                <c:pt idx="1776">
                  <c:v>13.57420349</c:v>
                </c:pt>
                <c:pt idx="1777">
                  <c:v>16.278846739999999</c:v>
                </c:pt>
                <c:pt idx="1778">
                  <c:v>19.328201289999999</c:v>
                </c:pt>
                <c:pt idx="1779">
                  <c:v>24.722351069999998</c:v>
                </c:pt>
                <c:pt idx="1780">
                  <c:v>32.359870909999998</c:v>
                </c:pt>
                <c:pt idx="1781">
                  <c:v>31.903076169999999</c:v>
                </c:pt>
                <c:pt idx="1782">
                  <c:v>23.720260620000001</c:v>
                </c:pt>
                <c:pt idx="1783">
                  <c:v>18.548202509999999</c:v>
                </c:pt>
                <c:pt idx="1784">
                  <c:v>15.61377716</c:v>
                </c:pt>
                <c:pt idx="1785">
                  <c:v>14.723831179999999</c:v>
                </c:pt>
                <c:pt idx="1786">
                  <c:v>12.66703796</c:v>
                </c:pt>
                <c:pt idx="1787">
                  <c:v>12.60338593</c:v>
                </c:pt>
                <c:pt idx="1788">
                  <c:v>13.41534424</c:v>
                </c:pt>
                <c:pt idx="1789">
                  <c:v>12.61571503</c:v>
                </c:pt>
                <c:pt idx="1790">
                  <c:v>13.363952640000001</c:v>
                </c:pt>
                <c:pt idx="1791">
                  <c:v>13.72137451</c:v>
                </c:pt>
                <c:pt idx="1792">
                  <c:v>14.379005429999999</c:v>
                </c:pt>
                <c:pt idx="1793">
                  <c:v>15.14086914</c:v>
                </c:pt>
                <c:pt idx="1794">
                  <c:v>17.663566589999999</c:v>
                </c:pt>
                <c:pt idx="1795">
                  <c:v>21.9701004</c:v>
                </c:pt>
                <c:pt idx="1796">
                  <c:v>29.894065860000001</c:v>
                </c:pt>
                <c:pt idx="1797">
                  <c:v>34.926628110000003</c:v>
                </c:pt>
                <c:pt idx="1798">
                  <c:v>29.004928589999999</c:v>
                </c:pt>
                <c:pt idx="1799">
                  <c:v>20.59189606</c:v>
                </c:pt>
                <c:pt idx="1800">
                  <c:v>17.445999149999999</c:v>
                </c:pt>
                <c:pt idx="1801">
                  <c:v>14.93917847</c:v>
                </c:pt>
                <c:pt idx="1802">
                  <c:v>13.214744570000001</c:v>
                </c:pt>
                <c:pt idx="1803">
                  <c:v>13.40969849</c:v>
                </c:pt>
                <c:pt idx="1804">
                  <c:v>11.90695953</c:v>
                </c:pt>
                <c:pt idx="1805">
                  <c:v>12.444053650000001</c:v>
                </c:pt>
                <c:pt idx="1806">
                  <c:v>11.57423401</c:v>
                </c:pt>
                <c:pt idx="1807">
                  <c:v>10.64286804</c:v>
                </c:pt>
                <c:pt idx="1808">
                  <c:v>11.169410709999999</c:v>
                </c:pt>
                <c:pt idx="1809">
                  <c:v>11.20014954</c:v>
                </c:pt>
                <c:pt idx="1810">
                  <c:v>11.81000519</c:v>
                </c:pt>
                <c:pt idx="1811">
                  <c:v>15.65985107</c:v>
                </c:pt>
                <c:pt idx="1812">
                  <c:v>18.96298981</c:v>
                </c:pt>
                <c:pt idx="1813">
                  <c:v>27.608688350000001</c:v>
                </c:pt>
                <c:pt idx="1814">
                  <c:v>26.51007843</c:v>
                </c:pt>
                <c:pt idx="1815">
                  <c:v>18.655174259999999</c:v>
                </c:pt>
                <c:pt idx="1816">
                  <c:v>14.52844238</c:v>
                </c:pt>
                <c:pt idx="1817">
                  <c:v>12.871421809999999</c:v>
                </c:pt>
                <c:pt idx="1818">
                  <c:v>12.027351380000001</c:v>
                </c:pt>
                <c:pt idx="1819">
                  <c:v>11.017547609999999</c:v>
                </c:pt>
                <c:pt idx="1820">
                  <c:v>10.20048523</c:v>
                </c:pt>
                <c:pt idx="1821">
                  <c:v>11.311454769999999</c:v>
                </c:pt>
                <c:pt idx="1822">
                  <c:v>11.73872375</c:v>
                </c:pt>
                <c:pt idx="1823">
                  <c:v>11.93660736</c:v>
                </c:pt>
                <c:pt idx="1824">
                  <c:v>13.1625824</c:v>
                </c:pt>
                <c:pt idx="1825">
                  <c:v>13.67738342</c:v>
                </c:pt>
                <c:pt idx="1826">
                  <c:v>15.84038544</c:v>
                </c:pt>
                <c:pt idx="1827">
                  <c:v>18.14176178</c:v>
                </c:pt>
                <c:pt idx="1828">
                  <c:v>21.870788569999998</c:v>
                </c:pt>
                <c:pt idx="1829">
                  <c:v>28.295463560000002</c:v>
                </c:pt>
                <c:pt idx="1830">
                  <c:v>34.134864810000003</c:v>
                </c:pt>
                <c:pt idx="1831">
                  <c:v>27.305587769999999</c:v>
                </c:pt>
                <c:pt idx="1832">
                  <c:v>21.90145111</c:v>
                </c:pt>
                <c:pt idx="1833">
                  <c:v>18.815841670000001</c:v>
                </c:pt>
                <c:pt idx="1834">
                  <c:v>15.95875549</c:v>
                </c:pt>
                <c:pt idx="1835">
                  <c:v>15.02597046</c:v>
                </c:pt>
                <c:pt idx="1836">
                  <c:v>15.11829376</c:v>
                </c:pt>
                <c:pt idx="1837">
                  <c:v>13.967620849999999</c:v>
                </c:pt>
                <c:pt idx="1838">
                  <c:v>14.25605011</c:v>
                </c:pt>
                <c:pt idx="1839">
                  <c:v>14.60322571</c:v>
                </c:pt>
                <c:pt idx="1840">
                  <c:v>14.6525116</c:v>
                </c:pt>
                <c:pt idx="1841">
                  <c:v>14.93640137</c:v>
                </c:pt>
                <c:pt idx="1842">
                  <c:v>16.758155819999999</c:v>
                </c:pt>
                <c:pt idx="1843">
                  <c:v>17.777908329999999</c:v>
                </c:pt>
                <c:pt idx="1844">
                  <c:v>21.687583920000002</c:v>
                </c:pt>
                <c:pt idx="1845">
                  <c:v>25.120239260000002</c:v>
                </c:pt>
                <c:pt idx="1846">
                  <c:v>32.760208130000002</c:v>
                </c:pt>
                <c:pt idx="1847">
                  <c:v>34.770774840000001</c:v>
                </c:pt>
                <c:pt idx="1848">
                  <c:v>26.22504425</c:v>
                </c:pt>
                <c:pt idx="1849">
                  <c:v>22.00945282</c:v>
                </c:pt>
                <c:pt idx="1850">
                  <c:v>18.201705929999999</c:v>
                </c:pt>
                <c:pt idx="1851">
                  <c:v>16.712013240000001</c:v>
                </c:pt>
                <c:pt idx="1852">
                  <c:v>15.155296330000001</c:v>
                </c:pt>
                <c:pt idx="1853">
                  <c:v>14.391700739999999</c:v>
                </c:pt>
                <c:pt idx="1854">
                  <c:v>13.77237701</c:v>
                </c:pt>
                <c:pt idx="1855">
                  <c:v>13.103767400000001</c:v>
                </c:pt>
                <c:pt idx="1856">
                  <c:v>13.23002625</c:v>
                </c:pt>
                <c:pt idx="1857">
                  <c:v>14.080543520000001</c:v>
                </c:pt>
                <c:pt idx="1858">
                  <c:v>13.78643799</c:v>
                </c:pt>
                <c:pt idx="1859">
                  <c:v>15.568519589999999</c:v>
                </c:pt>
                <c:pt idx="1860">
                  <c:v>17.1630249</c:v>
                </c:pt>
                <c:pt idx="1861">
                  <c:v>20.759994509999999</c:v>
                </c:pt>
                <c:pt idx="1862">
                  <c:v>25.0447998</c:v>
                </c:pt>
                <c:pt idx="1863">
                  <c:v>33.445274349999998</c:v>
                </c:pt>
                <c:pt idx="1864">
                  <c:v>30.670600889999999</c:v>
                </c:pt>
                <c:pt idx="1865">
                  <c:v>21.905616760000001</c:v>
                </c:pt>
                <c:pt idx="1866">
                  <c:v>18.5634613</c:v>
                </c:pt>
                <c:pt idx="1867">
                  <c:v>16.6576004</c:v>
                </c:pt>
                <c:pt idx="1868">
                  <c:v>14.69573975</c:v>
                </c:pt>
                <c:pt idx="1869">
                  <c:v>14.97618866</c:v>
                </c:pt>
                <c:pt idx="1870">
                  <c:v>13.62889099</c:v>
                </c:pt>
                <c:pt idx="1871">
                  <c:v>13.47637939</c:v>
                </c:pt>
                <c:pt idx="1872">
                  <c:v>13.934547419999999</c:v>
                </c:pt>
                <c:pt idx="1873">
                  <c:v>14.665008540000001</c:v>
                </c:pt>
                <c:pt idx="1874">
                  <c:v>15.466911319999999</c:v>
                </c:pt>
                <c:pt idx="1875">
                  <c:v>16.37312317</c:v>
                </c:pt>
                <c:pt idx="1876">
                  <c:v>18.164100650000002</c:v>
                </c:pt>
                <c:pt idx="1877">
                  <c:v>20.509704589999998</c:v>
                </c:pt>
                <c:pt idx="1878">
                  <c:v>25.653121949999999</c:v>
                </c:pt>
                <c:pt idx="1879">
                  <c:v>32.69477844</c:v>
                </c:pt>
                <c:pt idx="1880">
                  <c:v>35.606079100000002</c:v>
                </c:pt>
                <c:pt idx="1881">
                  <c:v>26.783172610000001</c:v>
                </c:pt>
                <c:pt idx="1882">
                  <c:v>22.32910919</c:v>
                </c:pt>
                <c:pt idx="1883">
                  <c:v>19.22689819</c:v>
                </c:pt>
                <c:pt idx="1884">
                  <c:v>18.168220519999998</c:v>
                </c:pt>
                <c:pt idx="1885">
                  <c:v>16.702407839999999</c:v>
                </c:pt>
                <c:pt idx="1886">
                  <c:v>16.403060910000001</c:v>
                </c:pt>
                <c:pt idx="1887">
                  <c:v>15.394767760000001</c:v>
                </c:pt>
                <c:pt idx="1888">
                  <c:v>15.836639399999999</c:v>
                </c:pt>
                <c:pt idx="1889">
                  <c:v>14.9101944</c:v>
                </c:pt>
                <c:pt idx="1890">
                  <c:v>16.468955990000001</c:v>
                </c:pt>
                <c:pt idx="1891">
                  <c:v>16.313819890000001</c:v>
                </c:pt>
                <c:pt idx="1892">
                  <c:v>17.419792180000002</c:v>
                </c:pt>
                <c:pt idx="1893">
                  <c:v>20.505996700000001</c:v>
                </c:pt>
                <c:pt idx="1894">
                  <c:v>23.181793209999999</c:v>
                </c:pt>
                <c:pt idx="1895">
                  <c:v>30.03160858</c:v>
                </c:pt>
                <c:pt idx="1896">
                  <c:v>35.574203490000002</c:v>
                </c:pt>
                <c:pt idx="1897">
                  <c:v>33.13642883</c:v>
                </c:pt>
                <c:pt idx="1898">
                  <c:v>25.757919309999998</c:v>
                </c:pt>
                <c:pt idx="1899">
                  <c:v>20.579650879999999</c:v>
                </c:pt>
                <c:pt idx="1900">
                  <c:v>18.96660614</c:v>
                </c:pt>
                <c:pt idx="1901">
                  <c:v>18.0431366</c:v>
                </c:pt>
                <c:pt idx="1902">
                  <c:v>17.59401703</c:v>
                </c:pt>
                <c:pt idx="1903">
                  <c:v>15.89602661</c:v>
                </c:pt>
                <c:pt idx="1904">
                  <c:v>16.985672000000001</c:v>
                </c:pt>
                <c:pt idx="1905">
                  <c:v>15.320175170000001</c:v>
                </c:pt>
                <c:pt idx="1906">
                  <c:v>15.12973785</c:v>
                </c:pt>
                <c:pt idx="1907">
                  <c:v>15.619232179999999</c:v>
                </c:pt>
                <c:pt idx="1908">
                  <c:v>16.852409359999999</c:v>
                </c:pt>
                <c:pt idx="1909">
                  <c:v>18.52341461</c:v>
                </c:pt>
                <c:pt idx="1910">
                  <c:v>20.77394104</c:v>
                </c:pt>
                <c:pt idx="1911">
                  <c:v>25.624679570000001</c:v>
                </c:pt>
                <c:pt idx="1912">
                  <c:v>33.421958920000002</c:v>
                </c:pt>
                <c:pt idx="1913">
                  <c:v>35.406898499999997</c:v>
                </c:pt>
                <c:pt idx="1914">
                  <c:v>29.249031070000001</c:v>
                </c:pt>
                <c:pt idx="1915">
                  <c:v>23.54795837</c:v>
                </c:pt>
                <c:pt idx="1916">
                  <c:v>20.038879390000002</c:v>
                </c:pt>
                <c:pt idx="1917">
                  <c:v>18.508552550000001</c:v>
                </c:pt>
                <c:pt idx="1918">
                  <c:v>17.670997620000001</c:v>
                </c:pt>
                <c:pt idx="1919">
                  <c:v>16.651107790000001</c:v>
                </c:pt>
                <c:pt idx="1920">
                  <c:v>15.873809809999999</c:v>
                </c:pt>
                <c:pt idx="1921">
                  <c:v>16.65982056</c:v>
                </c:pt>
                <c:pt idx="1922">
                  <c:v>16.6083374</c:v>
                </c:pt>
                <c:pt idx="1923">
                  <c:v>16.523185730000002</c:v>
                </c:pt>
                <c:pt idx="1924">
                  <c:v>18.02075958</c:v>
                </c:pt>
                <c:pt idx="1925">
                  <c:v>19.872993470000001</c:v>
                </c:pt>
                <c:pt idx="1926">
                  <c:v>20.50689697</c:v>
                </c:pt>
                <c:pt idx="1927">
                  <c:v>24.85281372</c:v>
                </c:pt>
                <c:pt idx="1928">
                  <c:v>29.07559204</c:v>
                </c:pt>
                <c:pt idx="1929">
                  <c:v>36.62687683</c:v>
                </c:pt>
                <c:pt idx="1930">
                  <c:v>34.074478149999997</c:v>
                </c:pt>
                <c:pt idx="1931">
                  <c:v>28.084663389999999</c:v>
                </c:pt>
                <c:pt idx="1932">
                  <c:v>23.501411439999998</c:v>
                </c:pt>
                <c:pt idx="1933">
                  <c:v>21.02850342</c:v>
                </c:pt>
                <c:pt idx="1934">
                  <c:v>19.469825740000001</c:v>
                </c:pt>
                <c:pt idx="1935">
                  <c:v>18.425308229999999</c:v>
                </c:pt>
                <c:pt idx="1936">
                  <c:v>17.999412540000002</c:v>
                </c:pt>
                <c:pt idx="1937">
                  <c:v>16.878356929999999</c:v>
                </c:pt>
                <c:pt idx="1938">
                  <c:v>17.52377319</c:v>
                </c:pt>
                <c:pt idx="1939">
                  <c:v>18.103790279999998</c:v>
                </c:pt>
                <c:pt idx="1940">
                  <c:v>17.963851930000001</c:v>
                </c:pt>
                <c:pt idx="1941">
                  <c:v>17.739692689999998</c:v>
                </c:pt>
                <c:pt idx="1942">
                  <c:v>20.107925420000001</c:v>
                </c:pt>
                <c:pt idx="1943">
                  <c:v>21.432495119999999</c:v>
                </c:pt>
                <c:pt idx="1944">
                  <c:v>26.28720856</c:v>
                </c:pt>
                <c:pt idx="1945">
                  <c:v>32.014343259999997</c:v>
                </c:pt>
                <c:pt idx="1946">
                  <c:v>36.934600830000001</c:v>
                </c:pt>
                <c:pt idx="1947">
                  <c:v>30.26959991</c:v>
                </c:pt>
                <c:pt idx="1948">
                  <c:v>23.571937559999999</c:v>
                </c:pt>
                <c:pt idx="1949">
                  <c:v>22.064422610000001</c:v>
                </c:pt>
                <c:pt idx="1950">
                  <c:v>19.375007629999999</c:v>
                </c:pt>
                <c:pt idx="1951">
                  <c:v>18.956748959999999</c:v>
                </c:pt>
                <c:pt idx="1952">
                  <c:v>18.138633729999999</c:v>
                </c:pt>
                <c:pt idx="1953">
                  <c:v>18.107963560000002</c:v>
                </c:pt>
                <c:pt idx="1954">
                  <c:v>18.017105099999998</c:v>
                </c:pt>
                <c:pt idx="1955">
                  <c:v>17.16447449</c:v>
                </c:pt>
                <c:pt idx="1956">
                  <c:v>18.01776886</c:v>
                </c:pt>
                <c:pt idx="1957">
                  <c:v>18.069725040000002</c:v>
                </c:pt>
                <c:pt idx="1958">
                  <c:v>20.493446349999999</c:v>
                </c:pt>
                <c:pt idx="1959">
                  <c:v>20.807884219999998</c:v>
                </c:pt>
                <c:pt idx="1960">
                  <c:v>23.92151642</c:v>
                </c:pt>
                <c:pt idx="1961">
                  <c:v>30.283645629999999</c:v>
                </c:pt>
                <c:pt idx="1962">
                  <c:v>37.207260130000002</c:v>
                </c:pt>
                <c:pt idx="1963">
                  <c:v>36.370262150000002</c:v>
                </c:pt>
                <c:pt idx="1964">
                  <c:v>29.085945129999999</c:v>
                </c:pt>
                <c:pt idx="1965">
                  <c:v>24.750274659999999</c:v>
                </c:pt>
                <c:pt idx="1966">
                  <c:v>22.6368103</c:v>
                </c:pt>
                <c:pt idx="1967">
                  <c:v>20.526275630000001</c:v>
                </c:pt>
                <c:pt idx="1968">
                  <c:v>19.83072662</c:v>
                </c:pt>
                <c:pt idx="1969">
                  <c:v>20.028053280000002</c:v>
                </c:pt>
                <c:pt idx="1970">
                  <c:v>19.130195619999999</c:v>
                </c:pt>
                <c:pt idx="1971">
                  <c:v>18.191467289999999</c:v>
                </c:pt>
                <c:pt idx="1972">
                  <c:v>19.01919556</c:v>
                </c:pt>
                <c:pt idx="1973">
                  <c:v>20.341308590000001</c:v>
                </c:pt>
                <c:pt idx="1974">
                  <c:v>20.365119929999999</c:v>
                </c:pt>
                <c:pt idx="1975">
                  <c:v>22.548286439999998</c:v>
                </c:pt>
                <c:pt idx="1976">
                  <c:v>24.922302250000001</c:v>
                </c:pt>
                <c:pt idx="1977">
                  <c:v>27.609985349999999</c:v>
                </c:pt>
                <c:pt idx="1978">
                  <c:v>35.014106750000003</c:v>
                </c:pt>
                <c:pt idx="1979">
                  <c:v>40.154060360000003</c:v>
                </c:pt>
                <c:pt idx="1980">
                  <c:v>35.422882080000001</c:v>
                </c:pt>
                <c:pt idx="1981">
                  <c:v>28.967033390000001</c:v>
                </c:pt>
                <c:pt idx="1982">
                  <c:v>25.59314728</c:v>
                </c:pt>
                <c:pt idx="1983">
                  <c:v>22.73748016</c:v>
                </c:pt>
                <c:pt idx="1984">
                  <c:v>21.3536377</c:v>
                </c:pt>
                <c:pt idx="1985">
                  <c:v>20.33381653</c:v>
                </c:pt>
                <c:pt idx="1986">
                  <c:v>19.736953740000001</c:v>
                </c:pt>
                <c:pt idx="1987">
                  <c:v>19.197372439999999</c:v>
                </c:pt>
                <c:pt idx="1988">
                  <c:v>19.144752499999999</c:v>
                </c:pt>
                <c:pt idx="1989">
                  <c:v>19.5152359</c:v>
                </c:pt>
                <c:pt idx="1990">
                  <c:v>19.27900696</c:v>
                </c:pt>
                <c:pt idx="1991">
                  <c:v>19.774940489999999</c:v>
                </c:pt>
                <c:pt idx="1992">
                  <c:v>22.096664430000001</c:v>
                </c:pt>
                <c:pt idx="1993">
                  <c:v>24.395401</c:v>
                </c:pt>
                <c:pt idx="1994">
                  <c:v>28.468933109999998</c:v>
                </c:pt>
                <c:pt idx="1995">
                  <c:v>35.019859310000001</c:v>
                </c:pt>
                <c:pt idx="1996">
                  <c:v>36.301956179999998</c:v>
                </c:pt>
                <c:pt idx="1997">
                  <c:v>28.884971620000002</c:v>
                </c:pt>
                <c:pt idx="1998">
                  <c:v>24.849258420000002</c:v>
                </c:pt>
                <c:pt idx="1999">
                  <c:v>21.285621639999999</c:v>
                </c:pt>
                <c:pt idx="2000">
                  <c:v>19.65345001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2560000"/>
        <c:axId val="92567040"/>
      </c:scatterChart>
      <c:valAx>
        <c:axId val="92560000"/>
        <c:scaling>
          <c:logBase val="10"/>
          <c:orientation val="minMax"/>
          <c:max val="30000000"/>
          <c:min val="150000"/>
        </c:scaling>
        <c:delete val="0"/>
        <c:axPos val="b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min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Frequency (Hz)</a:t>
                </a:r>
              </a:p>
            </c:rich>
          </c:tx>
          <c:layout>
            <c:manualLayout>
              <c:xMode val="edge"/>
              <c:yMode val="edge"/>
              <c:x val="0.43244843487671658"/>
              <c:y val="0.8874972316072699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567040"/>
        <c:crossesAt val="0"/>
        <c:crossBetween val="midCat"/>
        <c:majorUnit val="10"/>
      </c:valAx>
      <c:valAx>
        <c:axId val="9256704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dBuV</a:t>
                </a:r>
              </a:p>
            </c:rich>
          </c:tx>
          <c:layout>
            <c:manualLayout>
              <c:xMode val="edge"/>
              <c:yMode val="edge"/>
              <c:x val="3.5032201970603943E-2"/>
              <c:y val="0.42639971832789192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560000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/>
              <a:t>150kHz-30MHz AM Band</a:t>
            </a:r>
          </a:p>
        </c:rich>
      </c:tx>
      <c:layout>
        <c:manualLayout>
          <c:xMode val="edge"/>
          <c:yMode val="edge"/>
          <c:x val="0.33054777874987845"/>
          <c:y val="4.477916533083032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6809704003425771"/>
          <c:y val="0.11610155961306456"/>
          <c:w val="0.73616214639836686"/>
          <c:h val="0.70359787399232876"/>
        </c:manualLayout>
      </c:layout>
      <c:scatterChart>
        <c:scatterStyle val="smoothMarker"/>
        <c:varyColors val="0"/>
        <c:ser>
          <c:idx val="1"/>
          <c:order val="0"/>
          <c:tx>
            <c:v>LW5</c:v>
          </c:tx>
          <c:spPr>
            <a:ln cap="sq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[1]AM!$E$47:$E$49</c:f>
              <c:numCache>
                <c:formatCode>General</c:formatCode>
                <c:ptCount val="3"/>
                <c:pt idx="0">
                  <c:v>150000</c:v>
                </c:pt>
                <c:pt idx="1">
                  <c:v>300000</c:v>
                </c:pt>
                <c:pt idx="2">
                  <c:v>300000</c:v>
                </c:pt>
              </c:numCache>
            </c:numRef>
          </c:xVal>
          <c:yVal>
            <c:numRef>
              <c:f>[1]AM!$F$47:$F$49</c:f>
              <c:numCache>
                <c:formatCode>General</c:formatCode>
                <c:ptCount val="3"/>
                <c:pt idx="0">
                  <c:v>70</c:v>
                </c:pt>
                <c:pt idx="1">
                  <c:v>70</c:v>
                </c:pt>
                <c:pt idx="2">
                  <c:v>100</c:v>
                </c:pt>
              </c:numCache>
            </c:numRef>
          </c:yVal>
          <c:smooth val="0"/>
        </c:ser>
        <c:ser>
          <c:idx val="2"/>
          <c:order val="1"/>
          <c:tx>
            <c:v>LW3</c:v>
          </c:tx>
          <c:spPr>
            <a:ln cap="flat"/>
          </c:spPr>
          <c:marker>
            <c:symbol val="none"/>
          </c:marker>
          <c:dPt>
            <c:idx val="0"/>
            <c:bubble3D val="0"/>
            <c:spPr>
              <a:ln cap="flat">
                <a:solidFill>
                  <a:srgbClr val="92D050"/>
                </a:solidFill>
              </a:ln>
            </c:spPr>
          </c:dPt>
          <c:dPt>
            <c:idx val="1"/>
            <c:bubble3D val="0"/>
            <c:spPr>
              <a:ln cap="flat">
                <a:solidFill>
                  <a:srgbClr val="92D050"/>
                </a:solidFill>
              </a:ln>
            </c:spPr>
          </c:dPt>
          <c:xVal>
            <c:numRef>
              <c:f>[1]AM!$E$47:$E$49</c:f>
              <c:numCache>
                <c:formatCode>General</c:formatCode>
                <c:ptCount val="3"/>
                <c:pt idx="0">
                  <c:v>150000</c:v>
                </c:pt>
                <c:pt idx="1">
                  <c:v>300000</c:v>
                </c:pt>
                <c:pt idx="2">
                  <c:v>300000</c:v>
                </c:pt>
              </c:numCache>
            </c:numRef>
          </c:xVal>
          <c:yVal>
            <c:numRef>
              <c:f>[1]AM!$G$47:$G$49</c:f>
              <c:numCache>
                <c:formatCode>General</c:formatCode>
                <c:ptCount val="3"/>
                <c:pt idx="0">
                  <c:v>90</c:v>
                </c:pt>
                <c:pt idx="1">
                  <c:v>90</c:v>
                </c:pt>
                <c:pt idx="2">
                  <c:v>100</c:v>
                </c:pt>
              </c:numCache>
            </c:numRef>
          </c:yVal>
          <c:smooth val="0"/>
        </c:ser>
        <c:ser>
          <c:idx val="3"/>
          <c:order val="2"/>
          <c:tx>
            <c:v>MW5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[1]AM!$E$50:$E$53</c:f>
              <c:numCache>
                <c:formatCode>General</c:formatCode>
                <c:ptCount val="4"/>
                <c:pt idx="0">
                  <c:v>530000</c:v>
                </c:pt>
                <c:pt idx="1">
                  <c:v>530000</c:v>
                </c:pt>
                <c:pt idx="2">
                  <c:v>1800000</c:v>
                </c:pt>
                <c:pt idx="3">
                  <c:v>1800000</c:v>
                </c:pt>
              </c:numCache>
            </c:numRef>
          </c:xVal>
          <c:yVal>
            <c:numRef>
              <c:f>[1]AM!$F$50:$F$53</c:f>
              <c:numCache>
                <c:formatCode>General</c:formatCode>
                <c:ptCount val="4"/>
                <c:pt idx="0">
                  <c:v>100</c:v>
                </c:pt>
                <c:pt idx="1">
                  <c:v>54</c:v>
                </c:pt>
                <c:pt idx="2">
                  <c:v>54</c:v>
                </c:pt>
                <c:pt idx="3">
                  <c:v>100</c:v>
                </c:pt>
              </c:numCache>
            </c:numRef>
          </c:yVal>
          <c:smooth val="0"/>
        </c:ser>
        <c:ser>
          <c:idx val="4"/>
          <c:order val="3"/>
          <c:tx>
            <c:v>MW3</c:v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xVal>
            <c:numRef>
              <c:f>[1]AM!$E$50:$E$53</c:f>
              <c:numCache>
                <c:formatCode>General</c:formatCode>
                <c:ptCount val="4"/>
                <c:pt idx="0">
                  <c:v>530000</c:v>
                </c:pt>
                <c:pt idx="1">
                  <c:v>530000</c:v>
                </c:pt>
                <c:pt idx="2">
                  <c:v>1800000</c:v>
                </c:pt>
                <c:pt idx="3">
                  <c:v>1800000</c:v>
                </c:pt>
              </c:numCache>
            </c:numRef>
          </c:xVal>
          <c:yVal>
            <c:numRef>
              <c:f>[1]AM!$G$50:$G$53</c:f>
              <c:numCache>
                <c:formatCode>General</c:formatCode>
                <c:ptCount val="4"/>
                <c:pt idx="0">
                  <c:v>100</c:v>
                </c:pt>
                <c:pt idx="1">
                  <c:v>70</c:v>
                </c:pt>
                <c:pt idx="2">
                  <c:v>70</c:v>
                </c:pt>
                <c:pt idx="3">
                  <c:v>100</c:v>
                </c:pt>
              </c:numCache>
            </c:numRef>
          </c:yVal>
          <c:smooth val="0"/>
        </c:ser>
        <c:ser>
          <c:idx val="5"/>
          <c:order val="4"/>
          <c:tx>
            <c:v>SW5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[1]AM!$E$54:$E$57</c:f>
              <c:numCache>
                <c:formatCode>General</c:formatCode>
                <c:ptCount val="4"/>
                <c:pt idx="0">
                  <c:v>5900000</c:v>
                </c:pt>
                <c:pt idx="1">
                  <c:v>5900000</c:v>
                </c:pt>
                <c:pt idx="2">
                  <c:v>6200000</c:v>
                </c:pt>
                <c:pt idx="3">
                  <c:v>6200000</c:v>
                </c:pt>
              </c:numCache>
            </c:numRef>
          </c:xVal>
          <c:yVal>
            <c:numRef>
              <c:f>[1]AM!$F$54:$F$57</c:f>
              <c:numCache>
                <c:formatCode>General</c:formatCode>
                <c:ptCount val="4"/>
                <c:pt idx="0">
                  <c:v>100</c:v>
                </c:pt>
                <c:pt idx="1">
                  <c:v>53</c:v>
                </c:pt>
                <c:pt idx="2">
                  <c:v>53</c:v>
                </c:pt>
                <c:pt idx="3">
                  <c:v>100</c:v>
                </c:pt>
              </c:numCache>
            </c:numRef>
          </c:yVal>
          <c:smooth val="0"/>
        </c:ser>
        <c:ser>
          <c:idx val="6"/>
          <c:order val="5"/>
          <c:tx>
            <c:v>SW3</c:v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xVal>
            <c:numRef>
              <c:f>[1]AM!$E$54:$E$57</c:f>
              <c:numCache>
                <c:formatCode>General</c:formatCode>
                <c:ptCount val="4"/>
                <c:pt idx="0">
                  <c:v>5900000</c:v>
                </c:pt>
                <c:pt idx="1">
                  <c:v>5900000</c:v>
                </c:pt>
                <c:pt idx="2">
                  <c:v>6200000</c:v>
                </c:pt>
                <c:pt idx="3">
                  <c:v>6200000</c:v>
                </c:pt>
              </c:numCache>
            </c:numRef>
          </c:xVal>
          <c:yVal>
            <c:numRef>
              <c:f>[1]AM!$G$54:$G$57</c:f>
              <c:numCache>
                <c:formatCode>General</c:formatCode>
                <c:ptCount val="4"/>
                <c:pt idx="0">
                  <c:v>100</c:v>
                </c:pt>
                <c:pt idx="1">
                  <c:v>65</c:v>
                </c:pt>
                <c:pt idx="2">
                  <c:v>65</c:v>
                </c:pt>
                <c:pt idx="3">
                  <c:v>100</c:v>
                </c:pt>
              </c:numCache>
            </c:numRef>
          </c:yVal>
          <c:smooth val="0"/>
        </c:ser>
        <c:ser>
          <c:idx val="7"/>
          <c:order val="6"/>
          <c:tx>
            <c:v>CB5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[1]AM!$E$58:$E$61</c:f>
              <c:numCache>
                <c:formatCode>General</c:formatCode>
                <c:ptCount val="4"/>
                <c:pt idx="0">
                  <c:v>26000000</c:v>
                </c:pt>
                <c:pt idx="1">
                  <c:v>26000000</c:v>
                </c:pt>
                <c:pt idx="2">
                  <c:v>28000000</c:v>
                </c:pt>
                <c:pt idx="3">
                  <c:v>28000000</c:v>
                </c:pt>
              </c:numCache>
            </c:numRef>
          </c:xVal>
          <c:yVal>
            <c:numRef>
              <c:f>[1]AM!$F$58:$F$61</c:f>
              <c:numCache>
                <c:formatCode>General</c:formatCode>
                <c:ptCount val="4"/>
                <c:pt idx="0">
                  <c:v>100</c:v>
                </c:pt>
                <c:pt idx="1">
                  <c:v>44</c:v>
                </c:pt>
                <c:pt idx="2">
                  <c:v>44</c:v>
                </c:pt>
                <c:pt idx="3">
                  <c:v>100</c:v>
                </c:pt>
              </c:numCache>
            </c:numRef>
          </c:yVal>
          <c:smooth val="0"/>
        </c:ser>
        <c:ser>
          <c:idx val="8"/>
          <c:order val="7"/>
          <c:tx>
            <c:v>CB3</c:v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xVal>
            <c:numRef>
              <c:f>[1]AM!$E$58:$E$61</c:f>
              <c:numCache>
                <c:formatCode>General</c:formatCode>
                <c:ptCount val="4"/>
                <c:pt idx="0">
                  <c:v>26000000</c:v>
                </c:pt>
                <c:pt idx="1">
                  <c:v>26000000</c:v>
                </c:pt>
                <c:pt idx="2">
                  <c:v>28000000</c:v>
                </c:pt>
                <c:pt idx="3">
                  <c:v>28000000</c:v>
                </c:pt>
              </c:numCache>
            </c:numRef>
          </c:xVal>
          <c:yVal>
            <c:numRef>
              <c:f>[1]AM!$G$58:$G$61</c:f>
              <c:numCache>
                <c:formatCode>General</c:formatCode>
                <c:ptCount val="4"/>
                <c:pt idx="0">
                  <c:v>100</c:v>
                </c:pt>
                <c:pt idx="1">
                  <c:v>56</c:v>
                </c:pt>
                <c:pt idx="2">
                  <c:v>56</c:v>
                </c:pt>
                <c:pt idx="3">
                  <c:v>100</c:v>
                </c:pt>
              </c:numCache>
            </c:numRef>
          </c:yVal>
          <c:smooth val="0"/>
        </c:ser>
        <c:ser>
          <c:idx val="0"/>
          <c:order val="8"/>
          <c:spPr>
            <a:ln w="127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TESTP3PMPNOFIL2!$A$27:$A$2027</c:f>
              <c:numCache>
                <c:formatCode>General</c:formatCode>
                <c:ptCount val="2001"/>
                <c:pt idx="0">
                  <c:v>107471.26436781599</c:v>
                </c:pt>
                <c:pt idx="1">
                  <c:v>122413.793103448</c:v>
                </c:pt>
                <c:pt idx="2">
                  <c:v>137356.32183907999</c:v>
                </c:pt>
                <c:pt idx="3">
                  <c:v>152298.85057471201</c:v>
                </c:pt>
                <c:pt idx="4">
                  <c:v>167241.379310344</c:v>
                </c:pt>
                <c:pt idx="5">
                  <c:v>182183.908045977</c:v>
                </c:pt>
                <c:pt idx="6">
                  <c:v>197126.43678160899</c:v>
                </c:pt>
                <c:pt idx="7">
                  <c:v>212068.96551724101</c:v>
                </c:pt>
                <c:pt idx="8">
                  <c:v>227011.494252873</c:v>
                </c:pt>
                <c:pt idx="9">
                  <c:v>241954.02298850499</c:v>
                </c:pt>
                <c:pt idx="10">
                  <c:v>256896.551724138</c:v>
                </c:pt>
                <c:pt idx="11">
                  <c:v>271839.08045976999</c:v>
                </c:pt>
                <c:pt idx="12">
                  <c:v>286781.60919540201</c:v>
                </c:pt>
                <c:pt idx="13">
                  <c:v>301724.13793103403</c:v>
                </c:pt>
                <c:pt idx="14">
                  <c:v>316666.66666666599</c:v>
                </c:pt>
                <c:pt idx="15">
                  <c:v>331609.19540229801</c:v>
                </c:pt>
                <c:pt idx="16">
                  <c:v>346551.72413793101</c:v>
                </c:pt>
                <c:pt idx="17">
                  <c:v>361494.25287356297</c:v>
                </c:pt>
                <c:pt idx="18">
                  <c:v>376436.78160919499</c:v>
                </c:pt>
                <c:pt idx="19">
                  <c:v>391379.31034482701</c:v>
                </c:pt>
                <c:pt idx="20">
                  <c:v>406321.83908045897</c:v>
                </c:pt>
                <c:pt idx="21">
                  <c:v>421264.36781609198</c:v>
                </c:pt>
                <c:pt idx="22">
                  <c:v>436206.896551724</c:v>
                </c:pt>
                <c:pt idx="23">
                  <c:v>451149.42528735602</c:v>
                </c:pt>
                <c:pt idx="24">
                  <c:v>466091.95402298798</c:v>
                </c:pt>
                <c:pt idx="25">
                  <c:v>481034.48275862</c:v>
                </c:pt>
                <c:pt idx="26">
                  <c:v>495977.01149425301</c:v>
                </c:pt>
                <c:pt idx="27">
                  <c:v>510919.54022988502</c:v>
                </c:pt>
                <c:pt idx="28">
                  <c:v>525862.06896551698</c:v>
                </c:pt>
                <c:pt idx="29">
                  <c:v>540804.59770114894</c:v>
                </c:pt>
                <c:pt idx="30">
                  <c:v>555747.12643678102</c:v>
                </c:pt>
                <c:pt idx="31">
                  <c:v>570689.65517241403</c:v>
                </c:pt>
                <c:pt idx="32">
                  <c:v>585632.18390804599</c:v>
                </c:pt>
                <c:pt idx="33">
                  <c:v>600574.71264367795</c:v>
                </c:pt>
                <c:pt idx="34">
                  <c:v>615517.24137931003</c:v>
                </c:pt>
                <c:pt idx="35">
                  <c:v>630459.77011494199</c:v>
                </c:pt>
                <c:pt idx="36">
                  <c:v>645402.298850575</c:v>
                </c:pt>
                <c:pt idx="37">
                  <c:v>660344.82758620696</c:v>
                </c:pt>
                <c:pt idx="38">
                  <c:v>675287.35632183903</c:v>
                </c:pt>
                <c:pt idx="39">
                  <c:v>690229.88505747099</c:v>
                </c:pt>
                <c:pt idx="40">
                  <c:v>705172.41379310295</c:v>
                </c:pt>
                <c:pt idx="41">
                  <c:v>720114.94252873503</c:v>
                </c:pt>
                <c:pt idx="42">
                  <c:v>735057.47126436804</c:v>
                </c:pt>
                <c:pt idx="43">
                  <c:v>750000</c:v>
                </c:pt>
                <c:pt idx="44">
                  <c:v>764942.52873563196</c:v>
                </c:pt>
                <c:pt idx="45">
                  <c:v>779885.05747126404</c:v>
                </c:pt>
                <c:pt idx="46">
                  <c:v>794827.586206896</c:v>
                </c:pt>
                <c:pt idx="47">
                  <c:v>809770.11494252901</c:v>
                </c:pt>
                <c:pt idx="48">
                  <c:v>824712.64367816097</c:v>
                </c:pt>
                <c:pt idx="49">
                  <c:v>839655.17241379304</c:v>
                </c:pt>
                <c:pt idx="50">
                  <c:v>854597.701149425</c:v>
                </c:pt>
                <c:pt idx="51">
                  <c:v>869540.22988505696</c:v>
                </c:pt>
                <c:pt idx="52">
                  <c:v>884482.75862068997</c:v>
                </c:pt>
                <c:pt idx="53">
                  <c:v>899425.28735632205</c:v>
                </c:pt>
                <c:pt idx="54">
                  <c:v>914367.81609195401</c:v>
                </c:pt>
                <c:pt idx="55">
                  <c:v>929310.34482758597</c:v>
                </c:pt>
                <c:pt idx="56">
                  <c:v>944252.87356321805</c:v>
                </c:pt>
                <c:pt idx="57">
                  <c:v>959195.40229885106</c:v>
                </c:pt>
                <c:pt idx="58">
                  <c:v>974137.93103448302</c:v>
                </c:pt>
                <c:pt idx="59">
                  <c:v>989080.45977011498</c:v>
                </c:pt>
                <c:pt idx="60">
                  <c:v>1004022.98850574</c:v>
                </c:pt>
                <c:pt idx="61">
                  <c:v>1018965.51724137</c:v>
                </c:pt>
                <c:pt idx="62">
                  <c:v>1033908.04597701</c:v>
                </c:pt>
                <c:pt idx="63">
                  <c:v>1048850.5747126399</c:v>
                </c:pt>
                <c:pt idx="64">
                  <c:v>1063793.1034482699</c:v>
                </c:pt>
                <c:pt idx="65">
                  <c:v>1078735.6321839001</c:v>
                </c:pt>
                <c:pt idx="66">
                  <c:v>1093678.1609195401</c:v>
                </c:pt>
                <c:pt idx="67">
                  <c:v>1108620.6896551701</c:v>
                </c:pt>
                <c:pt idx="68">
                  <c:v>1123563.2183908001</c:v>
                </c:pt>
                <c:pt idx="69">
                  <c:v>1138505.74712643</c:v>
                </c:pt>
                <c:pt idx="70">
                  <c:v>1153448.27586206</c:v>
                </c:pt>
                <c:pt idx="71">
                  <c:v>1168390.8045977</c:v>
                </c:pt>
                <c:pt idx="72">
                  <c:v>1183333.33333333</c:v>
                </c:pt>
                <c:pt idx="73">
                  <c:v>1198275.86206896</c:v>
                </c:pt>
                <c:pt idx="74">
                  <c:v>1213218.39080459</c:v>
                </c:pt>
                <c:pt idx="75">
                  <c:v>1228160.9195402199</c:v>
                </c:pt>
                <c:pt idx="76">
                  <c:v>1243103.4482758599</c:v>
                </c:pt>
                <c:pt idx="77">
                  <c:v>1258045.9770114899</c:v>
                </c:pt>
                <c:pt idx="78">
                  <c:v>1272988.5057471199</c:v>
                </c:pt>
                <c:pt idx="79">
                  <c:v>1287931.0344827501</c:v>
                </c:pt>
                <c:pt idx="80">
                  <c:v>1302873.5632183801</c:v>
                </c:pt>
                <c:pt idx="81">
                  <c:v>1317816.0919540201</c:v>
                </c:pt>
                <c:pt idx="82">
                  <c:v>1332758.6206896501</c:v>
                </c:pt>
                <c:pt idx="83">
                  <c:v>1347701.14942528</c:v>
                </c:pt>
                <c:pt idx="84">
                  <c:v>1362643.67816091</c:v>
                </c:pt>
                <c:pt idx="85">
                  <c:v>1377586.20689654</c:v>
                </c:pt>
                <c:pt idx="86">
                  <c:v>1392528.73563218</c:v>
                </c:pt>
                <c:pt idx="87">
                  <c:v>1407471.26436781</c:v>
                </c:pt>
                <c:pt idx="88">
                  <c:v>1422413.79310344</c:v>
                </c:pt>
                <c:pt idx="89">
                  <c:v>1437356.3218390699</c:v>
                </c:pt>
                <c:pt idx="90">
                  <c:v>1452298.8505747099</c:v>
                </c:pt>
                <c:pt idx="91">
                  <c:v>1467241.3793103399</c:v>
                </c:pt>
                <c:pt idx="92">
                  <c:v>1482183.9080459699</c:v>
                </c:pt>
                <c:pt idx="93">
                  <c:v>1497126.4367815999</c:v>
                </c:pt>
                <c:pt idx="94">
                  <c:v>1512068.9655172301</c:v>
                </c:pt>
                <c:pt idx="95">
                  <c:v>1527011.4942528701</c:v>
                </c:pt>
                <c:pt idx="96">
                  <c:v>1541954.0229885001</c:v>
                </c:pt>
                <c:pt idx="97">
                  <c:v>1556896.5517241301</c:v>
                </c:pt>
                <c:pt idx="98">
                  <c:v>1571839.08045976</c:v>
                </c:pt>
                <c:pt idx="99">
                  <c:v>1586781.60919539</c:v>
                </c:pt>
                <c:pt idx="100">
                  <c:v>1601724.13793103</c:v>
                </c:pt>
                <c:pt idx="101">
                  <c:v>1616666.66666666</c:v>
                </c:pt>
                <c:pt idx="102">
                  <c:v>1631609.19540229</c:v>
                </c:pt>
                <c:pt idx="103">
                  <c:v>1646551.72413792</c:v>
                </c:pt>
                <c:pt idx="104">
                  <c:v>1661494.2528735499</c:v>
                </c:pt>
                <c:pt idx="105">
                  <c:v>1676436.7816091899</c:v>
                </c:pt>
                <c:pt idx="106">
                  <c:v>1691379.3103448199</c:v>
                </c:pt>
                <c:pt idx="107">
                  <c:v>1706321.8390804499</c:v>
                </c:pt>
                <c:pt idx="108">
                  <c:v>1721264.3678160801</c:v>
                </c:pt>
                <c:pt idx="109">
                  <c:v>1736206.8965517101</c:v>
                </c:pt>
                <c:pt idx="110">
                  <c:v>1751149.4252873501</c:v>
                </c:pt>
                <c:pt idx="111">
                  <c:v>1766091.9540229801</c:v>
                </c:pt>
                <c:pt idx="112">
                  <c:v>1781034.48275861</c:v>
                </c:pt>
                <c:pt idx="113">
                  <c:v>1795977.01149424</c:v>
                </c:pt>
                <c:pt idx="114">
                  <c:v>1810919.54022988</c:v>
                </c:pt>
                <c:pt idx="115">
                  <c:v>1825862.06896551</c:v>
                </c:pt>
                <c:pt idx="116">
                  <c:v>1840804.59770114</c:v>
                </c:pt>
                <c:pt idx="117">
                  <c:v>1855747.12643677</c:v>
                </c:pt>
                <c:pt idx="118">
                  <c:v>1870689.6551723999</c:v>
                </c:pt>
                <c:pt idx="119">
                  <c:v>1885632.1839080399</c:v>
                </c:pt>
                <c:pt idx="120">
                  <c:v>1900574.7126436699</c:v>
                </c:pt>
                <c:pt idx="121">
                  <c:v>1915517.2413792999</c:v>
                </c:pt>
                <c:pt idx="122">
                  <c:v>1930459.7701149301</c:v>
                </c:pt>
                <c:pt idx="123">
                  <c:v>1945402.2988505601</c:v>
                </c:pt>
                <c:pt idx="124">
                  <c:v>1960344.8275862001</c:v>
                </c:pt>
                <c:pt idx="125">
                  <c:v>1975287.3563218301</c:v>
                </c:pt>
                <c:pt idx="126">
                  <c:v>1990229.8850574601</c:v>
                </c:pt>
                <c:pt idx="127">
                  <c:v>2005172.41379309</c:v>
                </c:pt>
                <c:pt idx="128">
                  <c:v>2020114.94252872</c:v>
                </c:pt>
                <c:pt idx="129">
                  <c:v>2035057.47126436</c:v>
                </c:pt>
                <c:pt idx="130">
                  <c:v>2049999.99999999</c:v>
                </c:pt>
                <c:pt idx="131">
                  <c:v>2064942.52873562</c:v>
                </c:pt>
                <c:pt idx="132">
                  <c:v>2079885.05747125</c:v>
                </c:pt>
                <c:pt idx="133">
                  <c:v>2094827.5862068799</c:v>
                </c:pt>
                <c:pt idx="134">
                  <c:v>2109770.1149425199</c:v>
                </c:pt>
                <c:pt idx="135">
                  <c:v>2124712.6436781501</c:v>
                </c:pt>
                <c:pt idx="136">
                  <c:v>2139655.1724137799</c:v>
                </c:pt>
                <c:pt idx="137">
                  <c:v>2154597.7011494101</c:v>
                </c:pt>
                <c:pt idx="138">
                  <c:v>2169540.2298850501</c:v>
                </c:pt>
                <c:pt idx="139">
                  <c:v>2184482.7586206798</c:v>
                </c:pt>
                <c:pt idx="140">
                  <c:v>2199425.2873563101</c:v>
                </c:pt>
                <c:pt idx="141">
                  <c:v>2214367.8160919398</c:v>
                </c:pt>
                <c:pt idx="142">
                  <c:v>2229310.34482757</c:v>
                </c:pt>
                <c:pt idx="143">
                  <c:v>2244252.87356321</c:v>
                </c:pt>
                <c:pt idx="144">
                  <c:v>2259195.4022988402</c:v>
                </c:pt>
                <c:pt idx="145">
                  <c:v>2274137.93103447</c:v>
                </c:pt>
                <c:pt idx="146">
                  <c:v>2289080.4597701002</c:v>
                </c:pt>
                <c:pt idx="147">
                  <c:v>2304022.9885057299</c:v>
                </c:pt>
                <c:pt idx="148">
                  <c:v>2318965.5172413699</c:v>
                </c:pt>
                <c:pt idx="149">
                  <c:v>2333908.0459770001</c:v>
                </c:pt>
                <c:pt idx="150">
                  <c:v>2348850.5747126299</c:v>
                </c:pt>
                <c:pt idx="151">
                  <c:v>2363793.1034482601</c:v>
                </c:pt>
                <c:pt idx="152">
                  <c:v>2378735.6321838899</c:v>
                </c:pt>
                <c:pt idx="153">
                  <c:v>2393678.1609195299</c:v>
                </c:pt>
                <c:pt idx="154">
                  <c:v>2408620.6896551601</c:v>
                </c:pt>
                <c:pt idx="155">
                  <c:v>2423563.2183907898</c:v>
                </c:pt>
                <c:pt idx="156">
                  <c:v>2438505.74712642</c:v>
                </c:pt>
                <c:pt idx="157">
                  <c:v>2453448.2758620498</c:v>
                </c:pt>
                <c:pt idx="158">
                  <c:v>2468390.8045976898</c:v>
                </c:pt>
                <c:pt idx="159">
                  <c:v>2483333.33333332</c:v>
                </c:pt>
                <c:pt idx="160">
                  <c:v>2498275.8620689502</c:v>
                </c:pt>
                <c:pt idx="161">
                  <c:v>2513218.3908045799</c:v>
                </c:pt>
                <c:pt idx="162">
                  <c:v>2528160.9195402102</c:v>
                </c:pt>
                <c:pt idx="163">
                  <c:v>2543103.4482758502</c:v>
                </c:pt>
                <c:pt idx="164">
                  <c:v>2558045.9770114799</c:v>
                </c:pt>
                <c:pt idx="165">
                  <c:v>2572988.5057471101</c:v>
                </c:pt>
                <c:pt idx="166">
                  <c:v>2587931.0344827399</c:v>
                </c:pt>
                <c:pt idx="167">
                  <c:v>2602873.5632183799</c:v>
                </c:pt>
                <c:pt idx="168">
                  <c:v>2617816.0919540101</c:v>
                </c:pt>
                <c:pt idx="169">
                  <c:v>2632758.6206896398</c:v>
                </c:pt>
                <c:pt idx="170">
                  <c:v>2647701.14942527</c:v>
                </c:pt>
                <c:pt idx="171">
                  <c:v>2662643.6781608998</c:v>
                </c:pt>
                <c:pt idx="172">
                  <c:v>2677586.2068965398</c:v>
                </c:pt>
                <c:pt idx="173">
                  <c:v>2692528.73563217</c:v>
                </c:pt>
                <c:pt idx="174">
                  <c:v>2707471.2643678002</c:v>
                </c:pt>
                <c:pt idx="175">
                  <c:v>2722413.79310343</c:v>
                </c:pt>
                <c:pt idx="176">
                  <c:v>2737356.3218390602</c:v>
                </c:pt>
                <c:pt idx="177">
                  <c:v>2752298.8505747002</c:v>
                </c:pt>
                <c:pt idx="178">
                  <c:v>2767241.3793103299</c:v>
                </c:pt>
                <c:pt idx="179">
                  <c:v>2782183.9080459601</c:v>
                </c:pt>
                <c:pt idx="180">
                  <c:v>2797126.4367815899</c:v>
                </c:pt>
                <c:pt idx="181">
                  <c:v>2812068.9655172201</c:v>
                </c:pt>
                <c:pt idx="182">
                  <c:v>2827011.4942528601</c:v>
                </c:pt>
                <c:pt idx="183">
                  <c:v>2841954.0229884898</c:v>
                </c:pt>
                <c:pt idx="184">
                  <c:v>2856896.55172412</c:v>
                </c:pt>
                <c:pt idx="185">
                  <c:v>2871839.0804597498</c:v>
                </c:pt>
                <c:pt idx="186">
                  <c:v>2886781.60919538</c:v>
                </c:pt>
                <c:pt idx="187">
                  <c:v>2901724.13793102</c:v>
                </c:pt>
                <c:pt idx="188">
                  <c:v>2916666.6666666502</c:v>
                </c:pt>
                <c:pt idx="189">
                  <c:v>2931609.19540228</c:v>
                </c:pt>
                <c:pt idx="190">
                  <c:v>2946551.7241379102</c:v>
                </c:pt>
                <c:pt idx="191">
                  <c:v>2961494.2528735502</c:v>
                </c:pt>
                <c:pt idx="192">
                  <c:v>2976436.7816091799</c:v>
                </c:pt>
                <c:pt idx="193">
                  <c:v>2991379.3103448101</c:v>
                </c:pt>
                <c:pt idx="194">
                  <c:v>3006321.8390804399</c:v>
                </c:pt>
                <c:pt idx="195">
                  <c:v>3021264.3678160701</c:v>
                </c:pt>
                <c:pt idx="196">
                  <c:v>3036206.8965517101</c:v>
                </c:pt>
                <c:pt idx="197">
                  <c:v>3051149.4252873398</c:v>
                </c:pt>
                <c:pt idx="198">
                  <c:v>3066091.9540229701</c:v>
                </c:pt>
                <c:pt idx="199">
                  <c:v>3081034.4827585998</c:v>
                </c:pt>
                <c:pt idx="200">
                  <c:v>3095977.01149423</c:v>
                </c:pt>
                <c:pt idx="201">
                  <c:v>3110919.54022987</c:v>
                </c:pt>
                <c:pt idx="202">
                  <c:v>3125862.0689655002</c:v>
                </c:pt>
                <c:pt idx="203">
                  <c:v>3140804.59770113</c:v>
                </c:pt>
                <c:pt idx="204">
                  <c:v>3155747.1264367602</c:v>
                </c:pt>
                <c:pt idx="205">
                  <c:v>3170689.6551723899</c:v>
                </c:pt>
                <c:pt idx="206">
                  <c:v>3185632.1839080299</c:v>
                </c:pt>
                <c:pt idx="207">
                  <c:v>3200574.7126436601</c:v>
                </c:pt>
                <c:pt idx="208">
                  <c:v>3215517.2413792899</c:v>
                </c:pt>
                <c:pt idx="209">
                  <c:v>3230459.7701149201</c:v>
                </c:pt>
                <c:pt idx="210">
                  <c:v>3245402.2988505499</c:v>
                </c:pt>
                <c:pt idx="211">
                  <c:v>3260344.8275861898</c:v>
                </c:pt>
                <c:pt idx="212">
                  <c:v>3275287.3563218201</c:v>
                </c:pt>
                <c:pt idx="213">
                  <c:v>3290229.8850574498</c:v>
                </c:pt>
                <c:pt idx="214">
                  <c:v>3305172.41379308</c:v>
                </c:pt>
                <c:pt idx="215">
                  <c:v>3320114.94252872</c:v>
                </c:pt>
                <c:pt idx="216">
                  <c:v>3335057.4712643502</c:v>
                </c:pt>
                <c:pt idx="217">
                  <c:v>3349999.99999998</c:v>
                </c:pt>
                <c:pt idx="218">
                  <c:v>3364942.5287356102</c:v>
                </c:pt>
                <c:pt idx="219">
                  <c:v>3379885.0574712399</c:v>
                </c:pt>
                <c:pt idx="220">
                  <c:v>3394827.5862068799</c:v>
                </c:pt>
                <c:pt idx="221">
                  <c:v>3409770.1149425101</c:v>
                </c:pt>
                <c:pt idx="222">
                  <c:v>3424712.6436781399</c:v>
                </c:pt>
                <c:pt idx="223">
                  <c:v>3439655.1724137701</c:v>
                </c:pt>
                <c:pt idx="224">
                  <c:v>3454597.7011493999</c:v>
                </c:pt>
                <c:pt idx="225">
                  <c:v>3469540.2298850399</c:v>
                </c:pt>
                <c:pt idx="226">
                  <c:v>3484482.7586206701</c:v>
                </c:pt>
                <c:pt idx="227">
                  <c:v>3499425.2873562998</c:v>
                </c:pt>
                <c:pt idx="228">
                  <c:v>3514367.81609193</c:v>
                </c:pt>
                <c:pt idx="229">
                  <c:v>3529310.3448275598</c:v>
                </c:pt>
                <c:pt idx="230">
                  <c:v>3544252.8735631998</c:v>
                </c:pt>
                <c:pt idx="231">
                  <c:v>3559195.40229883</c:v>
                </c:pt>
                <c:pt idx="232">
                  <c:v>3574137.9310344602</c:v>
                </c:pt>
                <c:pt idx="233">
                  <c:v>3589080.4597700899</c:v>
                </c:pt>
                <c:pt idx="234">
                  <c:v>3604022.9885057202</c:v>
                </c:pt>
                <c:pt idx="235">
                  <c:v>3618965.5172413602</c:v>
                </c:pt>
                <c:pt idx="236">
                  <c:v>3633908.0459769899</c:v>
                </c:pt>
                <c:pt idx="237">
                  <c:v>3648850.5747126201</c:v>
                </c:pt>
                <c:pt idx="238">
                  <c:v>3663793.1034482499</c:v>
                </c:pt>
                <c:pt idx="239">
                  <c:v>3678735.6321838801</c:v>
                </c:pt>
                <c:pt idx="240">
                  <c:v>3693678.1609195201</c:v>
                </c:pt>
                <c:pt idx="241">
                  <c:v>3708620.6896551498</c:v>
                </c:pt>
                <c:pt idx="242">
                  <c:v>3723563.21839078</c:v>
                </c:pt>
                <c:pt idx="243">
                  <c:v>3738505.7471264098</c:v>
                </c:pt>
                <c:pt idx="244">
                  <c:v>3753448.2758620498</c:v>
                </c:pt>
                <c:pt idx="245">
                  <c:v>3768390.80459768</c:v>
                </c:pt>
                <c:pt idx="246">
                  <c:v>3783333.3333333102</c:v>
                </c:pt>
                <c:pt idx="247">
                  <c:v>3798275.86206894</c:v>
                </c:pt>
                <c:pt idx="248">
                  <c:v>3813218.3908045702</c:v>
                </c:pt>
                <c:pt idx="249">
                  <c:v>3828160.9195402102</c:v>
                </c:pt>
                <c:pt idx="250">
                  <c:v>3843103.4482758399</c:v>
                </c:pt>
                <c:pt idx="251">
                  <c:v>3858045.9770114701</c:v>
                </c:pt>
                <c:pt idx="252">
                  <c:v>3872988.5057470999</c:v>
                </c:pt>
                <c:pt idx="253">
                  <c:v>3887931.0344827301</c:v>
                </c:pt>
                <c:pt idx="254">
                  <c:v>3902873.5632183701</c:v>
                </c:pt>
                <c:pt idx="255">
                  <c:v>3917816.0919539998</c:v>
                </c:pt>
                <c:pt idx="256">
                  <c:v>3932758.62068963</c:v>
                </c:pt>
                <c:pt idx="257">
                  <c:v>3947701.1494252598</c:v>
                </c:pt>
                <c:pt idx="258">
                  <c:v>3962643.67816089</c:v>
                </c:pt>
                <c:pt idx="259">
                  <c:v>3977586.20689653</c:v>
                </c:pt>
                <c:pt idx="260">
                  <c:v>3992528.7356321602</c:v>
                </c:pt>
                <c:pt idx="261">
                  <c:v>4007471.26436779</c:v>
                </c:pt>
                <c:pt idx="262">
                  <c:v>4022413.7931034202</c:v>
                </c:pt>
                <c:pt idx="263">
                  <c:v>4037356.3218390499</c:v>
                </c:pt>
                <c:pt idx="264">
                  <c:v>4052298.8505746899</c:v>
                </c:pt>
                <c:pt idx="265">
                  <c:v>4067241.3793103201</c:v>
                </c:pt>
                <c:pt idx="266">
                  <c:v>4082183.9080459499</c:v>
                </c:pt>
                <c:pt idx="267">
                  <c:v>4097126.4367815801</c:v>
                </c:pt>
                <c:pt idx="268">
                  <c:v>4112068.9655172201</c:v>
                </c:pt>
                <c:pt idx="269">
                  <c:v>4127011.4942528498</c:v>
                </c:pt>
                <c:pt idx="270">
                  <c:v>4141954.0229884801</c:v>
                </c:pt>
                <c:pt idx="271">
                  <c:v>4156896.5517241098</c:v>
                </c:pt>
                <c:pt idx="272">
                  <c:v>4171839.08045974</c:v>
                </c:pt>
                <c:pt idx="273">
                  <c:v>4186781.60919538</c:v>
                </c:pt>
                <c:pt idx="274">
                  <c:v>4201724.1379310098</c:v>
                </c:pt>
                <c:pt idx="275">
                  <c:v>4216666.66666664</c:v>
                </c:pt>
                <c:pt idx="276">
                  <c:v>4231609.1954022702</c:v>
                </c:pt>
                <c:pt idx="277">
                  <c:v>4246551.7241379004</c:v>
                </c:pt>
                <c:pt idx="278">
                  <c:v>4261494.2528735399</c:v>
                </c:pt>
                <c:pt idx="279">
                  <c:v>4276436.7816091701</c:v>
                </c:pt>
                <c:pt idx="280">
                  <c:v>4291379.3103448004</c:v>
                </c:pt>
                <c:pt idx="281">
                  <c:v>4306321.8390804296</c:v>
                </c:pt>
                <c:pt idx="282">
                  <c:v>4321264.3678160599</c:v>
                </c:pt>
                <c:pt idx="283">
                  <c:v>4336206.8965517003</c:v>
                </c:pt>
                <c:pt idx="284">
                  <c:v>4351149.4252873296</c:v>
                </c:pt>
                <c:pt idx="285">
                  <c:v>4366091.9540229598</c:v>
                </c:pt>
                <c:pt idx="286">
                  <c:v>4381034.48275859</c:v>
                </c:pt>
                <c:pt idx="287">
                  <c:v>4395977.0114942202</c:v>
                </c:pt>
                <c:pt idx="288">
                  <c:v>4410919.5402298598</c:v>
                </c:pt>
                <c:pt idx="289">
                  <c:v>4425862.06896549</c:v>
                </c:pt>
                <c:pt idx="290">
                  <c:v>4440804.5977011202</c:v>
                </c:pt>
                <c:pt idx="291">
                  <c:v>4455747.1264367504</c:v>
                </c:pt>
                <c:pt idx="292">
                  <c:v>4470689.6551723797</c:v>
                </c:pt>
                <c:pt idx="293">
                  <c:v>4485632.1839080201</c:v>
                </c:pt>
                <c:pt idx="294">
                  <c:v>4500574.7126436504</c:v>
                </c:pt>
                <c:pt idx="295">
                  <c:v>4515517.2413792796</c:v>
                </c:pt>
                <c:pt idx="296">
                  <c:v>4530459.7701149099</c:v>
                </c:pt>
                <c:pt idx="297">
                  <c:v>4545402.2988505503</c:v>
                </c:pt>
                <c:pt idx="298">
                  <c:v>4560344.8275861796</c:v>
                </c:pt>
                <c:pt idx="299">
                  <c:v>4575287.3563218098</c:v>
                </c:pt>
                <c:pt idx="300">
                  <c:v>4590229.88505744</c:v>
                </c:pt>
                <c:pt idx="301">
                  <c:v>4605172.4137930702</c:v>
                </c:pt>
                <c:pt idx="302">
                  <c:v>4620114.9425287098</c:v>
                </c:pt>
                <c:pt idx="303">
                  <c:v>4635057.47126434</c:v>
                </c:pt>
                <c:pt idx="304">
                  <c:v>4649999.9999999702</c:v>
                </c:pt>
                <c:pt idx="305">
                  <c:v>4664942.5287356004</c:v>
                </c:pt>
                <c:pt idx="306">
                  <c:v>4679885.0574712297</c:v>
                </c:pt>
                <c:pt idx="307">
                  <c:v>4694827.5862068702</c:v>
                </c:pt>
                <c:pt idx="308">
                  <c:v>4709770.1149425004</c:v>
                </c:pt>
                <c:pt idx="309">
                  <c:v>4724712.6436781297</c:v>
                </c:pt>
                <c:pt idx="310">
                  <c:v>4739655.1724137599</c:v>
                </c:pt>
                <c:pt idx="311">
                  <c:v>4754597.7011493901</c:v>
                </c:pt>
                <c:pt idx="312">
                  <c:v>4769540.2298850296</c:v>
                </c:pt>
                <c:pt idx="313">
                  <c:v>4784482.7586206598</c:v>
                </c:pt>
                <c:pt idx="314">
                  <c:v>4799425.28735629</c:v>
                </c:pt>
                <c:pt idx="315">
                  <c:v>4814367.8160919202</c:v>
                </c:pt>
                <c:pt idx="316">
                  <c:v>4829310.3448275505</c:v>
                </c:pt>
                <c:pt idx="317">
                  <c:v>4844252.87356319</c:v>
                </c:pt>
                <c:pt idx="318">
                  <c:v>4859195.4022988202</c:v>
                </c:pt>
                <c:pt idx="319">
                  <c:v>4874137.9310344504</c:v>
                </c:pt>
                <c:pt idx="320">
                  <c:v>4889080.4597700797</c:v>
                </c:pt>
                <c:pt idx="321">
                  <c:v>4904022.9885057202</c:v>
                </c:pt>
                <c:pt idx="322">
                  <c:v>4918965.5172413504</c:v>
                </c:pt>
                <c:pt idx="323">
                  <c:v>4933908.0459769797</c:v>
                </c:pt>
                <c:pt idx="324">
                  <c:v>4948850.5747126099</c:v>
                </c:pt>
                <c:pt idx="325">
                  <c:v>4963793.1034482401</c:v>
                </c:pt>
                <c:pt idx="326">
                  <c:v>4978735.6321838796</c:v>
                </c:pt>
                <c:pt idx="327">
                  <c:v>4993678.1609195098</c:v>
                </c:pt>
                <c:pt idx="328">
                  <c:v>5008620.68965514</c:v>
                </c:pt>
                <c:pt idx="329">
                  <c:v>5023563.2183907703</c:v>
                </c:pt>
                <c:pt idx="330">
                  <c:v>5038505.7471263995</c:v>
                </c:pt>
                <c:pt idx="331">
                  <c:v>5053448.27586204</c:v>
                </c:pt>
                <c:pt idx="332">
                  <c:v>5068390.8045976702</c:v>
                </c:pt>
                <c:pt idx="333">
                  <c:v>5083333.3333333004</c:v>
                </c:pt>
                <c:pt idx="334">
                  <c:v>5098275.8620689297</c:v>
                </c:pt>
                <c:pt idx="335">
                  <c:v>5113218.3908045599</c:v>
                </c:pt>
                <c:pt idx="336">
                  <c:v>5128160.9195402004</c:v>
                </c:pt>
                <c:pt idx="337">
                  <c:v>5143103.4482758297</c:v>
                </c:pt>
                <c:pt idx="338">
                  <c:v>5158045.9770114599</c:v>
                </c:pt>
                <c:pt idx="339">
                  <c:v>5172988.5057470901</c:v>
                </c:pt>
                <c:pt idx="340">
                  <c:v>5187931.0344827203</c:v>
                </c:pt>
                <c:pt idx="341">
                  <c:v>5202873.5632183598</c:v>
                </c:pt>
                <c:pt idx="342">
                  <c:v>5217816.09195399</c:v>
                </c:pt>
                <c:pt idx="343">
                  <c:v>5232758.6206896203</c:v>
                </c:pt>
                <c:pt idx="344">
                  <c:v>5247701.1494252495</c:v>
                </c:pt>
                <c:pt idx="345">
                  <c:v>5262643.67816089</c:v>
                </c:pt>
                <c:pt idx="346">
                  <c:v>5277586.2068965202</c:v>
                </c:pt>
                <c:pt idx="347">
                  <c:v>5292528.7356321504</c:v>
                </c:pt>
                <c:pt idx="348">
                  <c:v>5307471.2643677797</c:v>
                </c:pt>
                <c:pt idx="349">
                  <c:v>5322413.7931034099</c:v>
                </c:pt>
                <c:pt idx="350">
                  <c:v>5337356.3218390504</c:v>
                </c:pt>
                <c:pt idx="351">
                  <c:v>5352298.8505746797</c:v>
                </c:pt>
                <c:pt idx="352">
                  <c:v>5367241.3793103099</c:v>
                </c:pt>
                <c:pt idx="353">
                  <c:v>5382183.9080459401</c:v>
                </c:pt>
                <c:pt idx="354">
                  <c:v>5397126.4367815703</c:v>
                </c:pt>
                <c:pt idx="355">
                  <c:v>5412068.9655172098</c:v>
                </c:pt>
                <c:pt idx="356">
                  <c:v>5427011.4942528401</c:v>
                </c:pt>
                <c:pt idx="357">
                  <c:v>5441954.0229884703</c:v>
                </c:pt>
                <c:pt idx="358">
                  <c:v>5456896.5517240996</c:v>
                </c:pt>
                <c:pt idx="359">
                  <c:v>5471839.0804597298</c:v>
                </c:pt>
                <c:pt idx="360">
                  <c:v>5486781.6091953702</c:v>
                </c:pt>
                <c:pt idx="361">
                  <c:v>5501724.1379310004</c:v>
                </c:pt>
                <c:pt idx="362">
                  <c:v>5516666.6666666297</c:v>
                </c:pt>
                <c:pt idx="363">
                  <c:v>5531609.1954022599</c:v>
                </c:pt>
                <c:pt idx="364">
                  <c:v>5546551.7241378902</c:v>
                </c:pt>
                <c:pt idx="365">
                  <c:v>5561494.2528735297</c:v>
                </c:pt>
                <c:pt idx="366">
                  <c:v>5576436.7816091599</c:v>
                </c:pt>
                <c:pt idx="367">
                  <c:v>5591379.3103447901</c:v>
                </c:pt>
                <c:pt idx="368">
                  <c:v>5606321.8390804203</c:v>
                </c:pt>
                <c:pt idx="369">
                  <c:v>5621264.3678160496</c:v>
                </c:pt>
                <c:pt idx="370">
                  <c:v>5636206.8965516901</c:v>
                </c:pt>
                <c:pt idx="371">
                  <c:v>5651149.4252873203</c:v>
                </c:pt>
                <c:pt idx="372">
                  <c:v>5666091.9540229496</c:v>
                </c:pt>
                <c:pt idx="373">
                  <c:v>5681034.4827585798</c:v>
                </c:pt>
                <c:pt idx="374">
                  <c:v>5695977.0114942202</c:v>
                </c:pt>
                <c:pt idx="375">
                  <c:v>5710919.5402298504</c:v>
                </c:pt>
                <c:pt idx="376">
                  <c:v>5725862.0689654797</c:v>
                </c:pt>
                <c:pt idx="377">
                  <c:v>5740804.5977011099</c:v>
                </c:pt>
                <c:pt idx="378">
                  <c:v>5755747.1264367402</c:v>
                </c:pt>
                <c:pt idx="379">
                  <c:v>5770689.6551723797</c:v>
                </c:pt>
                <c:pt idx="380">
                  <c:v>5785632.1839080099</c:v>
                </c:pt>
                <c:pt idx="381">
                  <c:v>5800574.7126436401</c:v>
                </c:pt>
                <c:pt idx="382">
                  <c:v>5815517.2413792703</c:v>
                </c:pt>
                <c:pt idx="383">
                  <c:v>5830459.7701148996</c:v>
                </c:pt>
                <c:pt idx="384">
                  <c:v>5845402.2988505401</c:v>
                </c:pt>
                <c:pt idx="385">
                  <c:v>5860344.8275861703</c:v>
                </c:pt>
                <c:pt idx="386">
                  <c:v>5875287.3563217996</c:v>
                </c:pt>
                <c:pt idx="387">
                  <c:v>5890229.8850574298</c:v>
                </c:pt>
                <c:pt idx="388">
                  <c:v>5905172.41379306</c:v>
                </c:pt>
                <c:pt idx="389">
                  <c:v>5920114.9425287005</c:v>
                </c:pt>
                <c:pt idx="390">
                  <c:v>5935057.4712643297</c:v>
                </c:pt>
                <c:pt idx="391">
                  <c:v>5949999.99999996</c:v>
                </c:pt>
                <c:pt idx="392">
                  <c:v>5964942.5287355902</c:v>
                </c:pt>
                <c:pt idx="393">
                  <c:v>5979885.0574712204</c:v>
                </c:pt>
                <c:pt idx="394">
                  <c:v>5994827.5862068599</c:v>
                </c:pt>
                <c:pt idx="395">
                  <c:v>6009770.1149424901</c:v>
                </c:pt>
                <c:pt idx="396">
                  <c:v>6024712.6436781203</c:v>
                </c:pt>
                <c:pt idx="397">
                  <c:v>6039655.1724137496</c:v>
                </c:pt>
                <c:pt idx="398">
                  <c:v>6054597.7011493901</c:v>
                </c:pt>
                <c:pt idx="399">
                  <c:v>6069540.2298850203</c:v>
                </c:pt>
                <c:pt idx="400">
                  <c:v>6084482.7586206496</c:v>
                </c:pt>
                <c:pt idx="401">
                  <c:v>6099425.2873562798</c:v>
                </c:pt>
                <c:pt idx="402">
                  <c:v>6114367.81609191</c:v>
                </c:pt>
                <c:pt idx="403">
                  <c:v>6129310.3448275505</c:v>
                </c:pt>
                <c:pt idx="404">
                  <c:v>6144252.8735631797</c:v>
                </c:pt>
                <c:pt idx="405">
                  <c:v>6159195.40229881</c:v>
                </c:pt>
                <c:pt idx="406">
                  <c:v>6174137.9310344402</c:v>
                </c:pt>
                <c:pt idx="407">
                  <c:v>6189080.4597700704</c:v>
                </c:pt>
                <c:pt idx="408">
                  <c:v>6204022.9885057099</c:v>
                </c:pt>
                <c:pt idx="409">
                  <c:v>6218965.5172413401</c:v>
                </c:pt>
                <c:pt idx="410">
                  <c:v>6233908.0459769703</c:v>
                </c:pt>
                <c:pt idx="411">
                  <c:v>6248850.5747125996</c:v>
                </c:pt>
                <c:pt idx="412">
                  <c:v>6263793.1034482298</c:v>
                </c:pt>
                <c:pt idx="413">
                  <c:v>6278735.6321838703</c:v>
                </c:pt>
                <c:pt idx="414">
                  <c:v>6293678.1609194996</c:v>
                </c:pt>
                <c:pt idx="415">
                  <c:v>6308620.6896551298</c:v>
                </c:pt>
                <c:pt idx="416">
                  <c:v>6323563.21839076</c:v>
                </c:pt>
                <c:pt idx="417">
                  <c:v>6338505.7471263902</c:v>
                </c:pt>
                <c:pt idx="418">
                  <c:v>6353448.2758620298</c:v>
                </c:pt>
                <c:pt idx="419">
                  <c:v>6368390.80459766</c:v>
                </c:pt>
                <c:pt idx="420">
                  <c:v>6383333.3333332902</c:v>
                </c:pt>
                <c:pt idx="421">
                  <c:v>6398275.8620689204</c:v>
                </c:pt>
                <c:pt idx="422">
                  <c:v>6413218.3908045497</c:v>
                </c:pt>
                <c:pt idx="423">
                  <c:v>6428160.9195401901</c:v>
                </c:pt>
                <c:pt idx="424">
                  <c:v>6443103.4482758204</c:v>
                </c:pt>
                <c:pt idx="425">
                  <c:v>6458045.9770114496</c:v>
                </c:pt>
                <c:pt idx="426">
                  <c:v>6472988.5057470798</c:v>
                </c:pt>
                <c:pt idx="427">
                  <c:v>6487931.0344827203</c:v>
                </c:pt>
                <c:pt idx="428">
                  <c:v>6502873.5632183496</c:v>
                </c:pt>
                <c:pt idx="429">
                  <c:v>6517816.0919539798</c:v>
                </c:pt>
                <c:pt idx="430">
                  <c:v>6532758.62068961</c:v>
                </c:pt>
                <c:pt idx="431">
                  <c:v>6547701.1494252402</c:v>
                </c:pt>
                <c:pt idx="432">
                  <c:v>6562643.6781608798</c:v>
                </c:pt>
                <c:pt idx="433">
                  <c:v>6577586.20689651</c:v>
                </c:pt>
                <c:pt idx="434">
                  <c:v>6592528.7356321402</c:v>
                </c:pt>
                <c:pt idx="435">
                  <c:v>6607471.2643677704</c:v>
                </c:pt>
                <c:pt idx="436">
                  <c:v>6622413.7931033997</c:v>
                </c:pt>
                <c:pt idx="437">
                  <c:v>6637356.3218390401</c:v>
                </c:pt>
                <c:pt idx="438">
                  <c:v>6652298.8505746704</c:v>
                </c:pt>
                <c:pt idx="439">
                  <c:v>6667241.3793102996</c:v>
                </c:pt>
                <c:pt idx="440">
                  <c:v>6682183.9080459299</c:v>
                </c:pt>
                <c:pt idx="441">
                  <c:v>6697126.4367815601</c:v>
                </c:pt>
                <c:pt idx="442">
                  <c:v>6712068.9655171996</c:v>
                </c:pt>
                <c:pt idx="443">
                  <c:v>6727011.4942528298</c:v>
                </c:pt>
                <c:pt idx="444">
                  <c:v>6741954.02298846</c:v>
                </c:pt>
                <c:pt idx="445">
                  <c:v>6756896.5517240902</c:v>
                </c:pt>
                <c:pt idx="446">
                  <c:v>6771839.0804597205</c:v>
                </c:pt>
                <c:pt idx="447">
                  <c:v>6786781.60919536</c:v>
                </c:pt>
                <c:pt idx="448">
                  <c:v>6801724.1379309902</c:v>
                </c:pt>
                <c:pt idx="449">
                  <c:v>6816666.6666666204</c:v>
                </c:pt>
                <c:pt idx="450">
                  <c:v>6831609.1954022497</c:v>
                </c:pt>
                <c:pt idx="451">
                  <c:v>6846551.7241378902</c:v>
                </c:pt>
                <c:pt idx="452">
                  <c:v>6861494.2528735204</c:v>
                </c:pt>
                <c:pt idx="453">
                  <c:v>6876436.7816091496</c:v>
                </c:pt>
                <c:pt idx="454">
                  <c:v>6891379.3103447799</c:v>
                </c:pt>
                <c:pt idx="455">
                  <c:v>6906321.8390804101</c:v>
                </c:pt>
                <c:pt idx="456">
                  <c:v>6921264.3678160496</c:v>
                </c:pt>
                <c:pt idx="457">
                  <c:v>6936206.8965516798</c:v>
                </c:pt>
                <c:pt idx="458">
                  <c:v>6951149.42528731</c:v>
                </c:pt>
                <c:pt idx="459">
                  <c:v>6966091.9540229402</c:v>
                </c:pt>
                <c:pt idx="460">
                  <c:v>6981034.4827585705</c:v>
                </c:pt>
                <c:pt idx="461">
                  <c:v>6995977.01149421</c:v>
                </c:pt>
                <c:pt idx="462">
                  <c:v>7010919.5402298402</c:v>
                </c:pt>
                <c:pt idx="463">
                  <c:v>7025862.0689654704</c:v>
                </c:pt>
                <c:pt idx="464">
                  <c:v>7040804.5977010997</c:v>
                </c:pt>
                <c:pt idx="465">
                  <c:v>7055747.1264367299</c:v>
                </c:pt>
                <c:pt idx="466">
                  <c:v>7070689.6551723704</c:v>
                </c:pt>
                <c:pt idx="467">
                  <c:v>7085632.1839079997</c:v>
                </c:pt>
                <c:pt idx="468">
                  <c:v>7100574.7126436299</c:v>
                </c:pt>
                <c:pt idx="469">
                  <c:v>7115517.2413792601</c:v>
                </c:pt>
                <c:pt idx="470">
                  <c:v>7130459.7701148903</c:v>
                </c:pt>
                <c:pt idx="471">
                  <c:v>7145402.2988505298</c:v>
                </c:pt>
                <c:pt idx="472">
                  <c:v>7160344.82758616</c:v>
                </c:pt>
                <c:pt idx="473">
                  <c:v>7175287.3563217903</c:v>
                </c:pt>
                <c:pt idx="474">
                  <c:v>7190229.8850574195</c:v>
                </c:pt>
                <c:pt idx="475">
                  <c:v>7205172.41379306</c:v>
                </c:pt>
                <c:pt idx="476">
                  <c:v>7220114.9425286902</c:v>
                </c:pt>
                <c:pt idx="477">
                  <c:v>7235057.4712643204</c:v>
                </c:pt>
                <c:pt idx="478">
                  <c:v>7249999.9999999497</c:v>
                </c:pt>
                <c:pt idx="479">
                  <c:v>7264942.5287355799</c:v>
                </c:pt>
                <c:pt idx="480">
                  <c:v>7279885.0574712204</c:v>
                </c:pt>
                <c:pt idx="481">
                  <c:v>7294827.5862068497</c:v>
                </c:pt>
                <c:pt idx="482">
                  <c:v>7309770.1149424799</c:v>
                </c:pt>
                <c:pt idx="483">
                  <c:v>7324712.6436781101</c:v>
                </c:pt>
                <c:pt idx="484">
                  <c:v>7339655.1724137403</c:v>
                </c:pt>
                <c:pt idx="485">
                  <c:v>7354597.7011493798</c:v>
                </c:pt>
                <c:pt idx="486">
                  <c:v>7369540.22988501</c:v>
                </c:pt>
                <c:pt idx="487">
                  <c:v>7384482.7586206403</c:v>
                </c:pt>
                <c:pt idx="488">
                  <c:v>7399425.2873562695</c:v>
                </c:pt>
                <c:pt idx="489">
                  <c:v>7414367.8160918998</c:v>
                </c:pt>
                <c:pt idx="490">
                  <c:v>7429310.3448275402</c:v>
                </c:pt>
                <c:pt idx="491">
                  <c:v>7444252.8735631704</c:v>
                </c:pt>
                <c:pt idx="492">
                  <c:v>7459195.4022987997</c:v>
                </c:pt>
                <c:pt idx="493">
                  <c:v>7474137.9310344299</c:v>
                </c:pt>
                <c:pt idx="494">
                  <c:v>7489080.4597700601</c:v>
                </c:pt>
                <c:pt idx="495">
                  <c:v>7504022.9885056997</c:v>
                </c:pt>
                <c:pt idx="496">
                  <c:v>7518965.5172413299</c:v>
                </c:pt>
                <c:pt idx="497">
                  <c:v>7533908.0459769601</c:v>
                </c:pt>
                <c:pt idx="498">
                  <c:v>7548850.5747125903</c:v>
                </c:pt>
                <c:pt idx="499">
                  <c:v>7563793.1034482196</c:v>
                </c:pt>
                <c:pt idx="500">
                  <c:v>7578735.6321838601</c:v>
                </c:pt>
                <c:pt idx="501">
                  <c:v>7593678.1609194903</c:v>
                </c:pt>
                <c:pt idx="502">
                  <c:v>7608620.6896551196</c:v>
                </c:pt>
                <c:pt idx="503">
                  <c:v>7623563.2183907498</c:v>
                </c:pt>
                <c:pt idx="504">
                  <c:v>7638505.7471263902</c:v>
                </c:pt>
                <c:pt idx="505">
                  <c:v>7653448.2758620204</c:v>
                </c:pt>
                <c:pt idx="506">
                  <c:v>7668390.8045976497</c:v>
                </c:pt>
                <c:pt idx="507">
                  <c:v>7683333.3333332799</c:v>
                </c:pt>
                <c:pt idx="508">
                  <c:v>7698275.8620689102</c:v>
                </c:pt>
                <c:pt idx="509">
                  <c:v>7713218.3908045497</c:v>
                </c:pt>
                <c:pt idx="510">
                  <c:v>7728160.9195401799</c:v>
                </c:pt>
                <c:pt idx="511">
                  <c:v>7743103.4482758101</c:v>
                </c:pt>
                <c:pt idx="512">
                  <c:v>7758045.9770114403</c:v>
                </c:pt>
                <c:pt idx="513">
                  <c:v>7772988.5057470696</c:v>
                </c:pt>
                <c:pt idx="514">
                  <c:v>7787931.0344827101</c:v>
                </c:pt>
                <c:pt idx="515">
                  <c:v>7802873.5632183403</c:v>
                </c:pt>
                <c:pt idx="516">
                  <c:v>7817816.0919539696</c:v>
                </c:pt>
                <c:pt idx="517">
                  <c:v>7832758.6206895998</c:v>
                </c:pt>
                <c:pt idx="518">
                  <c:v>7847701.14942523</c:v>
                </c:pt>
                <c:pt idx="519">
                  <c:v>7862643.6781608704</c:v>
                </c:pt>
                <c:pt idx="520">
                  <c:v>7877586.2068964997</c:v>
                </c:pt>
                <c:pt idx="521">
                  <c:v>7892528.7356321299</c:v>
                </c:pt>
                <c:pt idx="522">
                  <c:v>7907471.2643677602</c:v>
                </c:pt>
                <c:pt idx="523">
                  <c:v>7922413.7931033904</c:v>
                </c:pt>
                <c:pt idx="524">
                  <c:v>7937356.3218390299</c:v>
                </c:pt>
                <c:pt idx="525">
                  <c:v>7952298.8505746601</c:v>
                </c:pt>
                <c:pt idx="526">
                  <c:v>7967241.3793102903</c:v>
                </c:pt>
                <c:pt idx="527">
                  <c:v>7982183.9080459196</c:v>
                </c:pt>
                <c:pt idx="528">
                  <c:v>7997126.4367815601</c:v>
                </c:pt>
                <c:pt idx="529">
                  <c:v>8012068.9655171903</c:v>
                </c:pt>
                <c:pt idx="530">
                  <c:v>8027011.4942528196</c:v>
                </c:pt>
                <c:pt idx="531">
                  <c:v>8041954.0229884498</c:v>
                </c:pt>
                <c:pt idx="532">
                  <c:v>8056896.55172408</c:v>
                </c:pt>
                <c:pt idx="533">
                  <c:v>8071839.0804597205</c:v>
                </c:pt>
                <c:pt idx="534">
                  <c:v>8086781.6091953497</c:v>
                </c:pt>
                <c:pt idx="535">
                  <c:v>8101724.13793098</c:v>
                </c:pt>
                <c:pt idx="536">
                  <c:v>8116666.6666666102</c:v>
                </c:pt>
                <c:pt idx="537">
                  <c:v>8131609.1954022404</c:v>
                </c:pt>
                <c:pt idx="538">
                  <c:v>8146551.7241378799</c:v>
                </c:pt>
                <c:pt idx="539">
                  <c:v>8161494.2528735101</c:v>
                </c:pt>
                <c:pt idx="540">
                  <c:v>8176436.7816091403</c:v>
                </c:pt>
                <c:pt idx="541">
                  <c:v>8191379.3103447696</c:v>
                </c:pt>
                <c:pt idx="542">
                  <c:v>8206321.8390803998</c:v>
                </c:pt>
                <c:pt idx="543">
                  <c:v>8221264.3678160403</c:v>
                </c:pt>
                <c:pt idx="544">
                  <c:v>8236206.8965516696</c:v>
                </c:pt>
                <c:pt idx="545">
                  <c:v>8251149.4252872998</c:v>
                </c:pt>
                <c:pt idx="546">
                  <c:v>8266091.95402293</c:v>
                </c:pt>
                <c:pt idx="547">
                  <c:v>8281034.4827585602</c:v>
                </c:pt>
                <c:pt idx="548">
                  <c:v>8295977.0114941997</c:v>
                </c:pt>
                <c:pt idx="549">
                  <c:v>8310919.54022983</c:v>
                </c:pt>
                <c:pt idx="550">
                  <c:v>8325862.0689654602</c:v>
                </c:pt>
                <c:pt idx="551">
                  <c:v>8340804.5977010904</c:v>
                </c:pt>
                <c:pt idx="552">
                  <c:v>8355747.1264367197</c:v>
                </c:pt>
                <c:pt idx="553">
                  <c:v>8370689.6551723601</c:v>
                </c:pt>
                <c:pt idx="554">
                  <c:v>8385632.1839079903</c:v>
                </c:pt>
                <c:pt idx="555">
                  <c:v>8400574.7126436196</c:v>
                </c:pt>
                <c:pt idx="556">
                  <c:v>8415517.2413792498</c:v>
                </c:pt>
                <c:pt idx="557">
                  <c:v>8430459.7701148894</c:v>
                </c:pt>
                <c:pt idx="558">
                  <c:v>8445402.2988505196</c:v>
                </c:pt>
                <c:pt idx="559">
                  <c:v>8460344.8275861498</c:v>
                </c:pt>
                <c:pt idx="560">
                  <c:v>8475287.35632178</c:v>
                </c:pt>
                <c:pt idx="561">
                  <c:v>8490229.8850574102</c:v>
                </c:pt>
                <c:pt idx="562">
                  <c:v>8505172.4137930498</c:v>
                </c:pt>
                <c:pt idx="563">
                  <c:v>8520114.94252868</c:v>
                </c:pt>
                <c:pt idx="564">
                  <c:v>8535057.4712643102</c:v>
                </c:pt>
                <c:pt idx="565">
                  <c:v>8549999.9999999404</c:v>
                </c:pt>
                <c:pt idx="566">
                  <c:v>8564942.5287355706</c:v>
                </c:pt>
                <c:pt idx="567">
                  <c:v>8579885.0574712101</c:v>
                </c:pt>
                <c:pt idx="568">
                  <c:v>8594827.5862068404</c:v>
                </c:pt>
                <c:pt idx="569">
                  <c:v>8609770.1149424706</c:v>
                </c:pt>
                <c:pt idx="570">
                  <c:v>8624712.6436781008</c:v>
                </c:pt>
                <c:pt idx="571">
                  <c:v>8639655.1724137403</c:v>
                </c:pt>
                <c:pt idx="572">
                  <c:v>8654597.7011493705</c:v>
                </c:pt>
                <c:pt idx="573">
                  <c:v>8669540.2298850007</c:v>
                </c:pt>
                <c:pt idx="574">
                  <c:v>8684482.7586206291</c:v>
                </c:pt>
                <c:pt idx="575">
                  <c:v>8699425.2873562593</c:v>
                </c:pt>
                <c:pt idx="576">
                  <c:v>8714367.8160919007</c:v>
                </c:pt>
                <c:pt idx="577">
                  <c:v>8729310.3448275309</c:v>
                </c:pt>
                <c:pt idx="578">
                  <c:v>8744252.8735631593</c:v>
                </c:pt>
                <c:pt idx="579">
                  <c:v>8759195.4022987895</c:v>
                </c:pt>
                <c:pt idx="580">
                  <c:v>8774137.9310344197</c:v>
                </c:pt>
                <c:pt idx="581">
                  <c:v>8789080.4597700592</c:v>
                </c:pt>
                <c:pt idx="582">
                  <c:v>8804022.9885056894</c:v>
                </c:pt>
                <c:pt idx="583">
                  <c:v>8818965.5172413196</c:v>
                </c:pt>
                <c:pt idx="584">
                  <c:v>8833908.0459769499</c:v>
                </c:pt>
                <c:pt idx="585">
                  <c:v>8848850.5747125801</c:v>
                </c:pt>
                <c:pt idx="586">
                  <c:v>8863793.1034482196</c:v>
                </c:pt>
                <c:pt idx="587">
                  <c:v>8878735.6321838498</c:v>
                </c:pt>
                <c:pt idx="588">
                  <c:v>8893678.16091948</c:v>
                </c:pt>
                <c:pt idx="589">
                  <c:v>8908620.6896551102</c:v>
                </c:pt>
                <c:pt idx="590">
                  <c:v>8923563.2183907405</c:v>
                </c:pt>
                <c:pt idx="591">
                  <c:v>8938505.74712638</c:v>
                </c:pt>
                <c:pt idx="592">
                  <c:v>8953448.2758620102</c:v>
                </c:pt>
                <c:pt idx="593">
                  <c:v>8968390.8045976404</c:v>
                </c:pt>
                <c:pt idx="594">
                  <c:v>8983333.3333332706</c:v>
                </c:pt>
                <c:pt idx="595">
                  <c:v>8998275.8620689102</c:v>
                </c:pt>
                <c:pt idx="596">
                  <c:v>9013218.3908045404</c:v>
                </c:pt>
                <c:pt idx="597">
                  <c:v>9028160.9195401706</c:v>
                </c:pt>
                <c:pt idx="598">
                  <c:v>9043103.4482758008</c:v>
                </c:pt>
                <c:pt idx="599">
                  <c:v>9058045.9770114291</c:v>
                </c:pt>
                <c:pt idx="600">
                  <c:v>9072988.5057470705</c:v>
                </c:pt>
                <c:pt idx="601">
                  <c:v>9087931.0344827008</c:v>
                </c:pt>
                <c:pt idx="602">
                  <c:v>9102873.5632183291</c:v>
                </c:pt>
                <c:pt idx="603">
                  <c:v>9117816.0919539593</c:v>
                </c:pt>
                <c:pt idx="604">
                  <c:v>9132758.6206895895</c:v>
                </c:pt>
                <c:pt idx="605">
                  <c:v>9147701.1494252309</c:v>
                </c:pt>
                <c:pt idx="606">
                  <c:v>9162643.6781608593</c:v>
                </c:pt>
                <c:pt idx="607">
                  <c:v>9177586.2068964895</c:v>
                </c:pt>
                <c:pt idx="608">
                  <c:v>9192528.7356321197</c:v>
                </c:pt>
                <c:pt idx="609">
                  <c:v>9207471.2643677499</c:v>
                </c:pt>
                <c:pt idx="610">
                  <c:v>9222413.7931033894</c:v>
                </c:pt>
                <c:pt idx="611">
                  <c:v>9237356.3218390197</c:v>
                </c:pt>
                <c:pt idx="612">
                  <c:v>9252298.8505746499</c:v>
                </c:pt>
                <c:pt idx="613">
                  <c:v>9267241.3793102801</c:v>
                </c:pt>
                <c:pt idx="614">
                  <c:v>9282183.9080459103</c:v>
                </c:pt>
                <c:pt idx="615">
                  <c:v>9297126.4367815498</c:v>
                </c:pt>
                <c:pt idx="616">
                  <c:v>9312068.96551718</c:v>
                </c:pt>
                <c:pt idx="617">
                  <c:v>9327011.4942528103</c:v>
                </c:pt>
                <c:pt idx="618">
                  <c:v>9341954.0229884405</c:v>
                </c:pt>
                <c:pt idx="619">
                  <c:v>9356896.55172408</c:v>
                </c:pt>
                <c:pt idx="620">
                  <c:v>9371839.0804597102</c:v>
                </c:pt>
                <c:pt idx="621">
                  <c:v>9386781.6091953404</c:v>
                </c:pt>
                <c:pt idx="622">
                  <c:v>9401724.1379309706</c:v>
                </c:pt>
                <c:pt idx="623">
                  <c:v>9416666.6666666009</c:v>
                </c:pt>
                <c:pt idx="624">
                  <c:v>9431609.1954022404</c:v>
                </c:pt>
                <c:pt idx="625">
                  <c:v>9446551.7241378706</c:v>
                </c:pt>
                <c:pt idx="626">
                  <c:v>9461494.2528735008</c:v>
                </c:pt>
                <c:pt idx="627">
                  <c:v>9476436.7816091292</c:v>
                </c:pt>
                <c:pt idx="628">
                  <c:v>9491379.3103447594</c:v>
                </c:pt>
                <c:pt idx="629">
                  <c:v>9506321.8390804008</c:v>
                </c:pt>
                <c:pt idx="630">
                  <c:v>9521264.3678160291</c:v>
                </c:pt>
                <c:pt idx="631">
                  <c:v>9536206.8965516593</c:v>
                </c:pt>
                <c:pt idx="632">
                  <c:v>9551149.4252872895</c:v>
                </c:pt>
                <c:pt idx="633">
                  <c:v>9566091.9540229198</c:v>
                </c:pt>
                <c:pt idx="634">
                  <c:v>9581034.4827585593</c:v>
                </c:pt>
                <c:pt idx="635">
                  <c:v>9595977.0114941895</c:v>
                </c:pt>
                <c:pt idx="636">
                  <c:v>9610919.5402298197</c:v>
                </c:pt>
                <c:pt idx="637">
                  <c:v>9625862.0689654499</c:v>
                </c:pt>
                <c:pt idx="638">
                  <c:v>9640804.5977010801</c:v>
                </c:pt>
                <c:pt idx="639">
                  <c:v>9655747.1264367197</c:v>
                </c:pt>
                <c:pt idx="640">
                  <c:v>9670689.6551723499</c:v>
                </c:pt>
                <c:pt idx="641">
                  <c:v>9685632.1839079801</c:v>
                </c:pt>
                <c:pt idx="642">
                  <c:v>9700574.7126436103</c:v>
                </c:pt>
                <c:pt idx="643">
                  <c:v>9715517.2413792405</c:v>
                </c:pt>
                <c:pt idx="644">
                  <c:v>9730459.7701148801</c:v>
                </c:pt>
                <c:pt idx="645">
                  <c:v>9745402.2988505103</c:v>
                </c:pt>
                <c:pt idx="646">
                  <c:v>9760344.8275861405</c:v>
                </c:pt>
                <c:pt idx="647">
                  <c:v>9775287.3563217707</c:v>
                </c:pt>
                <c:pt idx="648">
                  <c:v>9790229.8850574102</c:v>
                </c:pt>
                <c:pt idx="649">
                  <c:v>9805172.4137930404</c:v>
                </c:pt>
                <c:pt idx="650">
                  <c:v>9820114.9425286707</c:v>
                </c:pt>
                <c:pt idx="651">
                  <c:v>9835057.4712643009</c:v>
                </c:pt>
                <c:pt idx="652">
                  <c:v>9849999.9999999292</c:v>
                </c:pt>
                <c:pt idx="653">
                  <c:v>9864942.5287355706</c:v>
                </c:pt>
                <c:pt idx="654">
                  <c:v>9879885.0574712008</c:v>
                </c:pt>
                <c:pt idx="655">
                  <c:v>9894827.5862068292</c:v>
                </c:pt>
                <c:pt idx="656">
                  <c:v>9909770.1149424594</c:v>
                </c:pt>
                <c:pt idx="657">
                  <c:v>9924712.6436780896</c:v>
                </c:pt>
                <c:pt idx="658">
                  <c:v>9939655.1724137291</c:v>
                </c:pt>
                <c:pt idx="659">
                  <c:v>9954597.7011493593</c:v>
                </c:pt>
                <c:pt idx="660">
                  <c:v>9969540.2298849896</c:v>
                </c:pt>
                <c:pt idx="661">
                  <c:v>9984482.7586206198</c:v>
                </c:pt>
                <c:pt idx="662">
                  <c:v>9999425.28735625</c:v>
                </c:pt>
                <c:pt idx="663">
                  <c:v>10014367.8160918</c:v>
                </c:pt>
                <c:pt idx="664">
                  <c:v>10029310.344827499</c:v>
                </c:pt>
                <c:pt idx="665">
                  <c:v>10044252.8735631</c:v>
                </c:pt>
                <c:pt idx="666">
                  <c:v>10059195.4022987</c:v>
                </c:pt>
                <c:pt idx="667">
                  <c:v>10074137.931034399</c:v>
                </c:pt>
                <c:pt idx="668">
                  <c:v>10089080.45977</c:v>
                </c:pt>
                <c:pt idx="669">
                  <c:v>10104022.9885056</c:v>
                </c:pt>
                <c:pt idx="670">
                  <c:v>10118965.517241299</c:v>
                </c:pt>
                <c:pt idx="671">
                  <c:v>10133908.0459769</c:v>
                </c:pt>
                <c:pt idx="672">
                  <c:v>10148850.5747125</c:v>
                </c:pt>
                <c:pt idx="673">
                  <c:v>10163793.103448199</c:v>
                </c:pt>
                <c:pt idx="674">
                  <c:v>10178735.6321838</c:v>
                </c:pt>
                <c:pt idx="675">
                  <c:v>10193678.1609194</c:v>
                </c:pt>
                <c:pt idx="676">
                  <c:v>10208620.689655101</c:v>
                </c:pt>
                <c:pt idx="677">
                  <c:v>10223563.218390699</c:v>
                </c:pt>
                <c:pt idx="678">
                  <c:v>10238505.7471263</c:v>
                </c:pt>
                <c:pt idx="679">
                  <c:v>10253448.275862001</c:v>
                </c:pt>
                <c:pt idx="680">
                  <c:v>10268390.804597599</c:v>
                </c:pt>
                <c:pt idx="681">
                  <c:v>10283333.3333332</c:v>
                </c:pt>
                <c:pt idx="682">
                  <c:v>10298275.862068901</c:v>
                </c:pt>
                <c:pt idx="683">
                  <c:v>10313218.390804499</c:v>
                </c:pt>
                <c:pt idx="684">
                  <c:v>10328160.9195401</c:v>
                </c:pt>
                <c:pt idx="685">
                  <c:v>10343103.4482757</c:v>
                </c:pt>
                <c:pt idx="686">
                  <c:v>10358045.977011399</c:v>
                </c:pt>
                <c:pt idx="687">
                  <c:v>10372988.505747</c:v>
                </c:pt>
                <c:pt idx="688">
                  <c:v>10387931.0344826</c:v>
                </c:pt>
                <c:pt idx="689">
                  <c:v>10402873.563218299</c:v>
                </c:pt>
                <c:pt idx="690">
                  <c:v>10417816.0919539</c:v>
                </c:pt>
                <c:pt idx="691">
                  <c:v>10432758.6206895</c:v>
                </c:pt>
                <c:pt idx="692">
                  <c:v>10447701.149425199</c:v>
                </c:pt>
                <c:pt idx="693">
                  <c:v>10462643.6781608</c:v>
                </c:pt>
                <c:pt idx="694">
                  <c:v>10477586.2068964</c:v>
                </c:pt>
                <c:pt idx="695">
                  <c:v>10492528.735632099</c:v>
                </c:pt>
                <c:pt idx="696">
                  <c:v>10507471.2643677</c:v>
                </c:pt>
                <c:pt idx="697">
                  <c:v>10522413.7931033</c:v>
                </c:pt>
                <c:pt idx="698">
                  <c:v>10537356.321838999</c:v>
                </c:pt>
                <c:pt idx="699">
                  <c:v>10552298.8505746</c:v>
                </c:pt>
                <c:pt idx="700">
                  <c:v>10567241.3793102</c:v>
                </c:pt>
                <c:pt idx="701">
                  <c:v>10582183.908045899</c:v>
                </c:pt>
                <c:pt idx="702">
                  <c:v>10597126.4367815</c:v>
                </c:pt>
                <c:pt idx="703">
                  <c:v>10612068.9655171</c:v>
                </c:pt>
                <c:pt idx="704">
                  <c:v>10627011.494252799</c:v>
                </c:pt>
                <c:pt idx="705">
                  <c:v>10641954.022988399</c:v>
                </c:pt>
                <c:pt idx="706">
                  <c:v>10656896.551724</c:v>
                </c:pt>
                <c:pt idx="707">
                  <c:v>10671839.080459701</c:v>
                </c:pt>
                <c:pt idx="708">
                  <c:v>10686781.609195299</c:v>
                </c:pt>
                <c:pt idx="709">
                  <c:v>10701724.1379309</c:v>
                </c:pt>
                <c:pt idx="710">
                  <c:v>10716666.6666665</c:v>
                </c:pt>
                <c:pt idx="711">
                  <c:v>10731609.195402199</c:v>
                </c:pt>
                <c:pt idx="712">
                  <c:v>10746551.7241378</c:v>
                </c:pt>
                <c:pt idx="713">
                  <c:v>10761494.2528734</c:v>
                </c:pt>
                <c:pt idx="714">
                  <c:v>10776436.781609099</c:v>
                </c:pt>
                <c:pt idx="715">
                  <c:v>10791379.3103447</c:v>
                </c:pt>
                <c:pt idx="716">
                  <c:v>10806321.8390803</c:v>
                </c:pt>
                <c:pt idx="717">
                  <c:v>10821264.367815999</c:v>
                </c:pt>
                <c:pt idx="718">
                  <c:v>10836206.8965516</c:v>
                </c:pt>
                <c:pt idx="719">
                  <c:v>10851149.4252872</c:v>
                </c:pt>
                <c:pt idx="720">
                  <c:v>10866091.954022899</c:v>
                </c:pt>
                <c:pt idx="721">
                  <c:v>10881034.4827585</c:v>
                </c:pt>
                <c:pt idx="722">
                  <c:v>10895977.0114941</c:v>
                </c:pt>
                <c:pt idx="723">
                  <c:v>10910919.540229799</c:v>
                </c:pt>
                <c:pt idx="724">
                  <c:v>10925862.0689654</c:v>
                </c:pt>
                <c:pt idx="725">
                  <c:v>10940804.597701</c:v>
                </c:pt>
                <c:pt idx="726">
                  <c:v>10955747.126436699</c:v>
                </c:pt>
                <c:pt idx="727">
                  <c:v>10970689.6551723</c:v>
                </c:pt>
                <c:pt idx="728">
                  <c:v>10985632.1839079</c:v>
                </c:pt>
                <c:pt idx="729">
                  <c:v>11000574.712643599</c:v>
                </c:pt>
                <c:pt idx="730">
                  <c:v>11015517.2413792</c:v>
                </c:pt>
                <c:pt idx="731">
                  <c:v>11030459.7701148</c:v>
                </c:pt>
                <c:pt idx="732">
                  <c:v>11045402.298850499</c:v>
                </c:pt>
                <c:pt idx="733">
                  <c:v>11060344.8275861</c:v>
                </c:pt>
                <c:pt idx="734">
                  <c:v>11075287.3563217</c:v>
                </c:pt>
                <c:pt idx="735">
                  <c:v>11090229.885057401</c:v>
                </c:pt>
                <c:pt idx="736">
                  <c:v>11105172.413792999</c:v>
                </c:pt>
                <c:pt idx="737">
                  <c:v>11120114.9425286</c:v>
                </c:pt>
                <c:pt idx="738">
                  <c:v>11135057.4712642</c:v>
                </c:pt>
                <c:pt idx="739">
                  <c:v>11149999.999999899</c:v>
                </c:pt>
                <c:pt idx="740">
                  <c:v>11164942.5287355</c:v>
                </c:pt>
                <c:pt idx="741">
                  <c:v>11179885.0574711</c:v>
                </c:pt>
                <c:pt idx="742">
                  <c:v>11194827.586206799</c:v>
                </c:pt>
                <c:pt idx="743">
                  <c:v>11209770.1149424</c:v>
                </c:pt>
                <c:pt idx="744">
                  <c:v>11224712.643678</c:v>
                </c:pt>
                <c:pt idx="745">
                  <c:v>11239655.172413699</c:v>
                </c:pt>
                <c:pt idx="746">
                  <c:v>11254597.7011493</c:v>
                </c:pt>
                <c:pt idx="747">
                  <c:v>11269540.2298849</c:v>
                </c:pt>
                <c:pt idx="748">
                  <c:v>11284482.758620599</c:v>
                </c:pt>
                <c:pt idx="749">
                  <c:v>11299425.2873562</c:v>
                </c:pt>
                <c:pt idx="750">
                  <c:v>11314367.8160918</c:v>
                </c:pt>
                <c:pt idx="751">
                  <c:v>11329310.344827499</c:v>
                </c:pt>
                <c:pt idx="752">
                  <c:v>11344252.8735631</c:v>
                </c:pt>
                <c:pt idx="753">
                  <c:v>11359195.4022987</c:v>
                </c:pt>
                <c:pt idx="754">
                  <c:v>11374137.931034399</c:v>
                </c:pt>
                <c:pt idx="755">
                  <c:v>11389080.45977</c:v>
                </c:pt>
                <c:pt idx="756">
                  <c:v>11404022.9885056</c:v>
                </c:pt>
                <c:pt idx="757">
                  <c:v>11418965.517241299</c:v>
                </c:pt>
                <c:pt idx="758">
                  <c:v>11433908.0459769</c:v>
                </c:pt>
                <c:pt idx="759">
                  <c:v>11448850.5747125</c:v>
                </c:pt>
                <c:pt idx="760">
                  <c:v>11463793.103448199</c:v>
                </c:pt>
                <c:pt idx="761">
                  <c:v>11478735.6321838</c:v>
                </c:pt>
                <c:pt idx="762">
                  <c:v>11493678.1609194</c:v>
                </c:pt>
                <c:pt idx="763">
                  <c:v>11508620.689655</c:v>
                </c:pt>
                <c:pt idx="764">
                  <c:v>11523563.218390699</c:v>
                </c:pt>
                <c:pt idx="765">
                  <c:v>11538505.7471263</c:v>
                </c:pt>
                <c:pt idx="766">
                  <c:v>11553448.2758619</c:v>
                </c:pt>
                <c:pt idx="767">
                  <c:v>11568390.804597599</c:v>
                </c:pt>
                <c:pt idx="768">
                  <c:v>11583333.3333332</c:v>
                </c:pt>
                <c:pt idx="769">
                  <c:v>11598275.8620688</c:v>
                </c:pt>
                <c:pt idx="770">
                  <c:v>11613218.390804499</c:v>
                </c:pt>
                <c:pt idx="771">
                  <c:v>11628160.9195401</c:v>
                </c:pt>
                <c:pt idx="772">
                  <c:v>11643103.4482757</c:v>
                </c:pt>
                <c:pt idx="773">
                  <c:v>11658045.977011399</c:v>
                </c:pt>
                <c:pt idx="774">
                  <c:v>11672988.505747</c:v>
                </c:pt>
                <c:pt idx="775">
                  <c:v>11687931.0344826</c:v>
                </c:pt>
                <c:pt idx="776">
                  <c:v>11702873.563218299</c:v>
                </c:pt>
                <c:pt idx="777">
                  <c:v>11717816.0919539</c:v>
                </c:pt>
                <c:pt idx="778">
                  <c:v>11732758.6206895</c:v>
                </c:pt>
                <c:pt idx="779">
                  <c:v>11747701.149425199</c:v>
                </c:pt>
                <c:pt idx="780">
                  <c:v>11762643.6781608</c:v>
                </c:pt>
                <c:pt idx="781">
                  <c:v>11777586.2068964</c:v>
                </c:pt>
                <c:pt idx="782">
                  <c:v>11792528.735632099</c:v>
                </c:pt>
                <c:pt idx="783">
                  <c:v>11807471.2643677</c:v>
                </c:pt>
                <c:pt idx="784">
                  <c:v>11822413.7931033</c:v>
                </c:pt>
                <c:pt idx="785">
                  <c:v>11837356.321838999</c:v>
                </c:pt>
                <c:pt idx="786">
                  <c:v>11852298.8505746</c:v>
                </c:pt>
                <c:pt idx="787">
                  <c:v>11867241.3793102</c:v>
                </c:pt>
                <c:pt idx="788">
                  <c:v>11882183.908045899</c:v>
                </c:pt>
                <c:pt idx="789">
                  <c:v>11897126.4367815</c:v>
                </c:pt>
                <c:pt idx="790">
                  <c:v>11912068.9655171</c:v>
                </c:pt>
                <c:pt idx="791">
                  <c:v>11927011.4942527</c:v>
                </c:pt>
                <c:pt idx="792">
                  <c:v>11941954.022988399</c:v>
                </c:pt>
                <c:pt idx="793">
                  <c:v>11956896.551724</c:v>
                </c:pt>
                <c:pt idx="794">
                  <c:v>11971839.0804596</c:v>
                </c:pt>
                <c:pt idx="795">
                  <c:v>11986781.609195299</c:v>
                </c:pt>
                <c:pt idx="796">
                  <c:v>12001724.1379309</c:v>
                </c:pt>
                <c:pt idx="797">
                  <c:v>12016666.6666665</c:v>
                </c:pt>
                <c:pt idx="798">
                  <c:v>12031609.195402199</c:v>
                </c:pt>
                <c:pt idx="799">
                  <c:v>12046551.7241378</c:v>
                </c:pt>
                <c:pt idx="800">
                  <c:v>12061494.2528734</c:v>
                </c:pt>
                <c:pt idx="801">
                  <c:v>12076436.781609099</c:v>
                </c:pt>
                <c:pt idx="802">
                  <c:v>12091379.3103447</c:v>
                </c:pt>
                <c:pt idx="803">
                  <c:v>12106321.8390803</c:v>
                </c:pt>
                <c:pt idx="804">
                  <c:v>12121264.367815999</c:v>
                </c:pt>
                <c:pt idx="805">
                  <c:v>12136206.8965516</c:v>
                </c:pt>
                <c:pt idx="806">
                  <c:v>12151149.4252872</c:v>
                </c:pt>
                <c:pt idx="807">
                  <c:v>12166091.954022899</c:v>
                </c:pt>
                <c:pt idx="808">
                  <c:v>12181034.4827585</c:v>
                </c:pt>
                <c:pt idx="809">
                  <c:v>12195977.0114941</c:v>
                </c:pt>
                <c:pt idx="810">
                  <c:v>12210919.540229799</c:v>
                </c:pt>
                <c:pt idx="811">
                  <c:v>12225862.0689654</c:v>
                </c:pt>
                <c:pt idx="812">
                  <c:v>12240804.597701</c:v>
                </c:pt>
                <c:pt idx="813">
                  <c:v>12255747.126436699</c:v>
                </c:pt>
                <c:pt idx="814">
                  <c:v>12270689.6551723</c:v>
                </c:pt>
                <c:pt idx="815">
                  <c:v>12285632.1839079</c:v>
                </c:pt>
                <c:pt idx="816">
                  <c:v>12300574.7126435</c:v>
                </c:pt>
                <c:pt idx="817">
                  <c:v>12315517.2413792</c:v>
                </c:pt>
                <c:pt idx="818">
                  <c:v>12330459.7701148</c:v>
                </c:pt>
                <c:pt idx="819">
                  <c:v>12345402.2988504</c:v>
                </c:pt>
                <c:pt idx="820">
                  <c:v>12360344.8275861</c:v>
                </c:pt>
                <c:pt idx="821">
                  <c:v>12375287.3563217</c:v>
                </c:pt>
                <c:pt idx="822">
                  <c:v>12390229.8850573</c:v>
                </c:pt>
                <c:pt idx="823">
                  <c:v>12405172.413792999</c:v>
                </c:pt>
                <c:pt idx="824">
                  <c:v>12420114.9425286</c:v>
                </c:pt>
                <c:pt idx="825">
                  <c:v>12435057.4712642</c:v>
                </c:pt>
                <c:pt idx="826">
                  <c:v>12449999.999999899</c:v>
                </c:pt>
                <c:pt idx="827">
                  <c:v>12464942.5287355</c:v>
                </c:pt>
                <c:pt idx="828">
                  <c:v>12479885.0574711</c:v>
                </c:pt>
                <c:pt idx="829">
                  <c:v>12494827.586206799</c:v>
                </c:pt>
                <c:pt idx="830">
                  <c:v>12509770.1149424</c:v>
                </c:pt>
                <c:pt idx="831">
                  <c:v>12524712.643678</c:v>
                </c:pt>
                <c:pt idx="832">
                  <c:v>12539655.172413699</c:v>
                </c:pt>
                <c:pt idx="833">
                  <c:v>12554597.7011493</c:v>
                </c:pt>
                <c:pt idx="834">
                  <c:v>12569540.2298849</c:v>
                </c:pt>
                <c:pt idx="835">
                  <c:v>12584482.758620599</c:v>
                </c:pt>
                <c:pt idx="836">
                  <c:v>12599425.2873562</c:v>
                </c:pt>
                <c:pt idx="837">
                  <c:v>12614367.8160918</c:v>
                </c:pt>
                <c:pt idx="838">
                  <c:v>12629310.344827499</c:v>
                </c:pt>
                <c:pt idx="839">
                  <c:v>12644252.8735631</c:v>
                </c:pt>
                <c:pt idx="840">
                  <c:v>12659195.4022987</c:v>
                </c:pt>
                <c:pt idx="841">
                  <c:v>12674137.931034399</c:v>
                </c:pt>
                <c:pt idx="842">
                  <c:v>12689080.45977</c:v>
                </c:pt>
                <c:pt idx="843">
                  <c:v>12704022.9885056</c:v>
                </c:pt>
                <c:pt idx="844">
                  <c:v>12718965.5172412</c:v>
                </c:pt>
                <c:pt idx="845">
                  <c:v>12733908.0459769</c:v>
                </c:pt>
                <c:pt idx="846">
                  <c:v>12748850.5747125</c:v>
                </c:pt>
                <c:pt idx="847">
                  <c:v>12763793.1034481</c:v>
                </c:pt>
                <c:pt idx="848">
                  <c:v>12778735.6321838</c:v>
                </c:pt>
                <c:pt idx="849">
                  <c:v>12793678.1609194</c:v>
                </c:pt>
                <c:pt idx="850">
                  <c:v>12808620.689655</c:v>
                </c:pt>
                <c:pt idx="851">
                  <c:v>12823563.218390699</c:v>
                </c:pt>
                <c:pt idx="852">
                  <c:v>12838505.7471263</c:v>
                </c:pt>
                <c:pt idx="853">
                  <c:v>12853448.2758619</c:v>
                </c:pt>
                <c:pt idx="854">
                  <c:v>12868390.804597599</c:v>
                </c:pt>
                <c:pt idx="855">
                  <c:v>12883333.3333332</c:v>
                </c:pt>
                <c:pt idx="856">
                  <c:v>12898275.8620688</c:v>
                </c:pt>
                <c:pt idx="857">
                  <c:v>12913218.390804499</c:v>
                </c:pt>
                <c:pt idx="858">
                  <c:v>12928160.9195401</c:v>
                </c:pt>
                <c:pt idx="859">
                  <c:v>12943103.4482757</c:v>
                </c:pt>
                <c:pt idx="860">
                  <c:v>12958045.977011399</c:v>
                </c:pt>
                <c:pt idx="861">
                  <c:v>12972988.505747</c:v>
                </c:pt>
                <c:pt idx="862">
                  <c:v>12987931.0344826</c:v>
                </c:pt>
                <c:pt idx="863">
                  <c:v>13002873.563218299</c:v>
                </c:pt>
                <c:pt idx="864">
                  <c:v>13017816.0919539</c:v>
                </c:pt>
                <c:pt idx="865">
                  <c:v>13032758.6206895</c:v>
                </c:pt>
                <c:pt idx="866">
                  <c:v>13047701.149425199</c:v>
                </c:pt>
                <c:pt idx="867">
                  <c:v>13062643.6781608</c:v>
                </c:pt>
                <c:pt idx="868">
                  <c:v>13077586.2068964</c:v>
                </c:pt>
                <c:pt idx="869">
                  <c:v>13092528.735632</c:v>
                </c:pt>
                <c:pt idx="870">
                  <c:v>13107471.2643677</c:v>
                </c:pt>
                <c:pt idx="871">
                  <c:v>13122413.7931033</c:v>
                </c:pt>
                <c:pt idx="872">
                  <c:v>13137356.3218389</c:v>
                </c:pt>
                <c:pt idx="873">
                  <c:v>13152298.8505746</c:v>
                </c:pt>
                <c:pt idx="874">
                  <c:v>13167241.3793102</c:v>
                </c:pt>
                <c:pt idx="875">
                  <c:v>13182183.9080458</c:v>
                </c:pt>
                <c:pt idx="876">
                  <c:v>13197126.4367815</c:v>
                </c:pt>
                <c:pt idx="877">
                  <c:v>13212068.9655171</c:v>
                </c:pt>
                <c:pt idx="878">
                  <c:v>13227011.4942527</c:v>
                </c:pt>
                <c:pt idx="879">
                  <c:v>13241954.022988399</c:v>
                </c:pt>
                <c:pt idx="880">
                  <c:v>13256896.551724</c:v>
                </c:pt>
                <c:pt idx="881">
                  <c:v>13271839.0804596</c:v>
                </c:pt>
                <c:pt idx="882">
                  <c:v>13286781.609195299</c:v>
                </c:pt>
                <c:pt idx="883">
                  <c:v>13301724.1379309</c:v>
                </c:pt>
                <c:pt idx="884">
                  <c:v>13316666.6666665</c:v>
                </c:pt>
                <c:pt idx="885">
                  <c:v>13331609.195402199</c:v>
                </c:pt>
                <c:pt idx="886">
                  <c:v>13346551.7241378</c:v>
                </c:pt>
                <c:pt idx="887">
                  <c:v>13361494.2528734</c:v>
                </c:pt>
                <c:pt idx="888">
                  <c:v>13376436.781609099</c:v>
                </c:pt>
                <c:pt idx="889">
                  <c:v>13391379.3103447</c:v>
                </c:pt>
                <c:pt idx="890">
                  <c:v>13406321.8390803</c:v>
                </c:pt>
                <c:pt idx="891">
                  <c:v>13421264.367815999</c:v>
                </c:pt>
                <c:pt idx="892">
                  <c:v>13436206.8965516</c:v>
                </c:pt>
                <c:pt idx="893">
                  <c:v>13451149.4252872</c:v>
                </c:pt>
                <c:pt idx="894">
                  <c:v>13466091.954022899</c:v>
                </c:pt>
                <c:pt idx="895">
                  <c:v>13481034.4827585</c:v>
                </c:pt>
                <c:pt idx="896">
                  <c:v>13495977.0114941</c:v>
                </c:pt>
                <c:pt idx="897">
                  <c:v>13510919.540229701</c:v>
                </c:pt>
                <c:pt idx="898">
                  <c:v>13525862.0689654</c:v>
                </c:pt>
                <c:pt idx="899">
                  <c:v>13540804.597701</c:v>
                </c:pt>
                <c:pt idx="900">
                  <c:v>13555747.1264366</c:v>
                </c:pt>
                <c:pt idx="901">
                  <c:v>13570689.6551723</c:v>
                </c:pt>
                <c:pt idx="902">
                  <c:v>13585632.1839079</c:v>
                </c:pt>
                <c:pt idx="903">
                  <c:v>13600574.7126435</c:v>
                </c:pt>
                <c:pt idx="904">
                  <c:v>13615517.2413792</c:v>
                </c:pt>
                <c:pt idx="905">
                  <c:v>13630459.7701148</c:v>
                </c:pt>
                <c:pt idx="906">
                  <c:v>13645402.2988504</c:v>
                </c:pt>
                <c:pt idx="907">
                  <c:v>13660344.8275861</c:v>
                </c:pt>
                <c:pt idx="908">
                  <c:v>13675287.3563217</c:v>
                </c:pt>
                <c:pt idx="909">
                  <c:v>13690229.8850573</c:v>
                </c:pt>
                <c:pt idx="910">
                  <c:v>13705172.413792999</c:v>
                </c:pt>
                <c:pt idx="911">
                  <c:v>13720114.9425286</c:v>
                </c:pt>
                <c:pt idx="912">
                  <c:v>13735057.4712642</c:v>
                </c:pt>
                <c:pt idx="913">
                  <c:v>13749999.999999899</c:v>
                </c:pt>
                <c:pt idx="914">
                  <c:v>13764942.5287355</c:v>
                </c:pt>
                <c:pt idx="915">
                  <c:v>13779885.0574711</c:v>
                </c:pt>
                <c:pt idx="916">
                  <c:v>13794827.586206799</c:v>
                </c:pt>
                <c:pt idx="917">
                  <c:v>13809770.1149424</c:v>
                </c:pt>
                <c:pt idx="918">
                  <c:v>13824712.643678</c:v>
                </c:pt>
                <c:pt idx="919">
                  <c:v>13839655.172413699</c:v>
                </c:pt>
                <c:pt idx="920">
                  <c:v>13854597.7011493</c:v>
                </c:pt>
                <c:pt idx="921">
                  <c:v>13869540.2298849</c:v>
                </c:pt>
                <c:pt idx="922">
                  <c:v>13884482.758620501</c:v>
                </c:pt>
                <c:pt idx="923">
                  <c:v>13899425.2873562</c:v>
                </c:pt>
                <c:pt idx="924">
                  <c:v>13914367.8160918</c:v>
                </c:pt>
                <c:pt idx="925">
                  <c:v>13929310.344827401</c:v>
                </c:pt>
                <c:pt idx="926">
                  <c:v>13944252.8735631</c:v>
                </c:pt>
                <c:pt idx="927">
                  <c:v>13959195.4022987</c:v>
                </c:pt>
                <c:pt idx="928">
                  <c:v>13974137.9310343</c:v>
                </c:pt>
                <c:pt idx="929">
                  <c:v>13989080.45977</c:v>
                </c:pt>
                <c:pt idx="930">
                  <c:v>14004022.9885056</c:v>
                </c:pt>
                <c:pt idx="931">
                  <c:v>14018965.5172412</c:v>
                </c:pt>
                <c:pt idx="932">
                  <c:v>14033908.0459769</c:v>
                </c:pt>
                <c:pt idx="933">
                  <c:v>14048850.5747125</c:v>
                </c:pt>
                <c:pt idx="934">
                  <c:v>14063793.1034481</c:v>
                </c:pt>
                <c:pt idx="935">
                  <c:v>14078735.6321838</c:v>
                </c:pt>
                <c:pt idx="936">
                  <c:v>14093678.1609194</c:v>
                </c:pt>
                <c:pt idx="937">
                  <c:v>14108620.689655</c:v>
                </c:pt>
                <c:pt idx="938">
                  <c:v>14123563.218390699</c:v>
                </c:pt>
                <c:pt idx="939">
                  <c:v>14138505.7471263</c:v>
                </c:pt>
                <c:pt idx="940">
                  <c:v>14153448.2758619</c:v>
                </c:pt>
                <c:pt idx="941">
                  <c:v>14168390.804597599</c:v>
                </c:pt>
                <c:pt idx="942">
                  <c:v>14183333.3333332</c:v>
                </c:pt>
                <c:pt idx="943">
                  <c:v>14198275.8620688</c:v>
                </c:pt>
                <c:pt idx="944">
                  <c:v>14213218.390804499</c:v>
                </c:pt>
                <c:pt idx="945">
                  <c:v>14228160.9195401</c:v>
                </c:pt>
                <c:pt idx="946">
                  <c:v>14243103.4482757</c:v>
                </c:pt>
                <c:pt idx="947">
                  <c:v>14258045.977011399</c:v>
                </c:pt>
                <c:pt idx="948">
                  <c:v>14272988.505747</c:v>
                </c:pt>
                <c:pt idx="949">
                  <c:v>14287931.0344826</c:v>
                </c:pt>
                <c:pt idx="950">
                  <c:v>14302873.563218201</c:v>
                </c:pt>
                <c:pt idx="951">
                  <c:v>14317816.0919539</c:v>
                </c:pt>
                <c:pt idx="952">
                  <c:v>14332758.6206895</c:v>
                </c:pt>
                <c:pt idx="953">
                  <c:v>14347701.149425101</c:v>
                </c:pt>
                <c:pt idx="954">
                  <c:v>14362643.6781608</c:v>
                </c:pt>
                <c:pt idx="955">
                  <c:v>14377586.2068964</c:v>
                </c:pt>
                <c:pt idx="956">
                  <c:v>14392528.735632</c:v>
                </c:pt>
                <c:pt idx="957">
                  <c:v>14407471.2643677</c:v>
                </c:pt>
                <c:pt idx="958">
                  <c:v>14422413.7931033</c:v>
                </c:pt>
                <c:pt idx="959">
                  <c:v>14437356.3218389</c:v>
                </c:pt>
                <c:pt idx="960">
                  <c:v>14452298.8505746</c:v>
                </c:pt>
                <c:pt idx="961">
                  <c:v>14467241.3793102</c:v>
                </c:pt>
                <c:pt idx="962">
                  <c:v>14482183.9080458</c:v>
                </c:pt>
                <c:pt idx="963">
                  <c:v>14497126.4367815</c:v>
                </c:pt>
                <c:pt idx="964">
                  <c:v>14512068.9655171</c:v>
                </c:pt>
                <c:pt idx="965">
                  <c:v>14527011.4942527</c:v>
                </c:pt>
                <c:pt idx="966">
                  <c:v>14541954.022988399</c:v>
                </c:pt>
                <c:pt idx="967">
                  <c:v>14556896.551724</c:v>
                </c:pt>
                <c:pt idx="968">
                  <c:v>14571839.0804596</c:v>
                </c:pt>
                <c:pt idx="969">
                  <c:v>14586781.609195299</c:v>
                </c:pt>
                <c:pt idx="970">
                  <c:v>14601724.1379309</c:v>
                </c:pt>
                <c:pt idx="971">
                  <c:v>14616666.6666665</c:v>
                </c:pt>
                <c:pt idx="972">
                  <c:v>14631609.195402199</c:v>
                </c:pt>
                <c:pt idx="973">
                  <c:v>14646551.7241378</c:v>
                </c:pt>
                <c:pt idx="974">
                  <c:v>14661494.2528734</c:v>
                </c:pt>
                <c:pt idx="975">
                  <c:v>14676436.781609001</c:v>
                </c:pt>
                <c:pt idx="976">
                  <c:v>14691379.3103447</c:v>
                </c:pt>
                <c:pt idx="977">
                  <c:v>14706321.8390803</c:v>
                </c:pt>
                <c:pt idx="978">
                  <c:v>14721264.367815901</c:v>
                </c:pt>
                <c:pt idx="979">
                  <c:v>14736206.8965516</c:v>
                </c:pt>
                <c:pt idx="980">
                  <c:v>14751149.4252872</c:v>
                </c:pt>
                <c:pt idx="981">
                  <c:v>14766091.954022801</c:v>
                </c:pt>
                <c:pt idx="982">
                  <c:v>14781034.4827585</c:v>
                </c:pt>
                <c:pt idx="983">
                  <c:v>14795977.0114941</c:v>
                </c:pt>
                <c:pt idx="984">
                  <c:v>14810919.540229701</c:v>
                </c:pt>
                <c:pt idx="985">
                  <c:v>14825862.0689654</c:v>
                </c:pt>
                <c:pt idx="986">
                  <c:v>14840804.597701</c:v>
                </c:pt>
                <c:pt idx="987">
                  <c:v>14855747.1264366</c:v>
                </c:pt>
                <c:pt idx="988">
                  <c:v>14870689.6551723</c:v>
                </c:pt>
                <c:pt idx="989">
                  <c:v>14885632.1839079</c:v>
                </c:pt>
                <c:pt idx="990">
                  <c:v>14900574.7126435</c:v>
                </c:pt>
                <c:pt idx="991">
                  <c:v>14915517.2413792</c:v>
                </c:pt>
                <c:pt idx="992">
                  <c:v>14930459.7701148</c:v>
                </c:pt>
                <c:pt idx="993">
                  <c:v>14945402.2988504</c:v>
                </c:pt>
                <c:pt idx="994">
                  <c:v>14960344.8275861</c:v>
                </c:pt>
                <c:pt idx="995">
                  <c:v>14975287.3563217</c:v>
                </c:pt>
                <c:pt idx="996">
                  <c:v>14990229.8850573</c:v>
                </c:pt>
                <c:pt idx="997">
                  <c:v>15005172.413792999</c:v>
                </c:pt>
                <c:pt idx="998">
                  <c:v>15020114.9425286</c:v>
                </c:pt>
                <c:pt idx="999">
                  <c:v>15035057.4712642</c:v>
                </c:pt>
                <c:pt idx="1000">
                  <c:v>15049999.999999899</c:v>
                </c:pt>
                <c:pt idx="1001">
                  <c:v>15064942.5287355</c:v>
                </c:pt>
                <c:pt idx="1002">
                  <c:v>15079885.0574711</c:v>
                </c:pt>
                <c:pt idx="1003">
                  <c:v>15094827.586206701</c:v>
                </c:pt>
                <c:pt idx="1004">
                  <c:v>15109770.1149424</c:v>
                </c:pt>
                <c:pt idx="1005">
                  <c:v>15124712.643678</c:v>
                </c:pt>
                <c:pt idx="1006">
                  <c:v>15139655.172413601</c:v>
                </c:pt>
                <c:pt idx="1007">
                  <c:v>15154597.7011493</c:v>
                </c:pt>
                <c:pt idx="1008">
                  <c:v>15169540.2298849</c:v>
                </c:pt>
                <c:pt idx="1009">
                  <c:v>15184482.758620501</c:v>
                </c:pt>
                <c:pt idx="1010">
                  <c:v>15199425.2873562</c:v>
                </c:pt>
                <c:pt idx="1011">
                  <c:v>15214367.8160918</c:v>
                </c:pt>
                <c:pt idx="1012">
                  <c:v>15229310.344827401</c:v>
                </c:pt>
                <c:pt idx="1013">
                  <c:v>15244252.8735631</c:v>
                </c:pt>
                <c:pt idx="1014">
                  <c:v>15259195.4022987</c:v>
                </c:pt>
                <c:pt idx="1015">
                  <c:v>15274137.9310343</c:v>
                </c:pt>
                <c:pt idx="1016">
                  <c:v>15289080.45977</c:v>
                </c:pt>
                <c:pt idx="1017">
                  <c:v>15304022.9885056</c:v>
                </c:pt>
                <c:pt idx="1018">
                  <c:v>15318965.5172412</c:v>
                </c:pt>
                <c:pt idx="1019">
                  <c:v>15333908.0459769</c:v>
                </c:pt>
                <c:pt idx="1020">
                  <c:v>15348850.5747125</c:v>
                </c:pt>
                <c:pt idx="1021">
                  <c:v>15363793.1034481</c:v>
                </c:pt>
                <c:pt idx="1022">
                  <c:v>15378735.6321838</c:v>
                </c:pt>
                <c:pt idx="1023">
                  <c:v>15393678.1609194</c:v>
                </c:pt>
                <c:pt idx="1024">
                  <c:v>15408620.689655</c:v>
                </c:pt>
                <c:pt idx="1025">
                  <c:v>15423563.218390699</c:v>
                </c:pt>
                <c:pt idx="1026">
                  <c:v>15438505.7471263</c:v>
                </c:pt>
                <c:pt idx="1027">
                  <c:v>15453448.2758619</c:v>
                </c:pt>
                <c:pt idx="1028">
                  <c:v>15468390.804597501</c:v>
                </c:pt>
                <c:pt idx="1029">
                  <c:v>15483333.3333332</c:v>
                </c:pt>
                <c:pt idx="1030">
                  <c:v>15498275.8620688</c:v>
                </c:pt>
                <c:pt idx="1031">
                  <c:v>15513218.390804401</c:v>
                </c:pt>
                <c:pt idx="1032">
                  <c:v>15528160.9195401</c:v>
                </c:pt>
                <c:pt idx="1033">
                  <c:v>15543103.4482757</c:v>
                </c:pt>
                <c:pt idx="1034">
                  <c:v>15558045.977011301</c:v>
                </c:pt>
                <c:pt idx="1035">
                  <c:v>15572988.505747</c:v>
                </c:pt>
                <c:pt idx="1036">
                  <c:v>15587931.0344826</c:v>
                </c:pt>
                <c:pt idx="1037">
                  <c:v>15602873.563218201</c:v>
                </c:pt>
                <c:pt idx="1038">
                  <c:v>15617816.0919539</c:v>
                </c:pt>
                <c:pt idx="1039">
                  <c:v>15632758.6206895</c:v>
                </c:pt>
                <c:pt idx="1040">
                  <c:v>15647701.149425101</c:v>
                </c:pt>
                <c:pt idx="1041">
                  <c:v>15662643.6781608</c:v>
                </c:pt>
                <c:pt idx="1042">
                  <c:v>15677586.2068964</c:v>
                </c:pt>
                <c:pt idx="1043">
                  <c:v>15692528.735632</c:v>
                </c:pt>
                <c:pt idx="1044">
                  <c:v>15707471.2643677</c:v>
                </c:pt>
                <c:pt idx="1045">
                  <c:v>15722413.7931033</c:v>
                </c:pt>
                <c:pt idx="1046">
                  <c:v>15737356.3218389</c:v>
                </c:pt>
                <c:pt idx="1047">
                  <c:v>15752298.8505746</c:v>
                </c:pt>
                <c:pt idx="1048">
                  <c:v>15767241.3793102</c:v>
                </c:pt>
                <c:pt idx="1049">
                  <c:v>15782183.9080458</c:v>
                </c:pt>
                <c:pt idx="1050">
                  <c:v>15797126.4367815</c:v>
                </c:pt>
                <c:pt idx="1051">
                  <c:v>15812068.9655171</c:v>
                </c:pt>
                <c:pt idx="1052">
                  <c:v>15827011.4942527</c:v>
                </c:pt>
                <c:pt idx="1053">
                  <c:v>15841954.022988399</c:v>
                </c:pt>
                <c:pt idx="1054">
                  <c:v>15856896.551724</c:v>
                </c:pt>
                <c:pt idx="1055">
                  <c:v>15871839.0804596</c:v>
                </c:pt>
                <c:pt idx="1056">
                  <c:v>15886781.609195201</c:v>
                </c:pt>
                <c:pt idx="1057">
                  <c:v>15901724.1379309</c:v>
                </c:pt>
                <c:pt idx="1058">
                  <c:v>15916666.6666665</c:v>
                </c:pt>
                <c:pt idx="1059">
                  <c:v>15931609.195402101</c:v>
                </c:pt>
                <c:pt idx="1060">
                  <c:v>15946551.7241378</c:v>
                </c:pt>
                <c:pt idx="1061">
                  <c:v>15961494.2528734</c:v>
                </c:pt>
                <c:pt idx="1062">
                  <c:v>15976436.781609001</c:v>
                </c:pt>
                <c:pt idx="1063">
                  <c:v>15991379.3103447</c:v>
                </c:pt>
                <c:pt idx="1064">
                  <c:v>16006321.8390803</c:v>
                </c:pt>
                <c:pt idx="1065">
                  <c:v>16021264.367815901</c:v>
                </c:pt>
                <c:pt idx="1066">
                  <c:v>16036206.8965516</c:v>
                </c:pt>
                <c:pt idx="1067">
                  <c:v>16051149.4252872</c:v>
                </c:pt>
                <c:pt idx="1068">
                  <c:v>16066091.954022801</c:v>
                </c:pt>
                <c:pt idx="1069">
                  <c:v>16081034.4827585</c:v>
                </c:pt>
                <c:pt idx="1070">
                  <c:v>16095977.0114941</c:v>
                </c:pt>
                <c:pt idx="1071">
                  <c:v>16110919.540229701</c:v>
                </c:pt>
                <c:pt idx="1072">
                  <c:v>16125862.0689654</c:v>
                </c:pt>
                <c:pt idx="1073">
                  <c:v>16140804.597701</c:v>
                </c:pt>
                <c:pt idx="1074">
                  <c:v>16155747.1264366</c:v>
                </c:pt>
                <c:pt idx="1075">
                  <c:v>16170689.6551723</c:v>
                </c:pt>
                <c:pt idx="1076">
                  <c:v>16185632.1839079</c:v>
                </c:pt>
                <c:pt idx="1077">
                  <c:v>16200574.7126435</c:v>
                </c:pt>
                <c:pt idx="1078">
                  <c:v>16215517.2413792</c:v>
                </c:pt>
                <c:pt idx="1079">
                  <c:v>16230459.7701148</c:v>
                </c:pt>
                <c:pt idx="1080">
                  <c:v>16245402.2988504</c:v>
                </c:pt>
                <c:pt idx="1081">
                  <c:v>16260344.8275861</c:v>
                </c:pt>
                <c:pt idx="1082">
                  <c:v>16275287.3563217</c:v>
                </c:pt>
                <c:pt idx="1083">
                  <c:v>16290229.8850573</c:v>
                </c:pt>
                <c:pt idx="1084">
                  <c:v>16305172.413792901</c:v>
                </c:pt>
                <c:pt idx="1085">
                  <c:v>16320114.9425286</c:v>
                </c:pt>
                <c:pt idx="1086">
                  <c:v>16335057.4712642</c:v>
                </c:pt>
                <c:pt idx="1087">
                  <c:v>16349999.999999801</c:v>
                </c:pt>
                <c:pt idx="1088">
                  <c:v>16364942.5287355</c:v>
                </c:pt>
                <c:pt idx="1089">
                  <c:v>16379885.0574711</c:v>
                </c:pt>
                <c:pt idx="1090">
                  <c:v>16394827.586206701</c:v>
                </c:pt>
                <c:pt idx="1091">
                  <c:v>16409770.1149424</c:v>
                </c:pt>
                <c:pt idx="1092">
                  <c:v>16424712.643678</c:v>
                </c:pt>
                <c:pt idx="1093">
                  <c:v>16439655.172413601</c:v>
                </c:pt>
                <c:pt idx="1094">
                  <c:v>16454597.7011493</c:v>
                </c:pt>
                <c:pt idx="1095">
                  <c:v>16469540.2298849</c:v>
                </c:pt>
                <c:pt idx="1096">
                  <c:v>16484482.758620501</c:v>
                </c:pt>
                <c:pt idx="1097">
                  <c:v>16499425.2873562</c:v>
                </c:pt>
                <c:pt idx="1098">
                  <c:v>16514367.8160918</c:v>
                </c:pt>
                <c:pt idx="1099">
                  <c:v>16529310.344827401</c:v>
                </c:pt>
                <c:pt idx="1100">
                  <c:v>16544252.8735631</c:v>
                </c:pt>
                <c:pt idx="1101">
                  <c:v>16559195.4022987</c:v>
                </c:pt>
                <c:pt idx="1102">
                  <c:v>16574137.9310343</c:v>
                </c:pt>
                <c:pt idx="1103">
                  <c:v>16589080.45977</c:v>
                </c:pt>
                <c:pt idx="1104">
                  <c:v>16604022.9885056</c:v>
                </c:pt>
                <c:pt idx="1105">
                  <c:v>16618965.5172412</c:v>
                </c:pt>
                <c:pt idx="1106">
                  <c:v>16633908.0459769</c:v>
                </c:pt>
                <c:pt idx="1107">
                  <c:v>16648850.5747125</c:v>
                </c:pt>
                <c:pt idx="1108">
                  <c:v>16663793.1034481</c:v>
                </c:pt>
                <c:pt idx="1109">
                  <c:v>16678735.632183701</c:v>
                </c:pt>
                <c:pt idx="1110">
                  <c:v>16693678.1609194</c:v>
                </c:pt>
                <c:pt idx="1111">
                  <c:v>16708620.689655</c:v>
                </c:pt>
                <c:pt idx="1112">
                  <c:v>16723563.218390601</c:v>
                </c:pt>
                <c:pt idx="1113">
                  <c:v>16738505.7471263</c:v>
                </c:pt>
                <c:pt idx="1114">
                  <c:v>16753448.2758619</c:v>
                </c:pt>
                <c:pt idx="1115">
                  <c:v>16768390.804597501</c:v>
                </c:pt>
                <c:pt idx="1116">
                  <c:v>16783333.333333202</c:v>
                </c:pt>
                <c:pt idx="1117">
                  <c:v>16798275.862068798</c:v>
                </c:pt>
                <c:pt idx="1118">
                  <c:v>16813218.390804399</c:v>
                </c:pt>
                <c:pt idx="1119">
                  <c:v>16828160.9195401</c:v>
                </c:pt>
                <c:pt idx="1120">
                  <c:v>16843103.4482757</c:v>
                </c:pt>
                <c:pt idx="1121">
                  <c:v>16858045.977011301</c:v>
                </c:pt>
                <c:pt idx="1122">
                  <c:v>16872988.505747002</c:v>
                </c:pt>
                <c:pt idx="1123">
                  <c:v>16887931.034482598</c:v>
                </c:pt>
                <c:pt idx="1124">
                  <c:v>16902873.563218199</c:v>
                </c:pt>
                <c:pt idx="1125">
                  <c:v>16917816.0919539</c:v>
                </c:pt>
                <c:pt idx="1126">
                  <c:v>16932758.6206895</c:v>
                </c:pt>
                <c:pt idx="1127">
                  <c:v>16947701.149425101</c:v>
                </c:pt>
                <c:pt idx="1128">
                  <c:v>16962643.678160802</c:v>
                </c:pt>
                <c:pt idx="1129">
                  <c:v>16977586.206896398</c:v>
                </c:pt>
                <c:pt idx="1130">
                  <c:v>16992528.735631999</c:v>
                </c:pt>
                <c:pt idx="1131">
                  <c:v>17007471.2643677</c:v>
                </c:pt>
                <c:pt idx="1132">
                  <c:v>17022413.7931033</c:v>
                </c:pt>
                <c:pt idx="1133">
                  <c:v>17037356.321839001</c:v>
                </c:pt>
                <c:pt idx="1134">
                  <c:v>17052298.850574601</c:v>
                </c:pt>
                <c:pt idx="1135">
                  <c:v>17067241.379310202</c:v>
                </c:pt>
                <c:pt idx="1136">
                  <c:v>17082183.908045899</c:v>
                </c:pt>
                <c:pt idx="1137">
                  <c:v>17097126.4367815</c:v>
                </c:pt>
                <c:pt idx="1138">
                  <c:v>17112068.9655171</c:v>
                </c:pt>
                <c:pt idx="1139">
                  <c:v>17127011.494252801</c:v>
                </c:pt>
                <c:pt idx="1140">
                  <c:v>17141954.022988401</c:v>
                </c:pt>
                <c:pt idx="1141">
                  <c:v>17156896.551724002</c:v>
                </c:pt>
                <c:pt idx="1142">
                  <c:v>17171839.080459699</c:v>
                </c:pt>
                <c:pt idx="1143">
                  <c:v>17186781.609195299</c:v>
                </c:pt>
                <c:pt idx="1144">
                  <c:v>17201724.1379309</c:v>
                </c:pt>
                <c:pt idx="1145">
                  <c:v>17216666.666666601</c:v>
                </c:pt>
                <c:pt idx="1146">
                  <c:v>17231609.195402201</c:v>
                </c:pt>
                <c:pt idx="1147">
                  <c:v>17246551.724137802</c:v>
                </c:pt>
                <c:pt idx="1148">
                  <c:v>17261494.252873499</c:v>
                </c:pt>
                <c:pt idx="1149">
                  <c:v>17276436.781609099</c:v>
                </c:pt>
                <c:pt idx="1150">
                  <c:v>17291379.3103447</c:v>
                </c:pt>
                <c:pt idx="1151">
                  <c:v>17306321.839080401</c:v>
                </c:pt>
                <c:pt idx="1152">
                  <c:v>17321264.367816001</c:v>
                </c:pt>
                <c:pt idx="1153">
                  <c:v>17336206.896551602</c:v>
                </c:pt>
                <c:pt idx="1154">
                  <c:v>17351149.425287299</c:v>
                </c:pt>
                <c:pt idx="1155">
                  <c:v>17366091.954022899</c:v>
                </c:pt>
                <c:pt idx="1156">
                  <c:v>17381034.4827585</c:v>
                </c:pt>
                <c:pt idx="1157">
                  <c:v>17395977.011494201</c:v>
                </c:pt>
                <c:pt idx="1158">
                  <c:v>17410919.540229801</c:v>
                </c:pt>
                <c:pt idx="1159">
                  <c:v>17425862.068965402</c:v>
                </c:pt>
                <c:pt idx="1160">
                  <c:v>17440804.597701099</c:v>
                </c:pt>
                <c:pt idx="1161">
                  <c:v>17455747.126436699</c:v>
                </c:pt>
                <c:pt idx="1162">
                  <c:v>17470689.6551723</c:v>
                </c:pt>
                <c:pt idx="1163">
                  <c:v>17485632.183908001</c:v>
                </c:pt>
                <c:pt idx="1164">
                  <c:v>17500574.712643601</c:v>
                </c:pt>
                <c:pt idx="1165">
                  <c:v>17515517.241379201</c:v>
                </c:pt>
                <c:pt idx="1166">
                  <c:v>17530459.770114899</c:v>
                </c:pt>
                <c:pt idx="1167">
                  <c:v>17545402.298850499</c:v>
                </c:pt>
                <c:pt idx="1168">
                  <c:v>17560344.8275861</c:v>
                </c:pt>
                <c:pt idx="1169">
                  <c:v>17575287.356321801</c:v>
                </c:pt>
                <c:pt idx="1170">
                  <c:v>17590229.885057401</c:v>
                </c:pt>
                <c:pt idx="1171">
                  <c:v>17605172.413793001</c:v>
                </c:pt>
                <c:pt idx="1172">
                  <c:v>17620114.942528699</c:v>
                </c:pt>
                <c:pt idx="1173">
                  <c:v>17635057.471264299</c:v>
                </c:pt>
                <c:pt idx="1174">
                  <c:v>17649999.999999899</c:v>
                </c:pt>
                <c:pt idx="1175">
                  <c:v>17664942.5287356</c:v>
                </c:pt>
                <c:pt idx="1176">
                  <c:v>17679885.057471201</c:v>
                </c:pt>
                <c:pt idx="1177">
                  <c:v>17694827.586206801</c:v>
                </c:pt>
                <c:pt idx="1178">
                  <c:v>17709770.114942499</c:v>
                </c:pt>
                <c:pt idx="1179">
                  <c:v>17724712.643678099</c:v>
                </c:pt>
                <c:pt idx="1180">
                  <c:v>17739655.172413699</c:v>
                </c:pt>
                <c:pt idx="1181">
                  <c:v>17754597.7011494</c:v>
                </c:pt>
                <c:pt idx="1182">
                  <c:v>17769540.229885001</c:v>
                </c:pt>
                <c:pt idx="1183">
                  <c:v>17784482.758620601</c:v>
                </c:pt>
                <c:pt idx="1184">
                  <c:v>17799425.287356298</c:v>
                </c:pt>
                <c:pt idx="1185">
                  <c:v>17814367.816091899</c:v>
                </c:pt>
                <c:pt idx="1186">
                  <c:v>17829310.3448276</c:v>
                </c:pt>
                <c:pt idx="1187">
                  <c:v>17844252.8735632</c:v>
                </c:pt>
                <c:pt idx="1188">
                  <c:v>17859195.402298801</c:v>
                </c:pt>
                <c:pt idx="1189">
                  <c:v>17874137.931034502</c:v>
                </c:pt>
                <c:pt idx="1190">
                  <c:v>17889080.459770098</c:v>
                </c:pt>
                <c:pt idx="1191">
                  <c:v>17904022.988505699</c:v>
                </c:pt>
                <c:pt idx="1192">
                  <c:v>17918965.5172414</c:v>
                </c:pt>
                <c:pt idx="1193">
                  <c:v>17933908.045977</c:v>
                </c:pt>
                <c:pt idx="1194">
                  <c:v>17948850.574712601</c:v>
                </c:pt>
                <c:pt idx="1195">
                  <c:v>17963793.103448302</c:v>
                </c:pt>
                <c:pt idx="1196">
                  <c:v>17978735.632183898</c:v>
                </c:pt>
                <c:pt idx="1197">
                  <c:v>17993678.160919499</c:v>
                </c:pt>
                <c:pt idx="1198">
                  <c:v>18008620.6896552</c:v>
                </c:pt>
                <c:pt idx="1199">
                  <c:v>18023563.2183908</c:v>
                </c:pt>
                <c:pt idx="1200">
                  <c:v>18038505.7471264</c:v>
                </c:pt>
                <c:pt idx="1201">
                  <c:v>18053448.275862101</c:v>
                </c:pt>
                <c:pt idx="1202">
                  <c:v>18068390.804597698</c:v>
                </c:pt>
                <c:pt idx="1203">
                  <c:v>18083333.333333299</c:v>
                </c:pt>
                <c:pt idx="1204">
                  <c:v>18098275.862069</c:v>
                </c:pt>
                <c:pt idx="1205">
                  <c:v>18113218.3908046</c:v>
                </c:pt>
                <c:pt idx="1206">
                  <c:v>18128160.9195402</c:v>
                </c:pt>
                <c:pt idx="1207">
                  <c:v>18143103.448275901</c:v>
                </c:pt>
                <c:pt idx="1208">
                  <c:v>18158045.977011502</c:v>
                </c:pt>
                <c:pt idx="1209">
                  <c:v>18172988.505747098</c:v>
                </c:pt>
                <c:pt idx="1210">
                  <c:v>18187931.034482799</c:v>
                </c:pt>
                <c:pt idx="1211">
                  <c:v>18202873.5632184</c:v>
                </c:pt>
                <c:pt idx="1212">
                  <c:v>18217816.091954</c:v>
                </c:pt>
                <c:pt idx="1213">
                  <c:v>18232758.620689701</c:v>
                </c:pt>
                <c:pt idx="1214">
                  <c:v>18247701.149425302</c:v>
                </c:pt>
                <c:pt idx="1215">
                  <c:v>18262643.678160898</c:v>
                </c:pt>
                <c:pt idx="1216">
                  <c:v>18277586.206896599</c:v>
                </c:pt>
                <c:pt idx="1217">
                  <c:v>18292528.7356322</c:v>
                </c:pt>
                <c:pt idx="1218">
                  <c:v>18307471.2643678</c:v>
                </c:pt>
                <c:pt idx="1219">
                  <c:v>18322413.793103501</c:v>
                </c:pt>
                <c:pt idx="1220">
                  <c:v>18337356.321839102</c:v>
                </c:pt>
                <c:pt idx="1221">
                  <c:v>18352298.850574698</c:v>
                </c:pt>
                <c:pt idx="1222">
                  <c:v>18367241.379310399</c:v>
                </c:pt>
                <c:pt idx="1223">
                  <c:v>18382183.908046</c:v>
                </c:pt>
                <c:pt idx="1224">
                  <c:v>18397126.4367816</c:v>
                </c:pt>
                <c:pt idx="1225">
                  <c:v>18412068.965517301</c:v>
                </c:pt>
                <c:pt idx="1226">
                  <c:v>18427011.494252902</c:v>
                </c:pt>
                <c:pt idx="1227">
                  <c:v>18441954.022988498</c:v>
                </c:pt>
                <c:pt idx="1228">
                  <c:v>18456896.551724199</c:v>
                </c:pt>
                <c:pt idx="1229">
                  <c:v>18471839.0804598</c:v>
                </c:pt>
                <c:pt idx="1230">
                  <c:v>18486781.6091954</c:v>
                </c:pt>
                <c:pt idx="1231">
                  <c:v>18501724.137931101</c:v>
                </c:pt>
                <c:pt idx="1232">
                  <c:v>18516666.666666701</c:v>
                </c:pt>
                <c:pt idx="1233">
                  <c:v>18531609.195402302</c:v>
                </c:pt>
                <c:pt idx="1234">
                  <c:v>18546551.724137999</c:v>
                </c:pt>
                <c:pt idx="1235">
                  <c:v>18561494.2528736</c:v>
                </c:pt>
                <c:pt idx="1236">
                  <c:v>18576436.7816092</c:v>
                </c:pt>
                <c:pt idx="1237">
                  <c:v>18591379.310344901</c:v>
                </c:pt>
                <c:pt idx="1238">
                  <c:v>18606321.839080501</c:v>
                </c:pt>
                <c:pt idx="1239">
                  <c:v>18621264.367816102</c:v>
                </c:pt>
                <c:pt idx="1240">
                  <c:v>18636206.896551799</c:v>
                </c:pt>
                <c:pt idx="1241">
                  <c:v>18651149.425287399</c:v>
                </c:pt>
                <c:pt idx="1242">
                  <c:v>18666091.9540231</c:v>
                </c:pt>
                <c:pt idx="1243">
                  <c:v>18681034.482758701</c:v>
                </c:pt>
                <c:pt idx="1244">
                  <c:v>18695977.011494301</c:v>
                </c:pt>
                <c:pt idx="1245">
                  <c:v>18710919.540229999</c:v>
                </c:pt>
                <c:pt idx="1246">
                  <c:v>18725862.068965599</c:v>
                </c:pt>
                <c:pt idx="1247">
                  <c:v>18740804.597701199</c:v>
                </c:pt>
                <c:pt idx="1248">
                  <c:v>18755747.1264369</c:v>
                </c:pt>
                <c:pt idx="1249">
                  <c:v>18770689.655172501</c:v>
                </c:pt>
                <c:pt idx="1250">
                  <c:v>18785632.183908101</c:v>
                </c:pt>
                <c:pt idx="1251">
                  <c:v>18800574.712643798</c:v>
                </c:pt>
                <c:pt idx="1252">
                  <c:v>18815517.241379399</c:v>
                </c:pt>
                <c:pt idx="1253">
                  <c:v>18830459.770114999</c:v>
                </c:pt>
                <c:pt idx="1254">
                  <c:v>18845402.2988507</c:v>
                </c:pt>
                <c:pt idx="1255">
                  <c:v>18860344.827586301</c:v>
                </c:pt>
                <c:pt idx="1256">
                  <c:v>18875287.356321901</c:v>
                </c:pt>
                <c:pt idx="1257">
                  <c:v>18890229.885057598</c:v>
                </c:pt>
                <c:pt idx="1258">
                  <c:v>18905172.413793199</c:v>
                </c:pt>
                <c:pt idx="1259">
                  <c:v>18920114.942528799</c:v>
                </c:pt>
                <c:pt idx="1260">
                  <c:v>18935057.4712645</c:v>
                </c:pt>
                <c:pt idx="1261">
                  <c:v>18950000.000000101</c:v>
                </c:pt>
                <c:pt idx="1262">
                  <c:v>18964942.528735701</c:v>
                </c:pt>
                <c:pt idx="1263">
                  <c:v>18979885.057471398</c:v>
                </c:pt>
                <c:pt idx="1264">
                  <c:v>18994827.586206999</c:v>
                </c:pt>
                <c:pt idx="1265">
                  <c:v>19009770.114942599</c:v>
                </c:pt>
                <c:pt idx="1266">
                  <c:v>19024712.6436783</c:v>
                </c:pt>
                <c:pt idx="1267">
                  <c:v>19039655.1724139</c:v>
                </c:pt>
                <c:pt idx="1268">
                  <c:v>19054597.701149501</c:v>
                </c:pt>
                <c:pt idx="1269">
                  <c:v>19069540.229885198</c:v>
                </c:pt>
                <c:pt idx="1270">
                  <c:v>19084482.758620799</c:v>
                </c:pt>
                <c:pt idx="1271">
                  <c:v>19099425.287356399</c:v>
                </c:pt>
                <c:pt idx="1272">
                  <c:v>19114367.8160921</c:v>
                </c:pt>
                <c:pt idx="1273">
                  <c:v>19129310.3448277</c:v>
                </c:pt>
                <c:pt idx="1274">
                  <c:v>19144252.873563301</c:v>
                </c:pt>
                <c:pt idx="1275">
                  <c:v>19159195.402299002</c:v>
                </c:pt>
                <c:pt idx="1276">
                  <c:v>19174137.931034598</c:v>
                </c:pt>
                <c:pt idx="1277">
                  <c:v>19189080.459770199</c:v>
                </c:pt>
                <c:pt idx="1278">
                  <c:v>19204022.9885059</c:v>
                </c:pt>
                <c:pt idx="1279">
                  <c:v>19218965.5172415</c:v>
                </c:pt>
                <c:pt idx="1280">
                  <c:v>19233908.045977101</c:v>
                </c:pt>
                <c:pt idx="1281">
                  <c:v>19248850.574712802</c:v>
                </c:pt>
                <c:pt idx="1282">
                  <c:v>19263793.103448398</c:v>
                </c:pt>
                <c:pt idx="1283">
                  <c:v>19278735.632183999</c:v>
                </c:pt>
                <c:pt idx="1284">
                  <c:v>19293678.1609197</c:v>
                </c:pt>
                <c:pt idx="1285">
                  <c:v>19308620.6896553</c:v>
                </c:pt>
                <c:pt idx="1286">
                  <c:v>19323563.218390901</c:v>
                </c:pt>
                <c:pt idx="1287">
                  <c:v>19338505.747126602</c:v>
                </c:pt>
                <c:pt idx="1288">
                  <c:v>19353448.275862198</c:v>
                </c:pt>
                <c:pt idx="1289">
                  <c:v>19368390.804597799</c:v>
                </c:pt>
                <c:pt idx="1290">
                  <c:v>19383333.3333335</c:v>
                </c:pt>
                <c:pt idx="1291">
                  <c:v>19398275.8620691</c:v>
                </c:pt>
                <c:pt idx="1292">
                  <c:v>19413218.390804701</c:v>
                </c:pt>
                <c:pt idx="1293">
                  <c:v>19428160.919540402</c:v>
                </c:pt>
                <c:pt idx="1294">
                  <c:v>19443103.448275998</c:v>
                </c:pt>
                <c:pt idx="1295">
                  <c:v>19458045.977011599</c:v>
                </c:pt>
                <c:pt idx="1296">
                  <c:v>19472988.5057473</c:v>
                </c:pt>
                <c:pt idx="1297">
                  <c:v>19487931.0344829</c:v>
                </c:pt>
                <c:pt idx="1298">
                  <c:v>19502873.563218601</c:v>
                </c:pt>
                <c:pt idx="1299">
                  <c:v>19517816.091954201</c:v>
                </c:pt>
                <c:pt idx="1300">
                  <c:v>19532758.620689798</c:v>
                </c:pt>
                <c:pt idx="1301">
                  <c:v>19547701.149425499</c:v>
                </c:pt>
                <c:pt idx="1302">
                  <c:v>19562643.6781611</c:v>
                </c:pt>
                <c:pt idx="1303">
                  <c:v>19577586.2068967</c:v>
                </c:pt>
                <c:pt idx="1304">
                  <c:v>19592528.735632401</c:v>
                </c:pt>
                <c:pt idx="1305">
                  <c:v>19607471.264368001</c:v>
                </c:pt>
                <c:pt idx="1306">
                  <c:v>19622413.793103602</c:v>
                </c:pt>
                <c:pt idx="1307">
                  <c:v>19637356.321839299</c:v>
                </c:pt>
                <c:pt idx="1308">
                  <c:v>19652298.850574899</c:v>
                </c:pt>
                <c:pt idx="1309">
                  <c:v>19667241.3793105</c:v>
                </c:pt>
                <c:pt idx="1310">
                  <c:v>19682183.908046201</c:v>
                </c:pt>
                <c:pt idx="1311">
                  <c:v>19697126.436781801</c:v>
                </c:pt>
                <c:pt idx="1312">
                  <c:v>19712068.965517402</c:v>
                </c:pt>
                <c:pt idx="1313">
                  <c:v>19727011.494253099</c:v>
                </c:pt>
                <c:pt idx="1314">
                  <c:v>19741954.022988699</c:v>
                </c:pt>
                <c:pt idx="1315">
                  <c:v>19756896.5517243</c:v>
                </c:pt>
                <c:pt idx="1316">
                  <c:v>19771839.080460001</c:v>
                </c:pt>
                <c:pt idx="1317">
                  <c:v>19786781.609195601</c:v>
                </c:pt>
                <c:pt idx="1318">
                  <c:v>19801724.137931202</c:v>
                </c:pt>
                <c:pt idx="1319">
                  <c:v>19816666.666666899</c:v>
                </c:pt>
                <c:pt idx="1320">
                  <c:v>19831609.195402499</c:v>
                </c:pt>
                <c:pt idx="1321">
                  <c:v>19846551.7241381</c:v>
                </c:pt>
                <c:pt idx="1322">
                  <c:v>19861494.252873801</c:v>
                </c:pt>
                <c:pt idx="1323">
                  <c:v>19876436.781609401</c:v>
                </c:pt>
                <c:pt idx="1324">
                  <c:v>19891379.310345002</c:v>
                </c:pt>
                <c:pt idx="1325">
                  <c:v>19906321.839080699</c:v>
                </c:pt>
                <c:pt idx="1326">
                  <c:v>19921264.367816299</c:v>
                </c:pt>
                <c:pt idx="1327">
                  <c:v>19936206.8965519</c:v>
                </c:pt>
                <c:pt idx="1328">
                  <c:v>19951149.425287601</c:v>
                </c:pt>
                <c:pt idx="1329">
                  <c:v>19966091.954023201</c:v>
                </c:pt>
                <c:pt idx="1330">
                  <c:v>19981034.482758801</c:v>
                </c:pt>
                <c:pt idx="1331">
                  <c:v>19995977.011494499</c:v>
                </c:pt>
                <c:pt idx="1332">
                  <c:v>20010919.540230099</c:v>
                </c:pt>
                <c:pt idx="1333">
                  <c:v>20025862.0689657</c:v>
                </c:pt>
                <c:pt idx="1334">
                  <c:v>20040804.597701401</c:v>
                </c:pt>
                <c:pt idx="1335">
                  <c:v>20055747.126437001</c:v>
                </c:pt>
                <c:pt idx="1336">
                  <c:v>20070689.655172601</c:v>
                </c:pt>
                <c:pt idx="1337">
                  <c:v>20085632.183908299</c:v>
                </c:pt>
                <c:pt idx="1338">
                  <c:v>20100574.712643899</c:v>
                </c:pt>
                <c:pt idx="1339">
                  <c:v>20115517.241379499</c:v>
                </c:pt>
                <c:pt idx="1340">
                  <c:v>20130459.7701152</c:v>
                </c:pt>
                <c:pt idx="1341">
                  <c:v>20145402.298850801</c:v>
                </c:pt>
                <c:pt idx="1342">
                  <c:v>20160344.827586401</c:v>
                </c:pt>
                <c:pt idx="1343">
                  <c:v>20175287.356322099</c:v>
                </c:pt>
                <c:pt idx="1344">
                  <c:v>20190229.885057699</c:v>
                </c:pt>
                <c:pt idx="1345">
                  <c:v>20205172.413793299</c:v>
                </c:pt>
                <c:pt idx="1346">
                  <c:v>20220114.942529</c:v>
                </c:pt>
                <c:pt idx="1347">
                  <c:v>20235057.471264601</c:v>
                </c:pt>
                <c:pt idx="1348">
                  <c:v>20250000.000000201</c:v>
                </c:pt>
                <c:pt idx="1349">
                  <c:v>20264942.528735898</c:v>
                </c:pt>
                <c:pt idx="1350">
                  <c:v>20279885.057471499</c:v>
                </c:pt>
                <c:pt idx="1351">
                  <c:v>20294827.5862072</c:v>
                </c:pt>
                <c:pt idx="1352">
                  <c:v>20309770.1149428</c:v>
                </c:pt>
                <c:pt idx="1353">
                  <c:v>20324712.643678401</c:v>
                </c:pt>
                <c:pt idx="1354">
                  <c:v>20339655.172414102</c:v>
                </c:pt>
                <c:pt idx="1355">
                  <c:v>20354597.701149698</c:v>
                </c:pt>
                <c:pt idx="1356">
                  <c:v>20369540.229885299</c:v>
                </c:pt>
                <c:pt idx="1357">
                  <c:v>20384482.758621</c:v>
                </c:pt>
                <c:pt idx="1358">
                  <c:v>20399425.2873566</c:v>
                </c:pt>
                <c:pt idx="1359">
                  <c:v>20414367.816092201</c:v>
                </c:pt>
                <c:pt idx="1360">
                  <c:v>20429310.344827902</c:v>
                </c:pt>
                <c:pt idx="1361">
                  <c:v>20444252.873563498</c:v>
                </c:pt>
                <c:pt idx="1362">
                  <c:v>20459195.402299099</c:v>
                </c:pt>
                <c:pt idx="1363">
                  <c:v>20474137.9310348</c:v>
                </c:pt>
                <c:pt idx="1364">
                  <c:v>20489080.4597704</c:v>
                </c:pt>
                <c:pt idx="1365">
                  <c:v>20504022.988506</c:v>
                </c:pt>
                <c:pt idx="1366">
                  <c:v>20518965.517241701</c:v>
                </c:pt>
                <c:pt idx="1367">
                  <c:v>20533908.045977298</c:v>
                </c:pt>
                <c:pt idx="1368">
                  <c:v>20548850.574712899</c:v>
                </c:pt>
                <c:pt idx="1369">
                  <c:v>20563793.1034486</c:v>
                </c:pt>
                <c:pt idx="1370">
                  <c:v>20578735.6321842</c:v>
                </c:pt>
                <c:pt idx="1371">
                  <c:v>20593678.1609198</c:v>
                </c:pt>
                <c:pt idx="1372">
                  <c:v>20608620.689655501</c:v>
                </c:pt>
                <c:pt idx="1373">
                  <c:v>20623563.218391102</c:v>
                </c:pt>
                <c:pt idx="1374">
                  <c:v>20638505.747126698</c:v>
                </c:pt>
                <c:pt idx="1375">
                  <c:v>20653448.275862399</c:v>
                </c:pt>
                <c:pt idx="1376">
                  <c:v>20668390.804598</c:v>
                </c:pt>
                <c:pt idx="1377">
                  <c:v>20683333.3333336</c:v>
                </c:pt>
                <c:pt idx="1378">
                  <c:v>20698275.862069301</c:v>
                </c:pt>
                <c:pt idx="1379">
                  <c:v>20713218.390804902</c:v>
                </c:pt>
                <c:pt idx="1380">
                  <c:v>20728160.919540498</c:v>
                </c:pt>
                <c:pt idx="1381">
                  <c:v>20743103.448276199</c:v>
                </c:pt>
                <c:pt idx="1382">
                  <c:v>20758045.9770118</c:v>
                </c:pt>
                <c:pt idx="1383">
                  <c:v>20772988.5057474</c:v>
                </c:pt>
                <c:pt idx="1384">
                  <c:v>20787931.034483101</c:v>
                </c:pt>
                <c:pt idx="1385">
                  <c:v>20802873.563218702</c:v>
                </c:pt>
                <c:pt idx="1386">
                  <c:v>20817816.091954298</c:v>
                </c:pt>
                <c:pt idx="1387">
                  <c:v>20832758.620689999</c:v>
                </c:pt>
                <c:pt idx="1388">
                  <c:v>20847701.1494256</c:v>
                </c:pt>
                <c:pt idx="1389">
                  <c:v>20862643.6781612</c:v>
                </c:pt>
                <c:pt idx="1390">
                  <c:v>20877586.206896901</c:v>
                </c:pt>
                <c:pt idx="1391">
                  <c:v>20892528.735632502</c:v>
                </c:pt>
                <c:pt idx="1392">
                  <c:v>20907471.264368098</c:v>
                </c:pt>
                <c:pt idx="1393">
                  <c:v>20922413.793103799</c:v>
                </c:pt>
                <c:pt idx="1394">
                  <c:v>20937356.3218394</c:v>
                </c:pt>
                <c:pt idx="1395">
                  <c:v>20952298.850575</c:v>
                </c:pt>
                <c:pt idx="1396">
                  <c:v>20967241.379310701</c:v>
                </c:pt>
                <c:pt idx="1397">
                  <c:v>20982183.908046301</c:v>
                </c:pt>
                <c:pt idx="1398">
                  <c:v>20997126.436781898</c:v>
                </c:pt>
                <c:pt idx="1399">
                  <c:v>21012068.965517599</c:v>
                </c:pt>
                <c:pt idx="1400">
                  <c:v>21027011.4942532</c:v>
                </c:pt>
                <c:pt idx="1401">
                  <c:v>21041954.0229888</c:v>
                </c:pt>
                <c:pt idx="1402">
                  <c:v>21056896.551724501</c:v>
                </c:pt>
                <c:pt idx="1403">
                  <c:v>21071839.080460101</c:v>
                </c:pt>
                <c:pt idx="1404">
                  <c:v>21086781.609195702</c:v>
                </c:pt>
                <c:pt idx="1405">
                  <c:v>21101724.137931399</c:v>
                </c:pt>
                <c:pt idx="1406">
                  <c:v>21116666.666666999</c:v>
                </c:pt>
                <c:pt idx="1407">
                  <c:v>21131609.1954027</c:v>
                </c:pt>
                <c:pt idx="1408">
                  <c:v>21146551.724138301</c:v>
                </c:pt>
                <c:pt idx="1409">
                  <c:v>21161494.252873901</c:v>
                </c:pt>
                <c:pt idx="1410">
                  <c:v>21176436.781609599</c:v>
                </c:pt>
                <c:pt idx="1411">
                  <c:v>21191379.310345199</c:v>
                </c:pt>
                <c:pt idx="1412">
                  <c:v>21206321.839080799</c:v>
                </c:pt>
                <c:pt idx="1413">
                  <c:v>21221264.3678165</c:v>
                </c:pt>
                <c:pt idx="1414">
                  <c:v>21236206.896552101</c:v>
                </c:pt>
                <c:pt idx="1415">
                  <c:v>21251149.425287701</c:v>
                </c:pt>
                <c:pt idx="1416">
                  <c:v>21266091.954023398</c:v>
                </c:pt>
                <c:pt idx="1417">
                  <c:v>21281034.482758999</c:v>
                </c:pt>
                <c:pt idx="1418">
                  <c:v>21295977.011494599</c:v>
                </c:pt>
                <c:pt idx="1419">
                  <c:v>21310919.5402303</c:v>
                </c:pt>
                <c:pt idx="1420">
                  <c:v>21325862.068965901</c:v>
                </c:pt>
                <c:pt idx="1421">
                  <c:v>21340804.597701501</c:v>
                </c:pt>
                <c:pt idx="1422">
                  <c:v>21355747.126437198</c:v>
                </c:pt>
                <c:pt idx="1423">
                  <c:v>21370689.655172799</c:v>
                </c:pt>
                <c:pt idx="1424">
                  <c:v>21385632.183908399</c:v>
                </c:pt>
                <c:pt idx="1425">
                  <c:v>21400574.7126441</c:v>
                </c:pt>
                <c:pt idx="1426">
                  <c:v>21415517.241379701</c:v>
                </c:pt>
                <c:pt idx="1427">
                  <c:v>21430459.770115301</c:v>
                </c:pt>
                <c:pt idx="1428">
                  <c:v>21445402.298850998</c:v>
                </c:pt>
                <c:pt idx="1429">
                  <c:v>21460344.827586599</c:v>
                </c:pt>
                <c:pt idx="1430">
                  <c:v>21475287.356322199</c:v>
                </c:pt>
                <c:pt idx="1431">
                  <c:v>21490229.8850579</c:v>
                </c:pt>
                <c:pt idx="1432">
                  <c:v>21505172.413793501</c:v>
                </c:pt>
                <c:pt idx="1433">
                  <c:v>21520114.942529101</c:v>
                </c:pt>
                <c:pt idx="1434">
                  <c:v>21535057.471264798</c:v>
                </c:pt>
                <c:pt idx="1435">
                  <c:v>21550000.000000399</c:v>
                </c:pt>
                <c:pt idx="1436">
                  <c:v>21564942.528735999</c:v>
                </c:pt>
                <c:pt idx="1437">
                  <c:v>21579885.0574717</c:v>
                </c:pt>
                <c:pt idx="1438">
                  <c:v>21594827.5862073</c:v>
                </c:pt>
                <c:pt idx="1439">
                  <c:v>21609770.114942901</c:v>
                </c:pt>
                <c:pt idx="1440">
                  <c:v>21624712.643678602</c:v>
                </c:pt>
                <c:pt idx="1441">
                  <c:v>21639655.172414199</c:v>
                </c:pt>
                <c:pt idx="1442">
                  <c:v>21654597.701149799</c:v>
                </c:pt>
                <c:pt idx="1443">
                  <c:v>21669540.2298855</c:v>
                </c:pt>
                <c:pt idx="1444">
                  <c:v>21684482.7586211</c:v>
                </c:pt>
                <c:pt idx="1445">
                  <c:v>21699425.287356701</c:v>
                </c:pt>
                <c:pt idx="1446">
                  <c:v>21714367.816092402</c:v>
                </c:pt>
                <c:pt idx="1447">
                  <c:v>21729310.344827998</c:v>
                </c:pt>
                <c:pt idx="1448">
                  <c:v>21744252.873563599</c:v>
                </c:pt>
                <c:pt idx="1449">
                  <c:v>21759195.4022993</c:v>
                </c:pt>
                <c:pt idx="1450">
                  <c:v>21774137.9310349</c:v>
                </c:pt>
                <c:pt idx="1451">
                  <c:v>21789080.459770501</c:v>
                </c:pt>
                <c:pt idx="1452">
                  <c:v>21804022.988506202</c:v>
                </c:pt>
                <c:pt idx="1453">
                  <c:v>21818965.517241798</c:v>
                </c:pt>
                <c:pt idx="1454">
                  <c:v>21833908.045977399</c:v>
                </c:pt>
                <c:pt idx="1455">
                  <c:v>21848850.5747131</c:v>
                </c:pt>
                <c:pt idx="1456">
                  <c:v>21863793.1034487</c:v>
                </c:pt>
                <c:pt idx="1457">
                  <c:v>21878735.632184301</c:v>
                </c:pt>
                <c:pt idx="1458">
                  <c:v>21893678.160920002</c:v>
                </c:pt>
                <c:pt idx="1459">
                  <c:v>21908620.689655598</c:v>
                </c:pt>
                <c:pt idx="1460">
                  <c:v>21923563.218391199</c:v>
                </c:pt>
                <c:pt idx="1461">
                  <c:v>21938505.7471269</c:v>
                </c:pt>
                <c:pt idx="1462">
                  <c:v>21953448.2758625</c:v>
                </c:pt>
                <c:pt idx="1463">
                  <c:v>21968390.804598201</c:v>
                </c:pt>
                <c:pt idx="1464">
                  <c:v>21983333.333333801</c:v>
                </c:pt>
                <c:pt idx="1465">
                  <c:v>21998275.862069398</c:v>
                </c:pt>
                <c:pt idx="1466">
                  <c:v>22013218.390805099</c:v>
                </c:pt>
                <c:pt idx="1467">
                  <c:v>22028160.9195407</c:v>
                </c:pt>
                <c:pt idx="1468">
                  <c:v>22043103.4482763</c:v>
                </c:pt>
                <c:pt idx="1469">
                  <c:v>22058045.977012001</c:v>
                </c:pt>
                <c:pt idx="1470">
                  <c:v>22072988.505747601</c:v>
                </c:pt>
                <c:pt idx="1471">
                  <c:v>22087931.034483202</c:v>
                </c:pt>
                <c:pt idx="1472">
                  <c:v>22102873.563218899</c:v>
                </c:pt>
                <c:pt idx="1473">
                  <c:v>22117816.091954499</c:v>
                </c:pt>
                <c:pt idx="1474">
                  <c:v>22132758.6206901</c:v>
                </c:pt>
                <c:pt idx="1475">
                  <c:v>22147701.149425801</c:v>
                </c:pt>
                <c:pt idx="1476">
                  <c:v>22162643.678161401</c:v>
                </c:pt>
                <c:pt idx="1477">
                  <c:v>22177586.206897002</c:v>
                </c:pt>
                <c:pt idx="1478">
                  <c:v>22192528.735632699</c:v>
                </c:pt>
                <c:pt idx="1479">
                  <c:v>22207471.264368299</c:v>
                </c:pt>
                <c:pt idx="1480">
                  <c:v>22222413.7931039</c:v>
                </c:pt>
                <c:pt idx="1481">
                  <c:v>22237356.321839601</c:v>
                </c:pt>
                <c:pt idx="1482">
                  <c:v>22252298.850575201</c:v>
                </c:pt>
                <c:pt idx="1483">
                  <c:v>22267241.379310802</c:v>
                </c:pt>
                <c:pt idx="1484">
                  <c:v>22282183.908046499</c:v>
                </c:pt>
                <c:pt idx="1485">
                  <c:v>22297126.436782099</c:v>
                </c:pt>
                <c:pt idx="1486">
                  <c:v>22312068.9655177</c:v>
                </c:pt>
                <c:pt idx="1487">
                  <c:v>22327011.494253401</c:v>
                </c:pt>
                <c:pt idx="1488">
                  <c:v>22341954.022989001</c:v>
                </c:pt>
                <c:pt idx="1489">
                  <c:v>22356896.551724602</c:v>
                </c:pt>
                <c:pt idx="1490">
                  <c:v>22371839.080460299</c:v>
                </c:pt>
                <c:pt idx="1491">
                  <c:v>22386781.609195899</c:v>
                </c:pt>
                <c:pt idx="1492">
                  <c:v>22401724.1379315</c:v>
                </c:pt>
                <c:pt idx="1493">
                  <c:v>22416666.666667201</c:v>
                </c:pt>
                <c:pt idx="1494">
                  <c:v>22431609.195402801</c:v>
                </c:pt>
                <c:pt idx="1495">
                  <c:v>22446551.724138401</c:v>
                </c:pt>
                <c:pt idx="1496">
                  <c:v>22461494.252874099</c:v>
                </c:pt>
                <c:pt idx="1497">
                  <c:v>22476436.781609699</c:v>
                </c:pt>
                <c:pt idx="1498">
                  <c:v>22491379.3103453</c:v>
                </c:pt>
                <c:pt idx="1499">
                  <c:v>22506321.839081001</c:v>
                </c:pt>
                <c:pt idx="1500">
                  <c:v>22521264.367816601</c:v>
                </c:pt>
                <c:pt idx="1501">
                  <c:v>22536206.896552201</c:v>
                </c:pt>
                <c:pt idx="1502">
                  <c:v>22551149.425287899</c:v>
                </c:pt>
                <c:pt idx="1503">
                  <c:v>22566091.954023499</c:v>
                </c:pt>
                <c:pt idx="1504">
                  <c:v>22581034.482759099</c:v>
                </c:pt>
                <c:pt idx="1505">
                  <c:v>22595977.0114948</c:v>
                </c:pt>
                <c:pt idx="1506">
                  <c:v>22610919.540230401</c:v>
                </c:pt>
                <c:pt idx="1507">
                  <c:v>22625862.068966001</c:v>
                </c:pt>
                <c:pt idx="1508">
                  <c:v>22640804.597701699</c:v>
                </c:pt>
                <c:pt idx="1509">
                  <c:v>22655747.126437299</c:v>
                </c:pt>
                <c:pt idx="1510">
                  <c:v>22670689.655172899</c:v>
                </c:pt>
                <c:pt idx="1511">
                  <c:v>22685632.1839086</c:v>
                </c:pt>
                <c:pt idx="1512">
                  <c:v>22700574.712644201</c:v>
                </c:pt>
                <c:pt idx="1513">
                  <c:v>22715517.241379801</c:v>
                </c:pt>
                <c:pt idx="1514">
                  <c:v>22730459.770115498</c:v>
                </c:pt>
                <c:pt idx="1515">
                  <c:v>22745402.298851099</c:v>
                </c:pt>
                <c:pt idx="1516">
                  <c:v>22760344.8275868</c:v>
                </c:pt>
                <c:pt idx="1517">
                  <c:v>22775287.3563224</c:v>
                </c:pt>
                <c:pt idx="1518">
                  <c:v>22790229.885058001</c:v>
                </c:pt>
                <c:pt idx="1519">
                  <c:v>22805172.413793702</c:v>
                </c:pt>
                <c:pt idx="1520">
                  <c:v>22820114.942529298</c:v>
                </c:pt>
                <c:pt idx="1521">
                  <c:v>22835057.471264899</c:v>
                </c:pt>
                <c:pt idx="1522">
                  <c:v>22850000.0000006</c:v>
                </c:pt>
                <c:pt idx="1523">
                  <c:v>22864942.5287362</c:v>
                </c:pt>
                <c:pt idx="1524">
                  <c:v>22879885.057471801</c:v>
                </c:pt>
                <c:pt idx="1525">
                  <c:v>22894827.586207502</c:v>
                </c:pt>
                <c:pt idx="1526">
                  <c:v>22909770.114943098</c:v>
                </c:pt>
                <c:pt idx="1527">
                  <c:v>22924712.643678699</c:v>
                </c:pt>
                <c:pt idx="1528">
                  <c:v>22939655.1724144</c:v>
                </c:pt>
                <c:pt idx="1529">
                  <c:v>22954597.70115</c:v>
                </c:pt>
                <c:pt idx="1530">
                  <c:v>22969540.229885601</c:v>
                </c:pt>
                <c:pt idx="1531">
                  <c:v>22984482.758621302</c:v>
                </c:pt>
                <c:pt idx="1532">
                  <c:v>22999425.287356898</c:v>
                </c:pt>
                <c:pt idx="1533">
                  <c:v>23014367.816092499</c:v>
                </c:pt>
                <c:pt idx="1534">
                  <c:v>23029310.3448282</c:v>
                </c:pt>
                <c:pt idx="1535">
                  <c:v>23044252.8735638</c:v>
                </c:pt>
                <c:pt idx="1536">
                  <c:v>23059195.4022994</c:v>
                </c:pt>
                <c:pt idx="1537">
                  <c:v>23074137.931035101</c:v>
                </c:pt>
                <c:pt idx="1538">
                  <c:v>23089080.459770702</c:v>
                </c:pt>
                <c:pt idx="1539">
                  <c:v>23104022.988506299</c:v>
                </c:pt>
                <c:pt idx="1540">
                  <c:v>23118965.517242</c:v>
                </c:pt>
                <c:pt idx="1541">
                  <c:v>23133908.0459776</c:v>
                </c:pt>
                <c:pt idx="1542">
                  <c:v>23148850.5747132</c:v>
                </c:pt>
                <c:pt idx="1543">
                  <c:v>23163793.103448901</c:v>
                </c:pt>
                <c:pt idx="1544">
                  <c:v>23178735.632184502</c:v>
                </c:pt>
                <c:pt idx="1545">
                  <c:v>23193678.160920098</c:v>
                </c:pt>
                <c:pt idx="1546">
                  <c:v>23208620.689655799</c:v>
                </c:pt>
                <c:pt idx="1547">
                  <c:v>23223563.2183914</c:v>
                </c:pt>
                <c:pt idx="1548">
                  <c:v>23238505.747127</c:v>
                </c:pt>
                <c:pt idx="1549">
                  <c:v>23253448.275862701</c:v>
                </c:pt>
                <c:pt idx="1550">
                  <c:v>23268390.804598302</c:v>
                </c:pt>
                <c:pt idx="1551">
                  <c:v>23283333.333333898</c:v>
                </c:pt>
                <c:pt idx="1552">
                  <c:v>23298275.862069599</c:v>
                </c:pt>
                <c:pt idx="1553">
                  <c:v>23313218.3908052</c:v>
                </c:pt>
                <c:pt idx="1554">
                  <c:v>23328160.9195408</c:v>
                </c:pt>
                <c:pt idx="1555">
                  <c:v>23343103.448276501</c:v>
                </c:pt>
                <c:pt idx="1556">
                  <c:v>23358045.977012102</c:v>
                </c:pt>
                <c:pt idx="1557">
                  <c:v>23372988.505747698</c:v>
                </c:pt>
                <c:pt idx="1558">
                  <c:v>23387931.034483399</c:v>
                </c:pt>
                <c:pt idx="1559">
                  <c:v>23402873.563219</c:v>
                </c:pt>
                <c:pt idx="1560">
                  <c:v>23417816.0919546</c:v>
                </c:pt>
                <c:pt idx="1561">
                  <c:v>23432758.620690301</c:v>
                </c:pt>
                <c:pt idx="1562">
                  <c:v>23447701.149425901</c:v>
                </c:pt>
                <c:pt idx="1563">
                  <c:v>23462643.678161498</c:v>
                </c:pt>
                <c:pt idx="1564">
                  <c:v>23477586.206897199</c:v>
                </c:pt>
                <c:pt idx="1565">
                  <c:v>23492528.7356328</c:v>
                </c:pt>
                <c:pt idx="1566">
                  <c:v>23507471.2643684</c:v>
                </c:pt>
                <c:pt idx="1567">
                  <c:v>23522413.793104101</c:v>
                </c:pt>
                <c:pt idx="1568">
                  <c:v>23537356.321839701</c:v>
                </c:pt>
                <c:pt idx="1569">
                  <c:v>23552298.850575302</c:v>
                </c:pt>
                <c:pt idx="1570">
                  <c:v>23567241.379310999</c:v>
                </c:pt>
                <c:pt idx="1571">
                  <c:v>23582183.908046599</c:v>
                </c:pt>
                <c:pt idx="1572">
                  <c:v>23597126.4367823</c:v>
                </c:pt>
                <c:pt idx="1573">
                  <c:v>23612068.965517901</c:v>
                </c:pt>
                <c:pt idx="1574">
                  <c:v>23627011.494253501</c:v>
                </c:pt>
                <c:pt idx="1575">
                  <c:v>23641954.022989199</c:v>
                </c:pt>
                <c:pt idx="1576">
                  <c:v>23656896.551724799</c:v>
                </c:pt>
                <c:pt idx="1577">
                  <c:v>23671839.080460399</c:v>
                </c:pt>
                <c:pt idx="1578">
                  <c:v>23686781.6091961</c:v>
                </c:pt>
                <c:pt idx="1579">
                  <c:v>23701724.137931701</c:v>
                </c:pt>
                <c:pt idx="1580">
                  <c:v>23716666.666667301</c:v>
                </c:pt>
                <c:pt idx="1581">
                  <c:v>23731609.195402998</c:v>
                </c:pt>
                <c:pt idx="1582">
                  <c:v>23746551.724138599</c:v>
                </c:pt>
                <c:pt idx="1583">
                  <c:v>23761494.252874199</c:v>
                </c:pt>
                <c:pt idx="1584">
                  <c:v>23776436.7816099</c:v>
                </c:pt>
                <c:pt idx="1585">
                  <c:v>23791379.310345501</c:v>
                </c:pt>
                <c:pt idx="1586">
                  <c:v>23806321.839081101</c:v>
                </c:pt>
                <c:pt idx="1587">
                  <c:v>23821264.367816798</c:v>
                </c:pt>
                <c:pt idx="1588">
                  <c:v>23836206.896552399</c:v>
                </c:pt>
                <c:pt idx="1589">
                  <c:v>23851149.425287999</c:v>
                </c:pt>
                <c:pt idx="1590">
                  <c:v>23866091.9540237</c:v>
                </c:pt>
                <c:pt idx="1591">
                  <c:v>23881034.482759301</c:v>
                </c:pt>
                <c:pt idx="1592">
                  <c:v>23895977.011494901</c:v>
                </c:pt>
                <c:pt idx="1593">
                  <c:v>23910919.540230598</c:v>
                </c:pt>
                <c:pt idx="1594">
                  <c:v>23925862.068966199</c:v>
                </c:pt>
                <c:pt idx="1595">
                  <c:v>23940804.597701799</c:v>
                </c:pt>
                <c:pt idx="1596">
                  <c:v>23955747.1264375</c:v>
                </c:pt>
                <c:pt idx="1597">
                  <c:v>23970689.655173101</c:v>
                </c:pt>
                <c:pt idx="1598">
                  <c:v>23985632.183908701</c:v>
                </c:pt>
                <c:pt idx="1599">
                  <c:v>24000574.712644398</c:v>
                </c:pt>
                <c:pt idx="1600">
                  <c:v>24015517.241379999</c:v>
                </c:pt>
                <c:pt idx="1601">
                  <c:v>24030459.770115599</c:v>
                </c:pt>
                <c:pt idx="1602">
                  <c:v>24045402.2988513</c:v>
                </c:pt>
                <c:pt idx="1603">
                  <c:v>24060344.8275869</c:v>
                </c:pt>
                <c:pt idx="1604">
                  <c:v>24075287.356322501</c:v>
                </c:pt>
                <c:pt idx="1605">
                  <c:v>24090229.885058202</c:v>
                </c:pt>
                <c:pt idx="1606">
                  <c:v>24105172.413793799</c:v>
                </c:pt>
                <c:pt idx="1607">
                  <c:v>24120114.942529399</c:v>
                </c:pt>
                <c:pt idx="1608">
                  <c:v>24135057.4712651</c:v>
                </c:pt>
                <c:pt idx="1609">
                  <c:v>24150000.0000007</c:v>
                </c:pt>
                <c:pt idx="1610">
                  <c:v>24164942.528736301</c:v>
                </c:pt>
                <c:pt idx="1611">
                  <c:v>24179885.057472002</c:v>
                </c:pt>
                <c:pt idx="1612">
                  <c:v>24194827.586207598</c:v>
                </c:pt>
                <c:pt idx="1613">
                  <c:v>24209770.114943199</c:v>
                </c:pt>
                <c:pt idx="1614">
                  <c:v>24224712.6436789</c:v>
                </c:pt>
                <c:pt idx="1615">
                  <c:v>24239655.1724145</c:v>
                </c:pt>
                <c:pt idx="1616">
                  <c:v>24254597.701150101</c:v>
                </c:pt>
                <c:pt idx="1617">
                  <c:v>24269540.229885802</c:v>
                </c:pt>
                <c:pt idx="1618">
                  <c:v>24284482.758621398</c:v>
                </c:pt>
                <c:pt idx="1619">
                  <c:v>24299425.287356999</c:v>
                </c:pt>
                <c:pt idx="1620">
                  <c:v>24314367.8160927</c:v>
                </c:pt>
                <c:pt idx="1621">
                  <c:v>24329310.3448283</c:v>
                </c:pt>
                <c:pt idx="1622">
                  <c:v>24344252.873563901</c:v>
                </c:pt>
                <c:pt idx="1623">
                  <c:v>24359195.402299602</c:v>
                </c:pt>
                <c:pt idx="1624">
                  <c:v>24374137.931035198</c:v>
                </c:pt>
                <c:pt idx="1625">
                  <c:v>24389080.459770799</c:v>
                </c:pt>
                <c:pt idx="1626">
                  <c:v>24404022.9885065</c:v>
                </c:pt>
                <c:pt idx="1627">
                  <c:v>24418965.5172421</c:v>
                </c:pt>
                <c:pt idx="1628">
                  <c:v>24433908.045977801</c:v>
                </c:pt>
                <c:pt idx="1629">
                  <c:v>24448850.574713401</c:v>
                </c:pt>
                <c:pt idx="1630">
                  <c:v>24463793.103448998</c:v>
                </c:pt>
                <c:pt idx="1631">
                  <c:v>24478735.632184699</c:v>
                </c:pt>
                <c:pt idx="1632">
                  <c:v>24493678.1609203</c:v>
                </c:pt>
                <c:pt idx="1633">
                  <c:v>24508620.6896559</c:v>
                </c:pt>
                <c:pt idx="1634">
                  <c:v>24523563.218391601</c:v>
                </c:pt>
                <c:pt idx="1635">
                  <c:v>24538505.747127201</c:v>
                </c:pt>
                <c:pt idx="1636">
                  <c:v>24553448.275862802</c:v>
                </c:pt>
                <c:pt idx="1637">
                  <c:v>24568390.804598499</c:v>
                </c:pt>
                <c:pt idx="1638">
                  <c:v>24583333.3333341</c:v>
                </c:pt>
                <c:pt idx="1639">
                  <c:v>24598275.8620697</c:v>
                </c:pt>
                <c:pt idx="1640">
                  <c:v>24613218.390805401</c:v>
                </c:pt>
                <c:pt idx="1641">
                  <c:v>24628160.919541001</c:v>
                </c:pt>
                <c:pt idx="1642">
                  <c:v>24643103.448276602</c:v>
                </c:pt>
                <c:pt idx="1643">
                  <c:v>24658045.977012299</c:v>
                </c:pt>
                <c:pt idx="1644">
                  <c:v>24672988.505747899</c:v>
                </c:pt>
                <c:pt idx="1645">
                  <c:v>24687931.0344835</c:v>
                </c:pt>
                <c:pt idx="1646">
                  <c:v>24702873.563219201</c:v>
                </c:pt>
                <c:pt idx="1647">
                  <c:v>24717816.091954801</c:v>
                </c:pt>
                <c:pt idx="1648">
                  <c:v>24732758.620690402</c:v>
                </c:pt>
                <c:pt idx="1649">
                  <c:v>24747701.149426099</c:v>
                </c:pt>
                <c:pt idx="1650">
                  <c:v>24762643.678161699</c:v>
                </c:pt>
                <c:pt idx="1651">
                  <c:v>24777586.2068973</c:v>
                </c:pt>
                <c:pt idx="1652">
                  <c:v>24792528.735633001</c:v>
                </c:pt>
                <c:pt idx="1653">
                  <c:v>24807471.264368601</c:v>
                </c:pt>
                <c:pt idx="1654">
                  <c:v>24822413.793104202</c:v>
                </c:pt>
                <c:pt idx="1655">
                  <c:v>24837356.321839899</c:v>
                </c:pt>
                <c:pt idx="1656">
                  <c:v>24852298.850575499</c:v>
                </c:pt>
                <c:pt idx="1657">
                  <c:v>24867241.3793111</c:v>
                </c:pt>
                <c:pt idx="1658">
                  <c:v>24882183.908046801</c:v>
                </c:pt>
                <c:pt idx="1659">
                  <c:v>24897126.436782401</c:v>
                </c:pt>
                <c:pt idx="1660">
                  <c:v>24912068.965518001</c:v>
                </c:pt>
                <c:pt idx="1661">
                  <c:v>24927011.494253699</c:v>
                </c:pt>
                <c:pt idx="1662">
                  <c:v>24941954.022989299</c:v>
                </c:pt>
                <c:pt idx="1663">
                  <c:v>24956896.5517249</c:v>
                </c:pt>
                <c:pt idx="1664">
                  <c:v>24971839.080460601</c:v>
                </c:pt>
                <c:pt idx="1665">
                  <c:v>24986781.609196201</c:v>
                </c:pt>
                <c:pt idx="1666">
                  <c:v>25001724.137931801</c:v>
                </c:pt>
                <c:pt idx="1667">
                  <c:v>25016666.666667499</c:v>
                </c:pt>
                <c:pt idx="1668">
                  <c:v>25031609.195403099</c:v>
                </c:pt>
                <c:pt idx="1669">
                  <c:v>25046551.724138699</c:v>
                </c:pt>
                <c:pt idx="1670">
                  <c:v>25061494.2528744</c:v>
                </c:pt>
                <c:pt idx="1671">
                  <c:v>25076436.781610001</c:v>
                </c:pt>
                <c:pt idx="1672">
                  <c:v>25091379.310345601</c:v>
                </c:pt>
                <c:pt idx="1673">
                  <c:v>25106321.839081299</c:v>
                </c:pt>
                <c:pt idx="1674">
                  <c:v>25121264.367816899</c:v>
                </c:pt>
                <c:pt idx="1675">
                  <c:v>25136206.896552499</c:v>
                </c:pt>
                <c:pt idx="1676">
                  <c:v>25151149.4252882</c:v>
                </c:pt>
                <c:pt idx="1677">
                  <c:v>25166091.954023801</c:v>
                </c:pt>
                <c:pt idx="1678">
                  <c:v>25181034.482759401</c:v>
                </c:pt>
                <c:pt idx="1679">
                  <c:v>25195977.011495098</c:v>
                </c:pt>
                <c:pt idx="1680">
                  <c:v>25210919.540230699</c:v>
                </c:pt>
                <c:pt idx="1681">
                  <c:v>25225862.0689664</c:v>
                </c:pt>
                <c:pt idx="1682">
                  <c:v>25240804.597702</c:v>
                </c:pt>
                <c:pt idx="1683">
                  <c:v>25255747.126437601</c:v>
                </c:pt>
                <c:pt idx="1684">
                  <c:v>25270689.655173302</c:v>
                </c:pt>
                <c:pt idx="1685">
                  <c:v>25285632.183908898</c:v>
                </c:pt>
                <c:pt idx="1686">
                  <c:v>25300574.712644499</c:v>
                </c:pt>
                <c:pt idx="1687">
                  <c:v>25315517.2413802</c:v>
                </c:pt>
                <c:pt idx="1688">
                  <c:v>25330459.7701158</c:v>
                </c:pt>
                <c:pt idx="1689">
                  <c:v>25345402.298851401</c:v>
                </c:pt>
                <c:pt idx="1690">
                  <c:v>25360344.827587102</c:v>
                </c:pt>
                <c:pt idx="1691">
                  <c:v>25375287.356322698</c:v>
                </c:pt>
                <c:pt idx="1692">
                  <c:v>25390229.885058299</c:v>
                </c:pt>
                <c:pt idx="1693">
                  <c:v>25405172.413794</c:v>
                </c:pt>
                <c:pt idx="1694">
                  <c:v>25420114.9425296</c:v>
                </c:pt>
                <c:pt idx="1695">
                  <c:v>25435057.471265201</c:v>
                </c:pt>
                <c:pt idx="1696">
                  <c:v>25450000.000000902</c:v>
                </c:pt>
                <c:pt idx="1697">
                  <c:v>25464942.528736498</c:v>
                </c:pt>
                <c:pt idx="1698">
                  <c:v>25479885.057472099</c:v>
                </c:pt>
                <c:pt idx="1699">
                  <c:v>25494827.5862078</c:v>
                </c:pt>
                <c:pt idx="1700">
                  <c:v>25509770.1149434</c:v>
                </c:pt>
                <c:pt idx="1701">
                  <c:v>25524712.643679</c:v>
                </c:pt>
                <c:pt idx="1702">
                  <c:v>25539655.172414701</c:v>
                </c:pt>
                <c:pt idx="1703">
                  <c:v>25554597.701150302</c:v>
                </c:pt>
                <c:pt idx="1704">
                  <c:v>25569540.229885899</c:v>
                </c:pt>
                <c:pt idx="1705">
                  <c:v>25584482.7586216</c:v>
                </c:pt>
                <c:pt idx="1706">
                  <c:v>25599425.2873572</c:v>
                </c:pt>
                <c:pt idx="1707">
                  <c:v>25614367.8160928</c:v>
                </c:pt>
                <c:pt idx="1708">
                  <c:v>25629310.344828501</c:v>
                </c:pt>
                <c:pt idx="1709">
                  <c:v>25644252.873564102</c:v>
                </c:pt>
                <c:pt idx="1710">
                  <c:v>25659195.402299698</c:v>
                </c:pt>
                <c:pt idx="1711">
                  <c:v>25674137.931035399</c:v>
                </c:pt>
                <c:pt idx="1712">
                  <c:v>25689080.459771</c:v>
                </c:pt>
                <c:pt idx="1713">
                  <c:v>25704022.9885066</c:v>
                </c:pt>
                <c:pt idx="1714">
                  <c:v>25718965.517242301</c:v>
                </c:pt>
                <c:pt idx="1715">
                  <c:v>25733908.045977902</c:v>
                </c:pt>
                <c:pt idx="1716">
                  <c:v>25748850.574713498</c:v>
                </c:pt>
                <c:pt idx="1717">
                  <c:v>25763793.103449199</c:v>
                </c:pt>
                <c:pt idx="1718">
                  <c:v>25778735.6321848</c:v>
                </c:pt>
                <c:pt idx="1719">
                  <c:v>25793678.1609204</c:v>
                </c:pt>
                <c:pt idx="1720">
                  <c:v>25808620.689656101</c:v>
                </c:pt>
                <c:pt idx="1721">
                  <c:v>25823563.218391702</c:v>
                </c:pt>
                <c:pt idx="1722">
                  <c:v>25838505.747127298</c:v>
                </c:pt>
                <c:pt idx="1723">
                  <c:v>25853448.275862999</c:v>
                </c:pt>
                <c:pt idx="1724">
                  <c:v>25868390.8045986</c:v>
                </c:pt>
                <c:pt idx="1725">
                  <c:v>25883333.3333342</c:v>
                </c:pt>
                <c:pt idx="1726">
                  <c:v>25898275.862069901</c:v>
                </c:pt>
                <c:pt idx="1727">
                  <c:v>25913218.390805501</c:v>
                </c:pt>
                <c:pt idx="1728">
                  <c:v>25928160.919541098</c:v>
                </c:pt>
                <c:pt idx="1729">
                  <c:v>25943103.448276799</c:v>
                </c:pt>
                <c:pt idx="1730">
                  <c:v>25958045.9770124</c:v>
                </c:pt>
                <c:pt idx="1731">
                  <c:v>25972988.505748</c:v>
                </c:pt>
                <c:pt idx="1732">
                  <c:v>25987931.034483701</c:v>
                </c:pt>
                <c:pt idx="1733">
                  <c:v>26002873.563219301</c:v>
                </c:pt>
                <c:pt idx="1734">
                  <c:v>26017816.091954902</c:v>
                </c:pt>
                <c:pt idx="1735">
                  <c:v>26032758.620690599</c:v>
                </c:pt>
                <c:pt idx="1736">
                  <c:v>26047701.149426199</c:v>
                </c:pt>
                <c:pt idx="1737">
                  <c:v>26062643.6781619</c:v>
                </c:pt>
                <c:pt idx="1738">
                  <c:v>26077586.206897501</c:v>
                </c:pt>
                <c:pt idx="1739">
                  <c:v>26092528.735633101</c:v>
                </c:pt>
                <c:pt idx="1740">
                  <c:v>26107471.264368799</c:v>
                </c:pt>
                <c:pt idx="1741">
                  <c:v>26122413.793104399</c:v>
                </c:pt>
                <c:pt idx="1742">
                  <c:v>26137356.321839999</c:v>
                </c:pt>
                <c:pt idx="1743">
                  <c:v>26152298.8505757</c:v>
                </c:pt>
                <c:pt idx="1744">
                  <c:v>26167241.379311301</c:v>
                </c:pt>
                <c:pt idx="1745">
                  <c:v>26182183.908046901</c:v>
                </c:pt>
                <c:pt idx="1746">
                  <c:v>26197126.436782598</c:v>
                </c:pt>
                <c:pt idx="1747">
                  <c:v>26212068.965518199</c:v>
                </c:pt>
                <c:pt idx="1748">
                  <c:v>26227011.494253799</c:v>
                </c:pt>
                <c:pt idx="1749">
                  <c:v>26241954.0229895</c:v>
                </c:pt>
                <c:pt idx="1750">
                  <c:v>26256896.551725101</c:v>
                </c:pt>
                <c:pt idx="1751">
                  <c:v>26271839.080460701</c:v>
                </c:pt>
                <c:pt idx="1752">
                  <c:v>26286781.609196398</c:v>
                </c:pt>
                <c:pt idx="1753">
                  <c:v>26301724.137931999</c:v>
                </c:pt>
                <c:pt idx="1754">
                  <c:v>26316666.666667599</c:v>
                </c:pt>
                <c:pt idx="1755">
                  <c:v>26331609.1954033</c:v>
                </c:pt>
                <c:pt idx="1756">
                  <c:v>26346551.724138901</c:v>
                </c:pt>
                <c:pt idx="1757">
                  <c:v>26361494.252874501</c:v>
                </c:pt>
                <c:pt idx="1758">
                  <c:v>26376436.781610198</c:v>
                </c:pt>
                <c:pt idx="1759">
                  <c:v>26391379.310345799</c:v>
                </c:pt>
                <c:pt idx="1760">
                  <c:v>26406321.839081399</c:v>
                </c:pt>
                <c:pt idx="1761">
                  <c:v>26421264.3678171</c:v>
                </c:pt>
                <c:pt idx="1762">
                  <c:v>26436206.896552701</c:v>
                </c:pt>
                <c:pt idx="1763">
                  <c:v>26451149.425288301</c:v>
                </c:pt>
                <c:pt idx="1764">
                  <c:v>26466091.954023998</c:v>
                </c:pt>
                <c:pt idx="1765">
                  <c:v>26481034.482759599</c:v>
                </c:pt>
                <c:pt idx="1766">
                  <c:v>26495977.011495199</c:v>
                </c:pt>
                <c:pt idx="1767">
                  <c:v>26510919.5402309</c:v>
                </c:pt>
                <c:pt idx="1768">
                  <c:v>26525862.0689665</c:v>
                </c:pt>
                <c:pt idx="1769">
                  <c:v>26540804.597702101</c:v>
                </c:pt>
                <c:pt idx="1770">
                  <c:v>26555747.126437798</c:v>
                </c:pt>
                <c:pt idx="1771">
                  <c:v>26570689.655173399</c:v>
                </c:pt>
                <c:pt idx="1772">
                  <c:v>26585632.183908999</c:v>
                </c:pt>
                <c:pt idx="1773">
                  <c:v>26600574.7126447</c:v>
                </c:pt>
                <c:pt idx="1774">
                  <c:v>26615517.2413803</c:v>
                </c:pt>
                <c:pt idx="1775">
                  <c:v>26630459.770115901</c:v>
                </c:pt>
                <c:pt idx="1776">
                  <c:v>26645402.298851602</c:v>
                </c:pt>
                <c:pt idx="1777">
                  <c:v>26660344.827587198</c:v>
                </c:pt>
                <c:pt idx="1778">
                  <c:v>26675287.356322799</c:v>
                </c:pt>
                <c:pt idx="1779">
                  <c:v>26690229.8850585</c:v>
                </c:pt>
                <c:pt idx="1780">
                  <c:v>26705172.4137941</c:v>
                </c:pt>
                <c:pt idx="1781">
                  <c:v>26720114.942529701</c:v>
                </c:pt>
                <c:pt idx="1782">
                  <c:v>26735057.471265402</c:v>
                </c:pt>
                <c:pt idx="1783">
                  <c:v>26750000.000000998</c:v>
                </c:pt>
                <c:pt idx="1784">
                  <c:v>26764942.528736599</c:v>
                </c:pt>
                <c:pt idx="1785">
                  <c:v>26779885.0574723</c:v>
                </c:pt>
                <c:pt idx="1786">
                  <c:v>26794827.5862079</c:v>
                </c:pt>
                <c:pt idx="1787">
                  <c:v>26809770.114943501</c:v>
                </c:pt>
                <c:pt idx="1788">
                  <c:v>26824712.643679202</c:v>
                </c:pt>
                <c:pt idx="1789">
                  <c:v>26839655.172414798</c:v>
                </c:pt>
                <c:pt idx="1790">
                  <c:v>26854597.701150399</c:v>
                </c:pt>
                <c:pt idx="1791">
                  <c:v>26869540.2298861</c:v>
                </c:pt>
                <c:pt idx="1792">
                  <c:v>26884482.7586217</c:v>
                </c:pt>
                <c:pt idx="1793">
                  <c:v>26899425.287357401</c:v>
                </c:pt>
                <c:pt idx="1794">
                  <c:v>26914367.816093002</c:v>
                </c:pt>
                <c:pt idx="1795">
                  <c:v>26929310.344828598</c:v>
                </c:pt>
                <c:pt idx="1796">
                  <c:v>26944252.873564299</c:v>
                </c:pt>
                <c:pt idx="1797">
                  <c:v>26959195.4022999</c:v>
                </c:pt>
                <c:pt idx="1798">
                  <c:v>26974137.9310355</c:v>
                </c:pt>
                <c:pt idx="1799">
                  <c:v>26989080.459771201</c:v>
                </c:pt>
                <c:pt idx="1800">
                  <c:v>27004022.988506801</c:v>
                </c:pt>
                <c:pt idx="1801">
                  <c:v>27018965.517242402</c:v>
                </c:pt>
                <c:pt idx="1802">
                  <c:v>27033908.045978099</c:v>
                </c:pt>
                <c:pt idx="1803">
                  <c:v>27048850.5747137</c:v>
                </c:pt>
                <c:pt idx="1804">
                  <c:v>27063793.1034493</c:v>
                </c:pt>
                <c:pt idx="1805">
                  <c:v>27078735.632185001</c:v>
                </c:pt>
                <c:pt idx="1806">
                  <c:v>27093678.160920601</c:v>
                </c:pt>
                <c:pt idx="1807">
                  <c:v>27108620.689656202</c:v>
                </c:pt>
                <c:pt idx="1808">
                  <c:v>27123563.218391899</c:v>
                </c:pt>
                <c:pt idx="1809">
                  <c:v>27138505.747127499</c:v>
                </c:pt>
                <c:pt idx="1810">
                  <c:v>27153448.2758631</c:v>
                </c:pt>
                <c:pt idx="1811">
                  <c:v>27168390.804598801</c:v>
                </c:pt>
                <c:pt idx="1812">
                  <c:v>27183333.333334401</c:v>
                </c:pt>
                <c:pt idx="1813">
                  <c:v>27198275.862070002</c:v>
                </c:pt>
                <c:pt idx="1814">
                  <c:v>27213218.390805699</c:v>
                </c:pt>
                <c:pt idx="1815">
                  <c:v>27228160.919541299</c:v>
                </c:pt>
                <c:pt idx="1816">
                  <c:v>27243103.4482769</c:v>
                </c:pt>
                <c:pt idx="1817">
                  <c:v>27258045.977012601</c:v>
                </c:pt>
                <c:pt idx="1818">
                  <c:v>27272988.505748201</c:v>
                </c:pt>
                <c:pt idx="1819">
                  <c:v>27287931.034483802</c:v>
                </c:pt>
                <c:pt idx="1820">
                  <c:v>27302873.563219499</c:v>
                </c:pt>
                <c:pt idx="1821">
                  <c:v>27317816.091955099</c:v>
                </c:pt>
                <c:pt idx="1822">
                  <c:v>27332758.6206907</c:v>
                </c:pt>
                <c:pt idx="1823">
                  <c:v>27347701.149426401</c:v>
                </c:pt>
                <c:pt idx="1824">
                  <c:v>27362643.678162001</c:v>
                </c:pt>
                <c:pt idx="1825">
                  <c:v>27377586.206897601</c:v>
                </c:pt>
                <c:pt idx="1826">
                  <c:v>27392528.735633299</c:v>
                </c:pt>
                <c:pt idx="1827">
                  <c:v>27407471.264368899</c:v>
                </c:pt>
                <c:pt idx="1828">
                  <c:v>27422413.7931045</c:v>
                </c:pt>
                <c:pt idx="1829">
                  <c:v>27437356.321840201</c:v>
                </c:pt>
                <c:pt idx="1830">
                  <c:v>27452298.850575801</c:v>
                </c:pt>
                <c:pt idx="1831">
                  <c:v>27467241.379311401</c:v>
                </c:pt>
                <c:pt idx="1832">
                  <c:v>27482183.908047099</c:v>
                </c:pt>
                <c:pt idx="1833">
                  <c:v>27497126.436782699</c:v>
                </c:pt>
                <c:pt idx="1834">
                  <c:v>27512068.965518299</c:v>
                </c:pt>
                <c:pt idx="1835">
                  <c:v>27527011.494254</c:v>
                </c:pt>
                <c:pt idx="1836">
                  <c:v>27541954.022989601</c:v>
                </c:pt>
                <c:pt idx="1837">
                  <c:v>27556896.551725201</c:v>
                </c:pt>
                <c:pt idx="1838">
                  <c:v>27571839.080460899</c:v>
                </c:pt>
                <c:pt idx="1839">
                  <c:v>27586781.609196499</c:v>
                </c:pt>
                <c:pt idx="1840">
                  <c:v>27601724.137932099</c:v>
                </c:pt>
                <c:pt idx="1841">
                  <c:v>27616666.6666678</c:v>
                </c:pt>
                <c:pt idx="1842">
                  <c:v>27631609.195403401</c:v>
                </c:pt>
                <c:pt idx="1843">
                  <c:v>27646551.724139001</c:v>
                </c:pt>
                <c:pt idx="1844">
                  <c:v>27661494.252874698</c:v>
                </c:pt>
                <c:pt idx="1845">
                  <c:v>27676436.781610299</c:v>
                </c:pt>
                <c:pt idx="1846">
                  <c:v>27691379.310346</c:v>
                </c:pt>
                <c:pt idx="1847">
                  <c:v>27706321.8390816</c:v>
                </c:pt>
                <c:pt idx="1848">
                  <c:v>27721264.367817201</c:v>
                </c:pt>
                <c:pt idx="1849">
                  <c:v>27736206.896552902</c:v>
                </c:pt>
                <c:pt idx="1850">
                  <c:v>27751149.425288498</c:v>
                </c:pt>
                <c:pt idx="1851">
                  <c:v>27766091.954024099</c:v>
                </c:pt>
                <c:pt idx="1852">
                  <c:v>27781034.4827598</c:v>
                </c:pt>
                <c:pt idx="1853">
                  <c:v>27795977.0114954</c:v>
                </c:pt>
                <c:pt idx="1854">
                  <c:v>27810919.540231001</c:v>
                </c:pt>
                <c:pt idx="1855">
                  <c:v>27825862.068966702</c:v>
                </c:pt>
                <c:pt idx="1856">
                  <c:v>27840804.597702298</c:v>
                </c:pt>
                <c:pt idx="1857">
                  <c:v>27855747.126437899</c:v>
                </c:pt>
                <c:pt idx="1858">
                  <c:v>27870689.6551736</c:v>
                </c:pt>
                <c:pt idx="1859">
                  <c:v>27885632.1839092</c:v>
                </c:pt>
                <c:pt idx="1860">
                  <c:v>27900574.712644801</c:v>
                </c:pt>
                <c:pt idx="1861">
                  <c:v>27915517.241380502</c:v>
                </c:pt>
                <c:pt idx="1862">
                  <c:v>27930459.770116098</c:v>
                </c:pt>
                <c:pt idx="1863">
                  <c:v>27945402.298851699</c:v>
                </c:pt>
                <c:pt idx="1864">
                  <c:v>27960344.8275874</c:v>
                </c:pt>
                <c:pt idx="1865">
                  <c:v>27975287.356323</c:v>
                </c:pt>
                <c:pt idx="1866">
                  <c:v>27990229.8850586</c:v>
                </c:pt>
                <c:pt idx="1867">
                  <c:v>28005172.413794301</c:v>
                </c:pt>
                <c:pt idx="1868">
                  <c:v>28020114.942529902</c:v>
                </c:pt>
                <c:pt idx="1869">
                  <c:v>28035057.471265499</c:v>
                </c:pt>
                <c:pt idx="1870">
                  <c:v>28050000.0000012</c:v>
                </c:pt>
                <c:pt idx="1871">
                  <c:v>28064942.5287368</c:v>
                </c:pt>
                <c:pt idx="1872">
                  <c:v>28079885.0574724</c:v>
                </c:pt>
                <c:pt idx="1873">
                  <c:v>28094827.586208101</c:v>
                </c:pt>
                <c:pt idx="1874">
                  <c:v>28109770.114943702</c:v>
                </c:pt>
                <c:pt idx="1875">
                  <c:v>28124712.643679298</c:v>
                </c:pt>
                <c:pt idx="1876">
                  <c:v>28139655.172414999</c:v>
                </c:pt>
                <c:pt idx="1877">
                  <c:v>28154597.7011506</c:v>
                </c:pt>
                <c:pt idx="1878">
                  <c:v>28169540.2298862</c:v>
                </c:pt>
                <c:pt idx="1879">
                  <c:v>28184482.758621901</c:v>
                </c:pt>
                <c:pt idx="1880">
                  <c:v>28199425.287357502</c:v>
                </c:pt>
                <c:pt idx="1881">
                  <c:v>28214367.816093098</c:v>
                </c:pt>
                <c:pt idx="1882">
                  <c:v>28229310.344828799</c:v>
                </c:pt>
                <c:pt idx="1883">
                  <c:v>28244252.8735644</c:v>
                </c:pt>
                <c:pt idx="1884">
                  <c:v>28259195.4023</c:v>
                </c:pt>
                <c:pt idx="1885">
                  <c:v>28274137.931035701</c:v>
                </c:pt>
                <c:pt idx="1886">
                  <c:v>28289080.459771302</c:v>
                </c:pt>
                <c:pt idx="1887">
                  <c:v>28304022.988506898</c:v>
                </c:pt>
                <c:pt idx="1888">
                  <c:v>28318965.517242599</c:v>
                </c:pt>
                <c:pt idx="1889">
                  <c:v>28333908.0459782</c:v>
                </c:pt>
                <c:pt idx="1890">
                  <c:v>28348850.5747138</c:v>
                </c:pt>
                <c:pt idx="1891">
                  <c:v>28363793.103449501</c:v>
                </c:pt>
                <c:pt idx="1892">
                  <c:v>28378735.632185102</c:v>
                </c:pt>
                <c:pt idx="1893">
                  <c:v>28393678.160920698</c:v>
                </c:pt>
                <c:pt idx="1894">
                  <c:v>28408620.689656399</c:v>
                </c:pt>
                <c:pt idx="1895">
                  <c:v>28423563.218392</c:v>
                </c:pt>
                <c:pt idx="1896">
                  <c:v>28438505.7471276</c:v>
                </c:pt>
                <c:pt idx="1897">
                  <c:v>28453448.275863301</c:v>
                </c:pt>
                <c:pt idx="1898">
                  <c:v>28468390.804598901</c:v>
                </c:pt>
                <c:pt idx="1899">
                  <c:v>28483333.333334502</c:v>
                </c:pt>
                <c:pt idx="1900">
                  <c:v>28498275.862070199</c:v>
                </c:pt>
                <c:pt idx="1901">
                  <c:v>28513218.3908058</c:v>
                </c:pt>
                <c:pt idx="1902">
                  <c:v>28528160.919541501</c:v>
                </c:pt>
                <c:pt idx="1903">
                  <c:v>28543103.448277101</c:v>
                </c:pt>
                <c:pt idx="1904">
                  <c:v>28558045.977012701</c:v>
                </c:pt>
                <c:pt idx="1905">
                  <c:v>28572988.505748399</c:v>
                </c:pt>
                <c:pt idx="1906">
                  <c:v>28587931.034483999</c:v>
                </c:pt>
                <c:pt idx="1907">
                  <c:v>28602873.563219599</c:v>
                </c:pt>
                <c:pt idx="1908">
                  <c:v>28617816.0919553</c:v>
                </c:pt>
                <c:pt idx="1909">
                  <c:v>28632758.620690901</c:v>
                </c:pt>
                <c:pt idx="1910">
                  <c:v>28647701.149426501</c:v>
                </c:pt>
                <c:pt idx="1911">
                  <c:v>28662643.678162199</c:v>
                </c:pt>
                <c:pt idx="1912">
                  <c:v>28677586.206897799</c:v>
                </c:pt>
                <c:pt idx="1913">
                  <c:v>28692528.735633399</c:v>
                </c:pt>
                <c:pt idx="1914">
                  <c:v>28707471.2643691</c:v>
                </c:pt>
                <c:pt idx="1915">
                  <c:v>28722413.793104701</c:v>
                </c:pt>
                <c:pt idx="1916">
                  <c:v>28737356.321840301</c:v>
                </c:pt>
                <c:pt idx="1917">
                  <c:v>28752298.850575998</c:v>
                </c:pt>
                <c:pt idx="1918">
                  <c:v>28767241.379311599</c:v>
                </c:pt>
                <c:pt idx="1919">
                  <c:v>28782183.908047199</c:v>
                </c:pt>
                <c:pt idx="1920">
                  <c:v>28797126.4367829</c:v>
                </c:pt>
                <c:pt idx="1921">
                  <c:v>28812068.965518501</c:v>
                </c:pt>
                <c:pt idx="1922">
                  <c:v>28827011.494254101</c:v>
                </c:pt>
                <c:pt idx="1923">
                  <c:v>28841954.022989798</c:v>
                </c:pt>
                <c:pt idx="1924">
                  <c:v>28856896.551725399</c:v>
                </c:pt>
                <c:pt idx="1925">
                  <c:v>28871839.080460999</c:v>
                </c:pt>
                <c:pt idx="1926">
                  <c:v>28886781.6091967</c:v>
                </c:pt>
                <c:pt idx="1927">
                  <c:v>28901724.137932301</c:v>
                </c:pt>
                <c:pt idx="1928">
                  <c:v>28916666.666667901</c:v>
                </c:pt>
                <c:pt idx="1929">
                  <c:v>28931609.195403598</c:v>
                </c:pt>
                <c:pt idx="1930">
                  <c:v>28946551.724139199</c:v>
                </c:pt>
                <c:pt idx="1931">
                  <c:v>28961494.252874799</c:v>
                </c:pt>
                <c:pt idx="1932">
                  <c:v>28976436.7816105</c:v>
                </c:pt>
                <c:pt idx="1933">
                  <c:v>28991379.3103461</c:v>
                </c:pt>
                <c:pt idx="1934">
                  <c:v>29006321.839081701</c:v>
                </c:pt>
                <c:pt idx="1935">
                  <c:v>29021264.367817398</c:v>
                </c:pt>
                <c:pt idx="1936">
                  <c:v>29036206.896552999</c:v>
                </c:pt>
                <c:pt idx="1937">
                  <c:v>29051149.425288599</c:v>
                </c:pt>
                <c:pt idx="1938">
                  <c:v>29066091.9540243</c:v>
                </c:pt>
                <c:pt idx="1939">
                  <c:v>29081034.4827599</c:v>
                </c:pt>
                <c:pt idx="1940">
                  <c:v>29095977.011495501</c:v>
                </c:pt>
                <c:pt idx="1941">
                  <c:v>29110919.540231202</c:v>
                </c:pt>
                <c:pt idx="1942">
                  <c:v>29125862.068966798</c:v>
                </c:pt>
                <c:pt idx="1943">
                  <c:v>29140804.597702399</c:v>
                </c:pt>
                <c:pt idx="1944">
                  <c:v>29155747.1264381</c:v>
                </c:pt>
                <c:pt idx="1945">
                  <c:v>29170689.6551737</c:v>
                </c:pt>
                <c:pt idx="1946">
                  <c:v>29185632.183909301</c:v>
                </c:pt>
                <c:pt idx="1947">
                  <c:v>29200574.712645002</c:v>
                </c:pt>
                <c:pt idx="1948">
                  <c:v>29215517.241380598</c:v>
                </c:pt>
                <c:pt idx="1949">
                  <c:v>29230459.770116199</c:v>
                </c:pt>
                <c:pt idx="1950">
                  <c:v>29245402.2988519</c:v>
                </c:pt>
                <c:pt idx="1951">
                  <c:v>29260344.8275875</c:v>
                </c:pt>
                <c:pt idx="1952">
                  <c:v>29275287.356323101</c:v>
                </c:pt>
                <c:pt idx="1953">
                  <c:v>29290229.885058802</c:v>
                </c:pt>
                <c:pt idx="1954">
                  <c:v>29305172.413794398</c:v>
                </c:pt>
                <c:pt idx="1955">
                  <c:v>29320114.942529999</c:v>
                </c:pt>
                <c:pt idx="1956">
                  <c:v>29335057.4712657</c:v>
                </c:pt>
                <c:pt idx="1957">
                  <c:v>29350000.0000013</c:v>
                </c:pt>
                <c:pt idx="1958">
                  <c:v>29364942.528737001</c:v>
                </c:pt>
                <c:pt idx="1959">
                  <c:v>29379885.057472602</c:v>
                </c:pt>
                <c:pt idx="1960">
                  <c:v>29394827.586208198</c:v>
                </c:pt>
                <c:pt idx="1961">
                  <c:v>29409770.114943899</c:v>
                </c:pt>
                <c:pt idx="1962">
                  <c:v>29424712.6436795</c:v>
                </c:pt>
                <c:pt idx="1963">
                  <c:v>29439655.1724151</c:v>
                </c:pt>
                <c:pt idx="1964">
                  <c:v>29454597.701150801</c:v>
                </c:pt>
                <c:pt idx="1965">
                  <c:v>29469540.229886401</c:v>
                </c:pt>
                <c:pt idx="1966">
                  <c:v>29484482.758622002</c:v>
                </c:pt>
                <c:pt idx="1967">
                  <c:v>29499425.287357699</c:v>
                </c:pt>
                <c:pt idx="1968">
                  <c:v>29514367.8160933</c:v>
                </c:pt>
                <c:pt idx="1969">
                  <c:v>29529310.3448289</c:v>
                </c:pt>
                <c:pt idx="1970">
                  <c:v>29544252.873564601</c:v>
                </c:pt>
                <c:pt idx="1971">
                  <c:v>29559195.402300201</c:v>
                </c:pt>
                <c:pt idx="1972">
                  <c:v>29574137.931035802</c:v>
                </c:pt>
                <c:pt idx="1973">
                  <c:v>29589080.459771499</c:v>
                </c:pt>
                <c:pt idx="1974">
                  <c:v>29604022.988507099</c:v>
                </c:pt>
                <c:pt idx="1975">
                  <c:v>29618965.5172427</c:v>
                </c:pt>
                <c:pt idx="1976">
                  <c:v>29633908.045978401</c:v>
                </c:pt>
                <c:pt idx="1977">
                  <c:v>29648850.574714001</c:v>
                </c:pt>
                <c:pt idx="1978">
                  <c:v>29663793.103449602</c:v>
                </c:pt>
                <c:pt idx="1979">
                  <c:v>29678735.632185299</c:v>
                </c:pt>
                <c:pt idx="1980">
                  <c:v>29693678.160920899</c:v>
                </c:pt>
                <c:pt idx="1981">
                  <c:v>29708620.6896565</c:v>
                </c:pt>
                <c:pt idx="1982">
                  <c:v>29723563.218392201</c:v>
                </c:pt>
                <c:pt idx="1983">
                  <c:v>29738505.747127801</c:v>
                </c:pt>
                <c:pt idx="1984">
                  <c:v>29753448.275863402</c:v>
                </c:pt>
                <c:pt idx="1985">
                  <c:v>29768390.804599099</c:v>
                </c:pt>
                <c:pt idx="1986">
                  <c:v>29783333.333334699</c:v>
                </c:pt>
                <c:pt idx="1987">
                  <c:v>29798275.8620703</c:v>
                </c:pt>
                <c:pt idx="1988">
                  <c:v>29813218.390806001</c:v>
                </c:pt>
                <c:pt idx="1989">
                  <c:v>29828160.919541601</c:v>
                </c:pt>
                <c:pt idx="1990">
                  <c:v>29843103.448277202</c:v>
                </c:pt>
                <c:pt idx="1991">
                  <c:v>29858045.977012899</c:v>
                </c:pt>
                <c:pt idx="1992">
                  <c:v>29872988.505748499</c:v>
                </c:pt>
                <c:pt idx="1993">
                  <c:v>29887931.0344841</c:v>
                </c:pt>
                <c:pt idx="1994">
                  <c:v>29902873.563219801</c:v>
                </c:pt>
                <c:pt idx="1995">
                  <c:v>29917816.091955401</c:v>
                </c:pt>
                <c:pt idx="1996">
                  <c:v>29932758.620691001</c:v>
                </c:pt>
                <c:pt idx="1997">
                  <c:v>29947701.149426699</c:v>
                </c:pt>
                <c:pt idx="1998">
                  <c:v>29962643.678162299</c:v>
                </c:pt>
                <c:pt idx="1999">
                  <c:v>29977586.2068979</c:v>
                </c:pt>
                <c:pt idx="2000">
                  <c:v>29992528.735633601</c:v>
                </c:pt>
              </c:numCache>
            </c:numRef>
          </c:xVal>
          <c:yVal>
            <c:numRef>
              <c:f>TESTP3PMPNOFIL2!$B$27:$B$2027</c:f>
              <c:numCache>
                <c:formatCode>General</c:formatCode>
                <c:ptCount val="2001"/>
                <c:pt idx="0">
                  <c:v>42.860931396484297</c:v>
                </c:pt>
                <c:pt idx="1">
                  <c:v>43.845054626464801</c:v>
                </c:pt>
                <c:pt idx="2">
                  <c:v>42.828689575195298</c:v>
                </c:pt>
                <c:pt idx="3">
                  <c:v>42.463241577148402</c:v>
                </c:pt>
                <c:pt idx="4">
                  <c:v>42.0792236328125</c:v>
                </c:pt>
                <c:pt idx="5">
                  <c:v>42.196731567382798</c:v>
                </c:pt>
                <c:pt idx="6">
                  <c:v>42.463264465332003</c:v>
                </c:pt>
                <c:pt idx="7">
                  <c:v>42.0439453125</c:v>
                </c:pt>
                <c:pt idx="8">
                  <c:v>41.258956909179602</c:v>
                </c:pt>
                <c:pt idx="9">
                  <c:v>64.736038208007798</c:v>
                </c:pt>
                <c:pt idx="10">
                  <c:v>63.860523223876903</c:v>
                </c:pt>
                <c:pt idx="11">
                  <c:v>43.256725311279197</c:v>
                </c:pt>
                <c:pt idx="12">
                  <c:v>41.606033325195298</c:v>
                </c:pt>
                <c:pt idx="13">
                  <c:v>41.1448364257812</c:v>
                </c:pt>
                <c:pt idx="14">
                  <c:v>41.239616394042898</c:v>
                </c:pt>
                <c:pt idx="15">
                  <c:v>40.496200561523402</c:v>
                </c:pt>
                <c:pt idx="16">
                  <c:v>40.266685485839801</c:v>
                </c:pt>
                <c:pt idx="17">
                  <c:v>40.616188049316399</c:v>
                </c:pt>
                <c:pt idx="18">
                  <c:v>40.414291381835902</c:v>
                </c:pt>
                <c:pt idx="19">
                  <c:v>41.552764892578097</c:v>
                </c:pt>
                <c:pt idx="20">
                  <c:v>40.496238708496001</c:v>
                </c:pt>
                <c:pt idx="21">
                  <c:v>39.174407958984297</c:v>
                </c:pt>
                <c:pt idx="22">
                  <c:v>38.607742309570298</c:v>
                </c:pt>
                <c:pt idx="23">
                  <c:v>38.808113098144503</c:v>
                </c:pt>
                <c:pt idx="24">
                  <c:v>37.867668151855398</c:v>
                </c:pt>
                <c:pt idx="25">
                  <c:v>39.195510864257798</c:v>
                </c:pt>
                <c:pt idx="26">
                  <c:v>43.3443183898925</c:v>
                </c:pt>
                <c:pt idx="27">
                  <c:v>38.029678344726499</c:v>
                </c:pt>
                <c:pt idx="28">
                  <c:v>36.932090759277301</c:v>
                </c:pt>
                <c:pt idx="29">
                  <c:v>39.125099182128899</c:v>
                </c:pt>
                <c:pt idx="30">
                  <c:v>37.236282348632798</c:v>
                </c:pt>
                <c:pt idx="31">
                  <c:v>37.293243408203097</c:v>
                </c:pt>
                <c:pt idx="32">
                  <c:v>35.008705139160099</c:v>
                </c:pt>
                <c:pt idx="33">
                  <c:v>35.955055236816399</c:v>
                </c:pt>
                <c:pt idx="34">
                  <c:v>36.294746398925703</c:v>
                </c:pt>
                <c:pt idx="35">
                  <c:v>36.358207702636697</c:v>
                </c:pt>
                <c:pt idx="36">
                  <c:v>37.5556640625</c:v>
                </c:pt>
                <c:pt idx="37">
                  <c:v>34.853996276855398</c:v>
                </c:pt>
                <c:pt idx="38">
                  <c:v>36.9639892578125</c:v>
                </c:pt>
                <c:pt idx="39">
                  <c:v>34.696456909179602</c:v>
                </c:pt>
                <c:pt idx="40">
                  <c:v>33.272712707519503</c:v>
                </c:pt>
                <c:pt idx="41">
                  <c:v>34.772689819335902</c:v>
                </c:pt>
                <c:pt idx="42">
                  <c:v>35.348579406738203</c:v>
                </c:pt>
                <c:pt idx="43">
                  <c:v>36.6170043945312</c:v>
                </c:pt>
                <c:pt idx="44">
                  <c:v>33.410400390625</c:v>
                </c:pt>
                <c:pt idx="45">
                  <c:v>35.160858154296797</c:v>
                </c:pt>
                <c:pt idx="46">
                  <c:v>33.592857360839801</c:v>
                </c:pt>
                <c:pt idx="47">
                  <c:v>36.682876586913999</c:v>
                </c:pt>
                <c:pt idx="48">
                  <c:v>34.772743225097599</c:v>
                </c:pt>
                <c:pt idx="49">
                  <c:v>32.005241394042898</c:v>
                </c:pt>
                <c:pt idx="50">
                  <c:v>32.639762878417898</c:v>
                </c:pt>
                <c:pt idx="51">
                  <c:v>34.205970764160099</c:v>
                </c:pt>
                <c:pt idx="52">
                  <c:v>33.545974731445298</c:v>
                </c:pt>
                <c:pt idx="53">
                  <c:v>31.727958679199201</c:v>
                </c:pt>
                <c:pt idx="54">
                  <c:v>32.481666564941399</c:v>
                </c:pt>
                <c:pt idx="55">
                  <c:v>33.175163269042898</c:v>
                </c:pt>
                <c:pt idx="56">
                  <c:v>30.530174255371001</c:v>
                </c:pt>
                <c:pt idx="57">
                  <c:v>31.029289245605401</c:v>
                </c:pt>
                <c:pt idx="58">
                  <c:v>30.1410522460937</c:v>
                </c:pt>
                <c:pt idx="59">
                  <c:v>40.678855895996001</c:v>
                </c:pt>
                <c:pt idx="60">
                  <c:v>31.7858352661132</c:v>
                </c:pt>
                <c:pt idx="61">
                  <c:v>30.2694702148437</c:v>
                </c:pt>
                <c:pt idx="62">
                  <c:v>30.7833557128906</c:v>
                </c:pt>
                <c:pt idx="63">
                  <c:v>31.9570617675781</c:v>
                </c:pt>
                <c:pt idx="64">
                  <c:v>30.463386535644499</c:v>
                </c:pt>
                <c:pt idx="65">
                  <c:v>30.718467712402301</c:v>
                </c:pt>
                <c:pt idx="66">
                  <c:v>28.982704162597599</c:v>
                </c:pt>
                <c:pt idx="67">
                  <c:v>30.783401489257798</c:v>
                </c:pt>
                <c:pt idx="68">
                  <c:v>30.337882995605401</c:v>
                </c:pt>
                <c:pt idx="69">
                  <c:v>29.796104431152301</c:v>
                </c:pt>
                <c:pt idx="70">
                  <c:v>31.5607299804687</c:v>
                </c:pt>
                <c:pt idx="71">
                  <c:v>30.4634399414062</c:v>
                </c:pt>
                <c:pt idx="72">
                  <c:v>28.185539245605401</c:v>
                </c:pt>
                <c:pt idx="73">
                  <c:v>29.796134948730401</c:v>
                </c:pt>
                <c:pt idx="74">
                  <c:v>30.0007629394531</c:v>
                </c:pt>
                <c:pt idx="75">
                  <c:v>41.855445861816399</c:v>
                </c:pt>
                <c:pt idx="76">
                  <c:v>42.281333923339801</c:v>
                </c:pt>
                <c:pt idx="77">
                  <c:v>29.8580627441406</c:v>
                </c:pt>
                <c:pt idx="78">
                  <c:v>31.092117309570298</c:v>
                </c:pt>
                <c:pt idx="79">
                  <c:v>29.284477233886701</c:v>
                </c:pt>
                <c:pt idx="80">
                  <c:v>29.436874389648398</c:v>
                </c:pt>
                <c:pt idx="81">
                  <c:v>27.829483032226499</c:v>
                </c:pt>
                <c:pt idx="82">
                  <c:v>31.560829162597599</c:v>
                </c:pt>
                <c:pt idx="83">
                  <c:v>29.218368530273398</c:v>
                </c:pt>
                <c:pt idx="84">
                  <c:v>28.9029006958007</c:v>
                </c:pt>
                <c:pt idx="85">
                  <c:v>28.515762329101499</c:v>
                </c:pt>
                <c:pt idx="86">
                  <c:v>29.858131408691399</c:v>
                </c:pt>
                <c:pt idx="87">
                  <c:v>30.071365356445298</c:v>
                </c:pt>
                <c:pt idx="88">
                  <c:v>29.361068725585898</c:v>
                </c:pt>
                <c:pt idx="89">
                  <c:v>30.071388244628899</c:v>
                </c:pt>
                <c:pt idx="90">
                  <c:v>28.752494812011701</c:v>
                </c:pt>
                <c:pt idx="91">
                  <c:v>28.1856994628906</c:v>
                </c:pt>
                <c:pt idx="92">
                  <c:v>34.854454040527301</c:v>
                </c:pt>
                <c:pt idx="93">
                  <c:v>28.346229553222599</c:v>
                </c:pt>
                <c:pt idx="94">
                  <c:v>28.5158386230468</c:v>
                </c:pt>
                <c:pt idx="95">
                  <c:v>28.587532043456999</c:v>
                </c:pt>
                <c:pt idx="96">
                  <c:v>28.3462524414062</c:v>
                </c:pt>
                <c:pt idx="97">
                  <c:v>28.587547302246001</c:v>
                </c:pt>
                <c:pt idx="98">
                  <c:v>28.982963562011701</c:v>
                </c:pt>
                <c:pt idx="99">
                  <c:v>29.2846374511718</c:v>
                </c:pt>
                <c:pt idx="100">
                  <c:v>26.913040161132798</c:v>
                </c:pt>
                <c:pt idx="101">
                  <c:v>27.566024780273398</c:v>
                </c:pt>
                <c:pt idx="102">
                  <c:v>28.515907287597599</c:v>
                </c:pt>
                <c:pt idx="103">
                  <c:v>26.7086868286132</c:v>
                </c:pt>
                <c:pt idx="104">
                  <c:v>27.098655700683501</c:v>
                </c:pt>
                <c:pt idx="105">
                  <c:v>28.670509338378899</c:v>
                </c:pt>
                <c:pt idx="106">
                  <c:v>27.294181823730401</c:v>
                </c:pt>
                <c:pt idx="107">
                  <c:v>26.913101196288999</c:v>
                </c:pt>
                <c:pt idx="108">
                  <c:v>36.358810424804602</c:v>
                </c:pt>
                <c:pt idx="109">
                  <c:v>38.376411437988203</c:v>
                </c:pt>
                <c:pt idx="110">
                  <c:v>25.872024536132798</c:v>
                </c:pt>
                <c:pt idx="111">
                  <c:v>28.009620666503899</c:v>
                </c:pt>
                <c:pt idx="112">
                  <c:v>27.013557434081999</c:v>
                </c:pt>
                <c:pt idx="113">
                  <c:v>25.421379089355401</c:v>
                </c:pt>
                <c:pt idx="114">
                  <c:v>27.2942504882812</c:v>
                </c:pt>
                <c:pt idx="115">
                  <c:v>25.985191345214801</c:v>
                </c:pt>
                <c:pt idx="116">
                  <c:v>26.8115921020507</c:v>
                </c:pt>
                <c:pt idx="117">
                  <c:v>25.3006591796875</c:v>
                </c:pt>
                <c:pt idx="118">
                  <c:v>25.6580200195312</c:v>
                </c:pt>
                <c:pt idx="119">
                  <c:v>25.757484436035099</c:v>
                </c:pt>
                <c:pt idx="120">
                  <c:v>24.443244934081999</c:v>
                </c:pt>
                <c:pt idx="121">
                  <c:v>25.658042907714801</c:v>
                </c:pt>
                <c:pt idx="122">
                  <c:v>24.170585632324201</c:v>
                </c:pt>
                <c:pt idx="123">
                  <c:v>24.1705932617187</c:v>
                </c:pt>
                <c:pt idx="124">
                  <c:v>24.6890335083007</c:v>
                </c:pt>
                <c:pt idx="125">
                  <c:v>41.481132507324197</c:v>
                </c:pt>
                <c:pt idx="126">
                  <c:v>36.426788330078097</c:v>
                </c:pt>
                <c:pt idx="127">
                  <c:v>24.818565368652301</c:v>
                </c:pt>
                <c:pt idx="128">
                  <c:v>25.757560729980401</c:v>
                </c:pt>
                <c:pt idx="129">
                  <c:v>25.071937561035099</c:v>
                </c:pt>
                <c:pt idx="130">
                  <c:v>24.308059692382798</c:v>
                </c:pt>
                <c:pt idx="131">
                  <c:v>24.689094543456999</c:v>
                </c:pt>
                <c:pt idx="132">
                  <c:v>25.1959228515625</c:v>
                </c:pt>
                <c:pt idx="133">
                  <c:v>25.6581420898437</c:v>
                </c:pt>
                <c:pt idx="134">
                  <c:v>25.421554565429599</c:v>
                </c:pt>
                <c:pt idx="135">
                  <c:v>25.071983337402301</c:v>
                </c:pt>
                <c:pt idx="136">
                  <c:v>25.3008117675781</c:v>
                </c:pt>
                <c:pt idx="137">
                  <c:v>22.732276916503899</c:v>
                </c:pt>
                <c:pt idx="138">
                  <c:v>26.300682067871001</c:v>
                </c:pt>
                <c:pt idx="139">
                  <c:v>26.5148010253906</c:v>
                </c:pt>
                <c:pt idx="140">
                  <c:v>24.443412780761701</c:v>
                </c:pt>
                <c:pt idx="141">
                  <c:v>32.429023742675703</c:v>
                </c:pt>
                <c:pt idx="142">
                  <c:v>36.841506958007798</c:v>
                </c:pt>
                <c:pt idx="143">
                  <c:v>25.1960144042968</c:v>
                </c:pt>
                <c:pt idx="144">
                  <c:v>24.443443298339801</c:v>
                </c:pt>
                <c:pt idx="145">
                  <c:v>23.619430541992099</c:v>
                </c:pt>
                <c:pt idx="146">
                  <c:v>24.689216613769499</c:v>
                </c:pt>
                <c:pt idx="147">
                  <c:v>24.3081970214843</c:v>
                </c:pt>
                <c:pt idx="148">
                  <c:v>24.170799255371001</c:v>
                </c:pt>
                <c:pt idx="149">
                  <c:v>23.4920349121093</c:v>
                </c:pt>
                <c:pt idx="150">
                  <c:v>24.170814514160099</c:v>
                </c:pt>
                <c:pt idx="151">
                  <c:v>24.0513000488281</c:v>
                </c:pt>
                <c:pt idx="152">
                  <c:v>25.8723754882812</c:v>
                </c:pt>
                <c:pt idx="153">
                  <c:v>22.732414245605401</c:v>
                </c:pt>
                <c:pt idx="154">
                  <c:v>24.051322937011701</c:v>
                </c:pt>
                <c:pt idx="155">
                  <c:v>24.443534851074201</c:v>
                </c:pt>
                <c:pt idx="156">
                  <c:v>22.732437133788999</c:v>
                </c:pt>
                <c:pt idx="157">
                  <c:v>23.765869140625</c:v>
                </c:pt>
                <c:pt idx="158">
                  <c:v>37.586280822753899</c:v>
                </c:pt>
                <c:pt idx="159">
                  <c:v>34.8953857421875</c:v>
                </c:pt>
                <c:pt idx="160">
                  <c:v>22.2277526855468</c:v>
                </c:pt>
                <c:pt idx="161">
                  <c:v>24.818840026855401</c:v>
                </c:pt>
                <c:pt idx="162">
                  <c:v>23.765907287597599</c:v>
                </c:pt>
                <c:pt idx="163">
                  <c:v>24.576789855956999</c:v>
                </c:pt>
                <c:pt idx="164">
                  <c:v>22.399307250976499</c:v>
                </c:pt>
                <c:pt idx="165">
                  <c:v>21.370201110839801</c:v>
                </c:pt>
                <c:pt idx="166">
                  <c:v>21.3702087402343</c:v>
                </c:pt>
                <c:pt idx="167">
                  <c:v>23.0308837890625</c:v>
                </c:pt>
                <c:pt idx="168">
                  <c:v>25.540939331054599</c:v>
                </c:pt>
                <c:pt idx="169">
                  <c:v>23.030899047851499</c:v>
                </c:pt>
                <c:pt idx="170">
                  <c:v>20.979164123535099</c:v>
                </c:pt>
                <c:pt idx="171">
                  <c:v>22.2278442382812</c:v>
                </c:pt>
                <c:pt idx="172">
                  <c:v>22.2278518676757</c:v>
                </c:pt>
                <c:pt idx="173">
                  <c:v>24.689437866210898</c:v>
                </c:pt>
                <c:pt idx="174">
                  <c:v>36.6510620117187</c:v>
                </c:pt>
                <c:pt idx="175">
                  <c:v>44.281124114990199</c:v>
                </c:pt>
                <c:pt idx="176">
                  <c:v>26.620201110839801</c:v>
                </c:pt>
                <c:pt idx="177">
                  <c:v>23.187477111816399</c:v>
                </c:pt>
                <c:pt idx="178">
                  <c:v>21.7183227539062</c:v>
                </c:pt>
                <c:pt idx="179">
                  <c:v>22.871604919433501</c:v>
                </c:pt>
                <c:pt idx="180">
                  <c:v>22.7326354980468</c:v>
                </c:pt>
                <c:pt idx="181">
                  <c:v>21.5326843261718</c:v>
                </c:pt>
                <c:pt idx="182">
                  <c:v>23.766075134277301</c:v>
                </c:pt>
                <c:pt idx="183">
                  <c:v>23.031013488769499</c:v>
                </c:pt>
                <c:pt idx="184">
                  <c:v>21.900138854980401</c:v>
                </c:pt>
                <c:pt idx="185">
                  <c:v>23.031028747558501</c:v>
                </c:pt>
                <c:pt idx="186">
                  <c:v>23.0310363769531</c:v>
                </c:pt>
                <c:pt idx="187">
                  <c:v>22.871665954589801</c:v>
                </c:pt>
                <c:pt idx="188">
                  <c:v>22.7326965332031</c:v>
                </c:pt>
                <c:pt idx="189">
                  <c:v>22.078231811523398</c:v>
                </c:pt>
                <c:pt idx="190">
                  <c:v>23.910049438476499</c:v>
                </c:pt>
                <c:pt idx="191">
                  <c:v>40.679946899413999</c:v>
                </c:pt>
                <c:pt idx="192">
                  <c:v>40.162055969238203</c:v>
                </c:pt>
                <c:pt idx="193">
                  <c:v>22.871719360351499</c:v>
                </c:pt>
                <c:pt idx="194">
                  <c:v>21.7184524536132</c:v>
                </c:pt>
                <c:pt idx="195">
                  <c:v>21.900230407714801</c:v>
                </c:pt>
                <c:pt idx="196">
                  <c:v>23.031120300292901</c:v>
                </c:pt>
                <c:pt idx="197">
                  <c:v>22.399574279785099</c:v>
                </c:pt>
                <c:pt idx="198">
                  <c:v>21.718482971191399</c:v>
                </c:pt>
                <c:pt idx="199">
                  <c:v>19.949203491210898</c:v>
                </c:pt>
                <c:pt idx="200">
                  <c:v>21.718498229980401</c:v>
                </c:pt>
                <c:pt idx="201">
                  <c:v>20.979415893554599</c:v>
                </c:pt>
                <c:pt idx="202">
                  <c:v>20.5998229980468</c:v>
                </c:pt>
                <c:pt idx="203">
                  <c:v>23.492485046386701</c:v>
                </c:pt>
                <c:pt idx="204">
                  <c:v>21.532875061035099</c:v>
                </c:pt>
                <c:pt idx="205">
                  <c:v>21.1771926879882</c:v>
                </c:pt>
                <c:pt idx="206">
                  <c:v>23.6199340820312</c:v>
                </c:pt>
                <c:pt idx="207">
                  <c:v>24.577156066894499</c:v>
                </c:pt>
                <c:pt idx="208">
                  <c:v>36.127998352050703</c:v>
                </c:pt>
                <c:pt idx="209">
                  <c:v>23.492530822753899</c:v>
                </c:pt>
                <c:pt idx="210">
                  <c:v>22.228164672851499</c:v>
                </c:pt>
                <c:pt idx="211">
                  <c:v>22.871864318847599</c:v>
                </c:pt>
                <c:pt idx="212">
                  <c:v>20.979507446288999</c:v>
                </c:pt>
                <c:pt idx="213">
                  <c:v>20.599906921386701</c:v>
                </c:pt>
                <c:pt idx="214">
                  <c:v>21.532958984375</c:v>
                </c:pt>
                <c:pt idx="215">
                  <c:v>22.2282104492187</c:v>
                </c:pt>
                <c:pt idx="216">
                  <c:v>20.777206420898398</c:v>
                </c:pt>
                <c:pt idx="217">
                  <c:v>19.721199035644499</c:v>
                </c:pt>
                <c:pt idx="218">
                  <c:v>21.177299499511701</c:v>
                </c:pt>
                <c:pt idx="219">
                  <c:v>21.900428771972599</c:v>
                </c:pt>
                <c:pt idx="220">
                  <c:v>21.370651245117099</c:v>
                </c:pt>
                <c:pt idx="221">
                  <c:v>22.228256225585898</c:v>
                </c:pt>
                <c:pt idx="222">
                  <c:v>21.718681335449201</c:v>
                </c:pt>
                <c:pt idx="223">
                  <c:v>23.4926452636718</c:v>
                </c:pt>
                <c:pt idx="224">
                  <c:v>44.819362640380803</c:v>
                </c:pt>
                <c:pt idx="225">
                  <c:v>44.894336700439403</c:v>
                </c:pt>
                <c:pt idx="226">
                  <c:v>24.946975708007798</c:v>
                </c:pt>
                <c:pt idx="227">
                  <c:v>21.370712280273398</c:v>
                </c:pt>
                <c:pt idx="228">
                  <c:v>21.370719909667901</c:v>
                </c:pt>
                <c:pt idx="229">
                  <c:v>20.7773132324218</c:v>
                </c:pt>
                <c:pt idx="230">
                  <c:v>21.1773986816406</c:v>
                </c:pt>
                <c:pt idx="231">
                  <c:v>21.370742797851499</c:v>
                </c:pt>
                <c:pt idx="232">
                  <c:v>21.718765258788999</c:v>
                </c:pt>
                <c:pt idx="233">
                  <c:v>21.718772888183501</c:v>
                </c:pt>
                <c:pt idx="234">
                  <c:v>21.7187805175781</c:v>
                </c:pt>
                <c:pt idx="235">
                  <c:v>20.777359008788999</c:v>
                </c:pt>
                <c:pt idx="236">
                  <c:v>22.399894714355401</c:v>
                </c:pt>
                <c:pt idx="237">
                  <c:v>21.9005737304687</c:v>
                </c:pt>
                <c:pt idx="238">
                  <c:v>20.600112915038999</c:v>
                </c:pt>
                <c:pt idx="239">
                  <c:v>20.777389526367099</c:v>
                </c:pt>
                <c:pt idx="240">
                  <c:v>27.198081970214801</c:v>
                </c:pt>
                <c:pt idx="241">
                  <c:v>42.465202331542898</c:v>
                </c:pt>
                <c:pt idx="242">
                  <c:v>34.331275939941399</c:v>
                </c:pt>
                <c:pt idx="243">
                  <c:v>21.177505493163999</c:v>
                </c:pt>
                <c:pt idx="244">
                  <c:v>21.900634765625</c:v>
                </c:pt>
                <c:pt idx="245">
                  <c:v>21.1775207519531</c:v>
                </c:pt>
                <c:pt idx="246">
                  <c:v>20.171913146972599</c:v>
                </c:pt>
                <c:pt idx="247">
                  <c:v>19.721443176269499</c:v>
                </c:pt>
                <c:pt idx="248">
                  <c:v>20.9798049926757</c:v>
                </c:pt>
                <c:pt idx="249">
                  <c:v>19.9496154785156</c:v>
                </c:pt>
                <c:pt idx="250">
                  <c:v>21.1775588989257</c:v>
                </c:pt>
                <c:pt idx="251">
                  <c:v>21.177566528320298</c:v>
                </c:pt>
                <c:pt idx="252">
                  <c:v>21.3709106445312</c:v>
                </c:pt>
                <c:pt idx="253">
                  <c:v>22.733238220214801</c:v>
                </c:pt>
                <c:pt idx="254">
                  <c:v>20.6002502441406</c:v>
                </c:pt>
                <c:pt idx="255">
                  <c:v>20.3887634277343</c:v>
                </c:pt>
                <c:pt idx="256">
                  <c:v>20.388771057128899</c:v>
                </c:pt>
                <c:pt idx="257">
                  <c:v>29.797653198242099</c:v>
                </c:pt>
                <c:pt idx="258">
                  <c:v>32.173927307128899</c:v>
                </c:pt>
                <c:pt idx="259">
                  <c:v>19.034553527831999</c:v>
                </c:pt>
                <c:pt idx="260">
                  <c:v>19.721549987792901</c:v>
                </c:pt>
                <c:pt idx="261">
                  <c:v>20.600303649902301</c:v>
                </c:pt>
                <c:pt idx="262">
                  <c:v>19.0345764160156</c:v>
                </c:pt>
                <c:pt idx="263">
                  <c:v>19.281257629394499</c:v>
                </c:pt>
                <c:pt idx="264">
                  <c:v>19.721580505371001</c:v>
                </c:pt>
                <c:pt idx="265">
                  <c:v>21.177688598632798</c:v>
                </c:pt>
                <c:pt idx="266">
                  <c:v>21.177696228027301</c:v>
                </c:pt>
                <c:pt idx="267">
                  <c:v>19.034622192382798</c:v>
                </c:pt>
                <c:pt idx="268">
                  <c:v>18.011573791503899</c:v>
                </c:pt>
                <c:pt idx="269">
                  <c:v>18.780746459960898</c:v>
                </c:pt>
                <c:pt idx="270">
                  <c:v>19.721633911132798</c:v>
                </c:pt>
                <c:pt idx="271">
                  <c:v>21.900856018066399</c:v>
                </c:pt>
                <c:pt idx="272">
                  <c:v>21.719093322753899</c:v>
                </c:pt>
                <c:pt idx="273">
                  <c:v>27.6606140136718</c:v>
                </c:pt>
                <c:pt idx="274">
                  <c:v>44.845443725585902</c:v>
                </c:pt>
                <c:pt idx="275">
                  <c:v>39.222091674804602</c:v>
                </c:pt>
                <c:pt idx="276">
                  <c:v>21.177772521972599</c:v>
                </c:pt>
                <c:pt idx="277">
                  <c:v>21.9009094238281</c:v>
                </c:pt>
                <c:pt idx="278">
                  <c:v>19.034713745117099</c:v>
                </c:pt>
                <c:pt idx="279">
                  <c:v>19.7217102050781</c:v>
                </c:pt>
                <c:pt idx="280">
                  <c:v>19.949874877929599</c:v>
                </c:pt>
                <c:pt idx="281">
                  <c:v>20.172203063964801</c:v>
                </c:pt>
                <c:pt idx="282">
                  <c:v>21.5335159301757</c:v>
                </c:pt>
                <c:pt idx="283">
                  <c:v>21.177833557128899</c:v>
                </c:pt>
                <c:pt idx="284">
                  <c:v>21.719192504882798</c:v>
                </c:pt>
                <c:pt idx="285">
                  <c:v>20.980110168456999</c:v>
                </c:pt>
                <c:pt idx="286">
                  <c:v>21.371192932128899</c:v>
                </c:pt>
                <c:pt idx="287">
                  <c:v>22.079032897949201</c:v>
                </c:pt>
                <c:pt idx="288">
                  <c:v>22.568519592285099</c:v>
                </c:pt>
                <c:pt idx="289">
                  <c:v>21.9010009765625</c:v>
                </c:pt>
                <c:pt idx="290">
                  <c:v>41.857223510742102</c:v>
                </c:pt>
                <c:pt idx="291">
                  <c:v>43.820701599121001</c:v>
                </c:pt>
                <c:pt idx="292">
                  <c:v>24.690422058105401</c:v>
                </c:pt>
                <c:pt idx="293">
                  <c:v>20.777839660644499</c:v>
                </c:pt>
                <c:pt idx="294">
                  <c:v>21.719276428222599</c:v>
                </c:pt>
                <c:pt idx="295">
                  <c:v>19.949996948242099</c:v>
                </c:pt>
                <c:pt idx="296">
                  <c:v>19.721847534179599</c:v>
                </c:pt>
                <c:pt idx="297">
                  <c:v>20.600601196288999</c:v>
                </c:pt>
                <c:pt idx="298">
                  <c:v>19.7218627929687</c:v>
                </c:pt>
                <c:pt idx="299">
                  <c:v>19.950027465820298</c:v>
                </c:pt>
                <c:pt idx="300">
                  <c:v>20.172355651855401</c:v>
                </c:pt>
                <c:pt idx="301">
                  <c:v>19.721885681152301</c:v>
                </c:pt>
                <c:pt idx="302">
                  <c:v>22.079154968261701</c:v>
                </c:pt>
                <c:pt idx="303">
                  <c:v>21.371337890625</c:v>
                </c:pt>
                <c:pt idx="304">
                  <c:v>19.034927368163999</c:v>
                </c:pt>
                <c:pt idx="305">
                  <c:v>20.980278015136701</c:v>
                </c:pt>
                <c:pt idx="306">
                  <c:v>18.781051635742099</c:v>
                </c:pt>
                <c:pt idx="307">
                  <c:v>24.577980041503899</c:v>
                </c:pt>
                <c:pt idx="308">
                  <c:v>20.600692749023398</c:v>
                </c:pt>
                <c:pt idx="309">
                  <c:v>21.1780471801757</c:v>
                </c:pt>
                <c:pt idx="310">
                  <c:v>19.950119018554599</c:v>
                </c:pt>
                <c:pt idx="311">
                  <c:v>19.281654357910099</c:v>
                </c:pt>
                <c:pt idx="312">
                  <c:v>19.281661987304599</c:v>
                </c:pt>
                <c:pt idx="313">
                  <c:v>19.034996032714801</c:v>
                </c:pt>
                <c:pt idx="314">
                  <c:v>20.9803466796875</c:v>
                </c:pt>
                <c:pt idx="315">
                  <c:v>23.0321044921875</c:v>
                </c:pt>
                <c:pt idx="316">
                  <c:v>19.035026550292901</c:v>
                </c:pt>
                <c:pt idx="317">
                  <c:v>21.371452331542901</c:v>
                </c:pt>
                <c:pt idx="318">
                  <c:v>20.6007766723632</c:v>
                </c:pt>
                <c:pt idx="319">
                  <c:v>21.371467590331999</c:v>
                </c:pt>
                <c:pt idx="320">
                  <c:v>21.901260375976499</c:v>
                </c:pt>
                <c:pt idx="321">
                  <c:v>22.229080200195298</c:v>
                </c:pt>
                <c:pt idx="322">
                  <c:v>22.229087829589801</c:v>
                </c:pt>
                <c:pt idx="323">
                  <c:v>39.480964660644503</c:v>
                </c:pt>
                <c:pt idx="324">
                  <c:v>44.373687744140597</c:v>
                </c:pt>
                <c:pt idx="325">
                  <c:v>27.100471496581999</c:v>
                </c:pt>
                <c:pt idx="326">
                  <c:v>21.178184509277301</c:v>
                </c:pt>
                <c:pt idx="327">
                  <c:v>20.600845336913999</c:v>
                </c:pt>
                <c:pt idx="328">
                  <c:v>22.400657653808501</c:v>
                </c:pt>
                <c:pt idx="329">
                  <c:v>22.568862915038999</c:v>
                </c:pt>
                <c:pt idx="330">
                  <c:v>19.9502868652343</c:v>
                </c:pt>
                <c:pt idx="331">
                  <c:v>20.389389038085898</c:v>
                </c:pt>
                <c:pt idx="332">
                  <c:v>20.778160095214801</c:v>
                </c:pt>
                <c:pt idx="333">
                  <c:v>18.557594299316399</c:v>
                </c:pt>
                <c:pt idx="334">
                  <c:v>19.521705627441399</c:v>
                </c:pt>
                <c:pt idx="335">
                  <c:v>19.521713256835898</c:v>
                </c:pt>
                <c:pt idx="336">
                  <c:v>20.6009216308593</c:v>
                </c:pt>
                <c:pt idx="337">
                  <c:v>19.722183227538999</c:v>
                </c:pt>
                <c:pt idx="338">
                  <c:v>21.371620178222599</c:v>
                </c:pt>
                <c:pt idx="339">
                  <c:v>27.198890686035099</c:v>
                </c:pt>
                <c:pt idx="340">
                  <c:v>44.707569122314403</c:v>
                </c:pt>
                <c:pt idx="341">
                  <c:v>43.435665130615199</c:v>
                </c:pt>
                <c:pt idx="342">
                  <c:v>25.542373657226499</c:v>
                </c:pt>
                <c:pt idx="343">
                  <c:v>20.6009826660156</c:v>
                </c:pt>
                <c:pt idx="344">
                  <c:v>20.7782592773437</c:v>
                </c:pt>
                <c:pt idx="345">
                  <c:v>19.9504089355468</c:v>
                </c:pt>
                <c:pt idx="346">
                  <c:v>18.781379699706999</c:v>
                </c:pt>
                <c:pt idx="347">
                  <c:v>18.781387329101499</c:v>
                </c:pt>
                <c:pt idx="348">
                  <c:v>19.950431823730401</c:v>
                </c:pt>
                <c:pt idx="349">
                  <c:v>20.601028442382798</c:v>
                </c:pt>
                <c:pt idx="350">
                  <c:v>19.950447082519499</c:v>
                </c:pt>
                <c:pt idx="351">
                  <c:v>19.281982421875</c:v>
                </c:pt>
                <c:pt idx="352">
                  <c:v>19.722305297851499</c:v>
                </c:pt>
                <c:pt idx="353">
                  <c:v>19.035331726074201</c:v>
                </c:pt>
                <c:pt idx="354">
                  <c:v>17.473129272460898</c:v>
                </c:pt>
                <c:pt idx="355">
                  <c:v>18.012290954589801</c:v>
                </c:pt>
                <c:pt idx="356">
                  <c:v>22.734085083007798</c:v>
                </c:pt>
                <c:pt idx="357">
                  <c:v>29.514358520507798</c:v>
                </c:pt>
                <c:pt idx="358">
                  <c:v>19.7223587036132</c:v>
                </c:pt>
                <c:pt idx="359">
                  <c:v>18.5578079223632</c:v>
                </c:pt>
                <c:pt idx="360">
                  <c:v>20.1728515625</c:v>
                </c:pt>
                <c:pt idx="361">
                  <c:v>18.289360046386701</c:v>
                </c:pt>
                <c:pt idx="362">
                  <c:v>19.521934509277301</c:v>
                </c:pt>
                <c:pt idx="363">
                  <c:v>18.557838439941399</c:v>
                </c:pt>
                <c:pt idx="364">
                  <c:v>18.289382934570298</c:v>
                </c:pt>
                <c:pt idx="365">
                  <c:v>17.7262268066406</c:v>
                </c:pt>
                <c:pt idx="366">
                  <c:v>17.168434143066399</c:v>
                </c:pt>
                <c:pt idx="367">
                  <c:v>19.521980285644499</c:v>
                </c:pt>
                <c:pt idx="368">
                  <c:v>19.035453796386701</c:v>
                </c:pt>
                <c:pt idx="369">
                  <c:v>18.012405395507798</c:v>
                </c:pt>
                <c:pt idx="370">
                  <c:v>18.012413024902301</c:v>
                </c:pt>
                <c:pt idx="371">
                  <c:v>20.778480529785099</c:v>
                </c:pt>
                <c:pt idx="372">
                  <c:v>23.493873596191399</c:v>
                </c:pt>
                <c:pt idx="373">
                  <c:v>43.523784637451101</c:v>
                </c:pt>
                <c:pt idx="374">
                  <c:v>42.6261596679687</c:v>
                </c:pt>
                <c:pt idx="375">
                  <c:v>24.948204040527301</c:v>
                </c:pt>
                <c:pt idx="376">
                  <c:v>20.980857849121001</c:v>
                </c:pt>
                <c:pt idx="377">
                  <c:v>19.950668334960898</c:v>
                </c:pt>
                <c:pt idx="378">
                  <c:v>19.282211303710898</c:v>
                </c:pt>
                <c:pt idx="379">
                  <c:v>19.522079467773398</c:v>
                </c:pt>
                <c:pt idx="380">
                  <c:v>18.2895202636718</c:v>
                </c:pt>
                <c:pt idx="381">
                  <c:v>19.722549438476499</c:v>
                </c:pt>
                <c:pt idx="382">
                  <c:v>18.289535522460898</c:v>
                </c:pt>
                <c:pt idx="383">
                  <c:v>20.1730422973632</c:v>
                </c:pt>
                <c:pt idx="384">
                  <c:v>18.781692504882798</c:v>
                </c:pt>
                <c:pt idx="385">
                  <c:v>19.282264709472599</c:v>
                </c:pt>
                <c:pt idx="386">
                  <c:v>19.722587585449201</c:v>
                </c:pt>
                <c:pt idx="387">
                  <c:v>20.778610229492099</c:v>
                </c:pt>
                <c:pt idx="388">
                  <c:v>22.569343566894499</c:v>
                </c:pt>
                <c:pt idx="389">
                  <c:v>34.816314697265597</c:v>
                </c:pt>
                <c:pt idx="390">
                  <c:v>45.339309692382798</c:v>
                </c:pt>
                <c:pt idx="391">
                  <c:v>35.351455688476499</c:v>
                </c:pt>
                <c:pt idx="392">
                  <c:v>20.980995178222599</c:v>
                </c:pt>
                <c:pt idx="393">
                  <c:v>19.9508056640625</c:v>
                </c:pt>
                <c:pt idx="394">
                  <c:v>20.173133850097599</c:v>
                </c:pt>
                <c:pt idx="395">
                  <c:v>19.2823486328125</c:v>
                </c:pt>
                <c:pt idx="396">
                  <c:v>21.720115661621001</c:v>
                </c:pt>
                <c:pt idx="397">
                  <c:v>19.282363891601499</c:v>
                </c:pt>
                <c:pt idx="398">
                  <c:v>18.289665222167901</c:v>
                </c:pt>
                <c:pt idx="399">
                  <c:v>18.781814575195298</c:v>
                </c:pt>
                <c:pt idx="400">
                  <c:v>17.7265090942382</c:v>
                </c:pt>
                <c:pt idx="401">
                  <c:v>18.7818298339843</c:v>
                </c:pt>
                <c:pt idx="402">
                  <c:v>19.035728454589801</c:v>
                </c:pt>
                <c:pt idx="403">
                  <c:v>19.5222778320312</c:v>
                </c:pt>
                <c:pt idx="404">
                  <c:v>19.5222854614257</c:v>
                </c:pt>
                <c:pt idx="405">
                  <c:v>19.035758972167901</c:v>
                </c:pt>
                <c:pt idx="406">
                  <c:v>35.274765014648402</c:v>
                </c:pt>
                <c:pt idx="407">
                  <c:v>35.715339660644503</c:v>
                </c:pt>
                <c:pt idx="408">
                  <c:v>18.7818908691406</c:v>
                </c:pt>
                <c:pt idx="409">
                  <c:v>18.289756774902301</c:v>
                </c:pt>
                <c:pt idx="410">
                  <c:v>18.012741088867099</c:v>
                </c:pt>
                <c:pt idx="411">
                  <c:v>18.558235168456999</c:v>
                </c:pt>
                <c:pt idx="412">
                  <c:v>18.289779663085898</c:v>
                </c:pt>
                <c:pt idx="413">
                  <c:v>18.7819290161132</c:v>
                </c:pt>
                <c:pt idx="414">
                  <c:v>19.0358276367187</c:v>
                </c:pt>
                <c:pt idx="415">
                  <c:v>22.080085754394499</c:v>
                </c:pt>
                <c:pt idx="416">
                  <c:v>20.981193542480401</c:v>
                </c:pt>
                <c:pt idx="417">
                  <c:v>19.522392272949201</c:v>
                </c:pt>
                <c:pt idx="418">
                  <c:v>19.2825393676757</c:v>
                </c:pt>
                <c:pt idx="419">
                  <c:v>18.558303833007798</c:v>
                </c:pt>
                <c:pt idx="420">
                  <c:v>22.080131530761701</c:v>
                </c:pt>
                <c:pt idx="421">
                  <c:v>20.173355102538999</c:v>
                </c:pt>
                <c:pt idx="422">
                  <c:v>33.4135131835937</c:v>
                </c:pt>
                <c:pt idx="423">
                  <c:v>42.082679748535099</c:v>
                </c:pt>
                <c:pt idx="424">
                  <c:v>36.297958374023402</c:v>
                </c:pt>
                <c:pt idx="425">
                  <c:v>20.390159606933501</c:v>
                </c:pt>
                <c:pt idx="426">
                  <c:v>19.282600402831999</c:v>
                </c:pt>
                <c:pt idx="427">
                  <c:v>21.534706115722599</c:v>
                </c:pt>
                <c:pt idx="428">
                  <c:v>17.7267456054687</c:v>
                </c:pt>
                <c:pt idx="429">
                  <c:v>19.0359573364257</c:v>
                </c:pt>
                <c:pt idx="430">
                  <c:v>19.035964965820298</c:v>
                </c:pt>
                <c:pt idx="431">
                  <c:v>19.282646179199201</c:v>
                </c:pt>
                <c:pt idx="432">
                  <c:v>20.173446655273398</c:v>
                </c:pt>
                <c:pt idx="433">
                  <c:v>18.782096862792901</c:v>
                </c:pt>
                <c:pt idx="434">
                  <c:v>20.390235900878899</c:v>
                </c:pt>
                <c:pt idx="435">
                  <c:v>19.282676696777301</c:v>
                </c:pt>
                <c:pt idx="436">
                  <c:v>22.0802612304687</c:v>
                </c:pt>
                <c:pt idx="437">
                  <c:v>23.343345642089801</c:v>
                </c:pt>
                <c:pt idx="438">
                  <c:v>29.578964233398398</c:v>
                </c:pt>
                <c:pt idx="439">
                  <c:v>45.351814270019503</c:v>
                </c:pt>
                <c:pt idx="440">
                  <c:v>45.861721038818303</c:v>
                </c:pt>
                <c:pt idx="441">
                  <c:v>28.263038635253899</c:v>
                </c:pt>
                <c:pt idx="442">
                  <c:v>22.5697937011718</c:v>
                </c:pt>
                <c:pt idx="443">
                  <c:v>19.2827453613281</c:v>
                </c:pt>
                <c:pt idx="444">
                  <c:v>19.951225280761701</c:v>
                </c:pt>
                <c:pt idx="445">
                  <c:v>19.522621154785099</c:v>
                </c:pt>
                <c:pt idx="446">
                  <c:v>19.282768249511701</c:v>
                </c:pt>
                <c:pt idx="447">
                  <c:v>18.5585327148437</c:v>
                </c:pt>
                <c:pt idx="448">
                  <c:v>18.782218933105401</c:v>
                </c:pt>
                <c:pt idx="449">
                  <c:v>19.9512634277343</c:v>
                </c:pt>
                <c:pt idx="450">
                  <c:v>17.473915100097599</c:v>
                </c:pt>
                <c:pt idx="451">
                  <c:v>19.522666931152301</c:v>
                </c:pt>
                <c:pt idx="452">
                  <c:v>18.013084411621001</c:v>
                </c:pt>
                <c:pt idx="453">
                  <c:v>21.1792297363281</c:v>
                </c:pt>
                <c:pt idx="454">
                  <c:v>19.522697448730401</c:v>
                </c:pt>
                <c:pt idx="455">
                  <c:v>26.915969848632798</c:v>
                </c:pt>
                <c:pt idx="456">
                  <c:v>39.103828430175703</c:v>
                </c:pt>
                <c:pt idx="457">
                  <c:v>35.535781860351499</c:v>
                </c:pt>
                <c:pt idx="458">
                  <c:v>21.179275512695298</c:v>
                </c:pt>
                <c:pt idx="459">
                  <c:v>19.951347351074201</c:v>
                </c:pt>
                <c:pt idx="460">
                  <c:v>18.7823181152343</c:v>
                </c:pt>
                <c:pt idx="461">
                  <c:v>18.782325744628899</c:v>
                </c:pt>
                <c:pt idx="462">
                  <c:v>19.0362243652343</c:v>
                </c:pt>
                <c:pt idx="463">
                  <c:v>20.173698425292901</c:v>
                </c:pt>
                <c:pt idx="464">
                  <c:v>16.1848754882812</c:v>
                </c:pt>
                <c:pt idx="465">
                  <c:v>19.522781372070298</c:v>
                </c:pt>
                <c:pt idx="466">
                  <c:v>18.013198852538999</c:v>
                </c:pt>
                <c:pt idx="467">
                  <c:v>17.727066040038999</c:v>
                </c:pt>
                <c:pt idx="468">
                  <c:v>19.522811889648398</c:v>
                </c:pt>
                <c:pt idx="469">
                  <c:v>18.2902526855468</c:v>
                </c:pt>
                <c:pt idx="470">
                  <c:v>19.036293029785099</c:v>
                </c:pt>
                <c:pt idx="471">
                  <c:v>21.1793823242187</c:v>
                </c:pt>
                <c:pt idx="472">
                  <c:v>38.406349182128899</c:v>
                </c:pt>
                <c:pt idx="473">
                  <c:v>39.951461791992102</c:v>
                </c:pt>
                <c:pt idx="474">
                  <c:v>26.7117385864257</c:v>
                </c:pt>
                <c:pt idx="475">
                  <c:v>19.9514770507812</c:v>
                </c:pt>
                <c:pt idx="476">
                  <c:v>17.727134704589801</c:v>
                </c:pt>
                <c:pt idx="477">
                  <c:v>19.951492309570298</c:v>
                </c:pt>
                <c:pt idx="478">
                  <c:v>20.602088928222599</c:v>
                </c:pt>
                <c:pt idx="479">
                  <c:v>18.558799743652301</c:v>
                </c:pt>
                <c:pt idx="480">
                  <c:v>22.401908874511701</c:v>
                </c:pt>
                <c:pt idx="481">
                  <c:v>18.558815002441399</c:v>
                </c:pt>
                <c:pt idx="482">
                  <c:v>19.522926330566399</c:v>
                </c:pt>
                <c:pt idx="483">
                  <c:v>20.981742858886701</c:v>
                </c:pt>
                <c:pt idx="484">
                  <c:v>19.723396301269499</c:v>
                </c:pt>
                <c:pt idx="485">
                  <c:v>20.173881530761701</c:v>
                </c:pt>
                <c:pt idx="486">
                  <c:v>22.570152282714801</c:v>
                </c:pt>
                <c:pt idx="487">
                  <c:v>23.190025329589801</c:v>
                </c:pt>
                <c:pt idx="488">
                  <c:v>30.969734191894499</c:v>
                </c:pt>
                <c:pt idx="489">
                  <c:v>45.884899139404197</c:v>
                </c:pt>
                <c:pt idx="490">
                  <c:v>45.305465698242102</c:v>
                </c:pt>
                <c:pt idx="491">
                  <c:v>25.875167846679599</c:v>
                </c:pt>
                <c:pt idx="492">
                  <c:v>22.080726623535099</c:v>
                </c:pt>
                <c:pt idx="493">
                  <c:v>21.372901916503899</c:v>
                </c:pt>
                <c:pt idx="494">
                  <c:v>21.179573059081999</c:v>
                </c:pt>
                <c:pt idx="495">
                  <c:v>18.782608032226499</c:v>
                </c:pt>
                <c:pt idx="496">
                  <c:v>21.179588317871001</c:v>
                </c:pt>
                <c:pt idx="497">
                  <c:v>18.558944702148398</c:v>
                </c:pt>
                <c:pt idx="498">
                  <c:v>18.290489196777301</c:v>
                </c:pt>
                <c:pt idx="499">
                  <c:v>20.173995971679599</c:v>
                </c:pt>
                <c:pt idx="500">
                  <c:v>19.036537170410099</c:v>
                </c:pt>
                <c:pt idx="501">
                  <c:v>18.558975219726499</c:v>
                </c:pt>
                <c:pt idx="502">
                  <c:v>19.7235412597656</c:v>
                </c:pt>
                <c:pt idx="503">
                  <c:v>19.951705932617099</c:v>
                </c:pt>
                <c:pt idx="504">
                  <c:v>22.874282836913999</c:v>
                </c:pt>
                <c:pt idx="505">
                  <c:v>40.270713806152301</c:v>
                </c:pt>
                <c:pt idx="506">
                  <c:v>41.465377807617102</c:v>
                </c:pt>
                <c:pt idx="507">
                  <c:v>28.7559280395507</c:v>
                </c:pt>
                <c:pt idx="508">
                  <c:v>20.174072265625</c:v>
                </c:pt>
                <c:pt idx="509">
                  <c:v>18.290580749511701</c:v>
                </c:pt>
                <c:pt idx="510">
                  <c:v>19.03662109375</c:v>
                </c:pt>
                <c:pt idx="511">
                  <c:v>16.853736877441399</c:v>
                </c:pt>
                <c:pt idx="512">
                  <c:v>19.523170471191399</c:v>
                </c:pt>
                <c:pt idx="513">
                  <c:v>18.559074401855401</c:v>
                </c:pt>
                <c:pt idx="514">
                  <c:v>17.474441528320298</c:v>
                </c:pt>
                <c:pt idx="515">
                  <c:v>18.782768249511701</c:v>
                </c:pt>
                <c:pt idx="516">
                  <c:v>16.185302734375</c:v>
                </c:pt>
                <c:pt idx="517">
                  <c:v>19.723670959472599</c:v>
                </c:pt>
                <c:pt idx="518">
                  <c:v>18.782798767089801</c:v>
                </c:pt>
                <c:pt idx="519">
                  <c:v>17.727493286132798</c:v>
                </c:pt>
                <c:pt idx="520">
                  <c:v>19.523239135742099</c:v>
                </c:pt>
                <c:pt idx="521">
                  <c:v>22.230728149413999</c:v>
                </c:pt>
                <c:pt idx="522">
                  <c:v>36.8721923828125</c:v>
                </c:pt>
                <c:pt idx="523">
                  <c:v>35.820442199707003</c:v>
                </c:pt>
                <c:pt idx="524">
                  <c:v>22.874443054199201</c:v>
                </c:pt>
                <c:pt idx="525">
                  <c:v>19.2834167480468</c:v>
                </c:pt>
                <c:pt idx="526">
                  <c:v>16.853858947753899</c:v>
                </c:pt>
                <c:pt idx="527">
                  <c:v>17.727554321288999</c:v>
                </c:pt>
                <c:pt idx="528">
                  <c:v>19.036766052246001</c:v>
                </c:pt>
                <c:pt idx="529">
                  <c:v>18.559211730956999</c:v>
                </c:pt>
                <c:pt idx="530">
                  <c:v>19.9519348144531</c:v>
                </c:pt>
                <c:pt idx="531">
                  <c:v>18.290763854980401</c:v>
                </c:pt>
                <c:pt idx="532">
                  <c:v>19.0368041992187</c:v>
                </c:pt>
                <c:pt idx="533">
                  <c:v>19.283485412597599</c:v>
                </c:pt>
                <c:pt idx="534">
                  <c:v>20.3910598754882</c:v>
                </c:pt>
                <c:pt idx="535">
                  <c:v>21.535598754882798</c:v>
                </c:pt>
                <c:pt idx="536">
                  <c:v>22.570564270019499</c:v>
                </c:pt>
                <c:pt idx="537">
                  <c:v>26.303970336913999</c:v>
                </c:pt>
                <c:pt idx="538">
                  <c:v>42.133819580078097</c:v>
                </c:pt>
                <c:pt idx="539">
                  <c:v>45.717987060546797</c:v>
                </c:pt>
                <c:pt idx="540">
                  <c:v>34.455718994140597</c:v>
                </c:pt>
                <c:pt idx="541">
                  <c:v>23.622688293456999</c:v>
                </c:pt>
                <c:pt idx="542">
                  <c:v>21.535659790038999</c:v>
                </c:pt>
                <c:pt idx="543">
                  <c:v>21.373313903808501</c:v>
                </c:pt>
                <c:pt idx="544">
                  <c:v>21.9031066894531</c:v>
                </c:pt>
                <c:pt idx="545">
                  <c:v>18.290878295898398</c:v>
                </c:pt>
                <c:pt idx="546">
                  <c:v>19.036918640136701</c:v>
                </c:pt>
                <c:pt idx="547">
                  <c:v>18.2908935546875</c:v>
                </c:pt>
                <c:pt idx="548">
                  <c:v>18.783042907714801</c:v>
                </c:pt>
                <c:pt idx="549">
                  <c:v>19.9520874023437</c:v>
                </c:pt>
                <c:pt idx="550">
                  <c:v>18.783058166503899</c:v>
                </c:pt>
                <c:pt idx="551">
                  <c:v>20.174423217773398</c:v>
                </c:pt>
                <c:pt idx="552">
                  <c:v>22.735694885253899</c:v>
                </c:pt>
                <c:pt idx="553">
                  <c:v>21.535743713378899</c:v>
                </c:pt>
                <c:pt idx="554">
                  <c:v>27.393997192382798</c:v>
                </c:pt>
                <c:pt idx="555">
                  <c:v>43.094779968261697</c:v>
                </c:pt>
                <c:pt idx="556">
                  <c:v>43.034084320068303</c:v>
                </c:pt>
                <c:pt idx="557">
                  <c:v>25.875709533691399</c:v>
                </c:pt>
                <c:pt idx="558">
                  <c:v>22.231033325195298</c:v>
                </c:pt>
                <c:pt idx="559">
                  <c:v>20.174491882324201</c:v>
                </c:pt>
                <c:pt idx="560">
                  <c:v>19.283706665038999</c:v>
                </c:pt>
                <c:pt idx="561">
                  <c:v>18.559471130371001</c:v>
                </c:pt>
                <c:pt idx="562">
                  <c:v>18.013992309570298</c:v>
                </c:pt>
                <c:pt idx="563">
                  <c:v>16.526359558105401</c:v>
                </c:pt>
                <c:pt idx="564">
                  <c:v>16.854171752929599</c:v>
                </c:pt>
                <c:pt idx="565">
                  <c:v>19.283744812011701</c:v>
                </c:pt>
                <c:pt idx="566">
                  <c:v>17.1700744628906</c:v>
                </c:pt>
                <c:pt idx="567">
                  <c:v>19.283767700195298</c:v>
                </c:pt>
                <c:pt idx="568">
                  <c:v>17.474891662597599</c:v>
                </c:pt>
                <c:pt idx="569">
                  <c:v>19.037109375</c:v>
                </c:pt>
                <c:pt idx="570">
                  <c:v>18.2910842895507</c:v>
                </c:pt>
                <c:pt idx="571">
                  <c:v>23.4955139160156</c:v>
                </c:pt>
                <c:pt idx="572">
                  <c:v>31.9612503051757</c:v>
                </c:pt>
                <c:pt idx="573">
                  <c:v>21.373558044433501</c:v>
                </c:pt>
                <c:pt idx="574">
                  <c:v>16.854255676269499</c:v>
                </c:pt>
                <c:pt idx="575">
                  <c:v>17.170150756835898</c:v>
                </c:pt>
                <c:pt idx="576">
                  <c:v>19.037162780761701</c:v>
                </c:pt>
                <c:pt idx="577">
                  <c:v>17.7279663085937</c:v>
                </c:pt>
                <c:pt idx="578">
                  <c:v>18.014122009277301</c:v>
                </c:pt>
                <c:pt idx="579">
                  <c:v>20.602920532226499</c:v>
                </c:pt>
                <c:pt idx="580">
                  <c:v>18.014144897460898</c:v>
                </c:pt>
                <c:pt idx="581">
                  <c:v>20.7802124023437</c:v>
                </c:pt>
                <c:pt idx="582">
                  <c:v>18.559646606445298</c:v>
                </c:pt>
                <c:pt idx="583">
                  <c:v>17.475013732910099</c:v>
                </c:pt>
                <c:pt idx="584">
                  <c:v>20.174697875976499</c:v>
                </c:pt>
                <c:pt idx="585">
                  <c:v>23.034324645996001</c:v>
                </c:pt>
                <c:pt idx="586">
                  <c:v>23.913307189941399</c:v>
                </c:pt>
                <c:pt idx="587">
                  <c:v>26.195320129394499</c:v>
                </c:pt>
                <c:pt idx="588">
                  <c:v>44.957195281982401</c:v>
                </c:pt>
                <c:pt idx="589">
                  <c:v>45.018463134765597</c:v>
                </c:pt>
                <c:pt idx="590">
                  <c:v>30.0755081176757</c:v>
                </c:pt>
                <c:pt idx="591">
                  <c:v>24.447120666503899</c:v>
                </c:pt>
                <c:pt idx="592">
                  <c:v>20.3915405273437</c:v>
                </c:pt>
                <c:pt idx="593">
                  <c:v>21.5360794067382</c:v>
                </c:pt>
                <c:pt idx="594">
                  <c:v>18.783424377441399</c:v>
                </c:pt>
                <c:pt idx="595">
                  <c:v>20.6030578613281</c:v>
                </c:pt>
                <c:pt idx="596">
                  <c:v>18.5597534179687</c:v>
                </c:pt>
                <c:pt idx="597">
                  <c:v>18.291259765625</c:v>
                </c:pt>
                <c:pt idx="598">
                  <c:v>19.037269592285099</c:v>
                </c:pt>
                <c:pt idx="599">
                  <c:v>16.854354858398398</c:v>
                </c:pt>
                <c:pt idx="600">
                  <c:v>19.037223815917901</c:v>
                </c:pt>
                <c:pt idx="601">
                  <c:v>18.783309936523398</c:v>
                </c:pt>
                <c:pt idx="602">
                  <c:v>20.6029052734375</c:v>
                </c:pt>
                <c:pt idx="603">
                  <c:v>24.3117141723632</c:v>
                </c:pt>
                <c:pt idx="604">
                  <c:v>35.568748474121001</c:v>
                </c:pt>
                <c:pt idx="605">
                  <c:v>44.375701904296797</c:v>
                </c:pt>
                <c:pt idx="606">
                  <c:v>37.358566284179602</c:v>
                </c:pt>
                <c:pt idx="607">
                  <c:v>27.017265319824201</c:v>
                </c:pt>
                <c:pt idx="608">
                  <c:v>20.780029296875</c:v>
                </c:pt>
                <c:pt idx="609">
                  <c:v>19.283676147460898</c:v>
                </c:pt>
                <c:pt idx="610">
                  <c:v>17.474769592285099</c:v>
                </c:pt>
                <c:pt idx="611">
                  <c:v>16.854057312011701</c:v>
                </c:pt>
                <c:pt idx="612">
                  <c:v>17.169921875</c:v>
                </c:pt>
                <c:pt idx="613">
                  <c:v>16.526206970214801</c:v>
                </c:pt>
                <c:pt idx="614">
                  <c:v>16.5261840820312</c:v>
                </c:pt>
                <c:pt idx="615">
                  <c:v>16.1854858398437</c:v>
                </c:pt>
                <c:pt idx="616">
                  <c:v>15.8824310302734</c:v>
                </c:pt>
                <c:pt idx="617">
                  <c:v>15.882408142089799</c:v>
                </c:pt>
                <c:pt idx="618">
                  <c:v>15.1312866210937</c:v>
                </c:pt>
                <c:pt idx="619">
                  <c:v>16.853866577148398</c:v>
                </c:pt>
                <c:pt idx="620">
                  <c:v>14.729835510253899</c:v>
                </c:pt>
                <c:pt idx="621">
                  <c:v>23.495094299316399</c:v>
                </c:pt>
                <c:pt idx="622">
                  <c:v>23.912742614746001</c:v>
                </c:pt>
                <c:pt idx="623">
                  <c:v>15.1311645507812</c:v>
                </c:pt>
                <c:pt idx="624">
                  <c:v>16.853736877441399</c:v>
                </c:pt>
                <c:pt idx="625">
                  <c:v>16.5259094238281</c:v>
                </c:pt>
                <c:pt idx="626">
                  <c:v>17.169578552246001</c:v>
                </c:pt>
                <c:pt idx="627">
                  <c:v>16.525863647460898</c:v>
                </c:pt>
                <c:pt idx="628">
                  <c:v>17.474327087402301</c:v>
                </c:pt>
                <c:pt idx="629">
                  <c:v>16.185142517089801</c:v>
                </c:pt>
                <c:pt idx="630">
                  <c:v>15.882087707519499</c:v>
                </c:pt>
                <c:pt idx="631">
                  <c:v>17.169456481933501</c:v>
                </c:pt>
                <c:pt idx="632">
                  <c:v>15.882041931152299</c:v>
                </c:pt>
                <c:pt idx="633">
                  <c:v>19.723396301269499</c:v>
                </c:pt>
                <c:pt idx="634">
                  <c:v>17.1693801879882</c:v>
                </c:pt>
                <c:pt idx="635">
                  <c:v>19.723350524902301</c:v>
                </c:pt>
                <c:pt idx="636">
                  <c:v>23.7684936523437</c:v>
                </c:pt>
                <c:pt idx="637">
                  <c:v>33.037132263183501</c:v>
                </c:pt>
                <c:pt idx="638">
                  <c:v>44.163555145263601</c:v>
                </c:pt>
                <c:pt idx="639">
                  <c:v>42.643455505371001</c:v>
                </c:pt>
                <c:pt idx="640">
                  <c:v>28.8369140625</c:v>
                </c:pt>
                <c:pt idx="641">
                  <c:v>23.033302307128899</c:v>
                </c:pt>
                <c:pt idx="642">
                  <c:v>21.372604370117099</c:v>
                </c:pt>
                <c:pt idx="643">
                  <c:v>19.0361633300781</c:v>
                </c:pt>
                <c:pt idx="644">
                  <c:v>17.726936340331999</c:v>
                </c:pt>
                <c:pt idx="645">
                  <c:v>18.558547973632798</c:v>
                </c:pt>
                <c:pt idx="646">
                  <c:v>18.782203674316399</c:v>
                </c:pt>
                <c:pt idx="647">
                  <c:v>19.036064147949201</c:v>
                </c:pt>
                <c:pt idx="648">
                  <c:v>18.2900085449218</c:v>
                </c:pt>
                <c:pt idx="649">
                  <c:v>18.012962341308501</c:v>
                </c:pt>
                <c:pt idx="650">
                  <c:v>19.5225296020507</c:v>
                </c:pt>
                <c:pt idx="651">
                  <c:v>23.4943542480468</c:v>
                </c:pt>
                <c:pt idx="652">
                  <c:v>21.534713745117099</c:v>
                </c:pt>
                <c:pt idx="653">
                  <c:v>30.969215393066399</c:v>
                </c:pt>
                <c:pt idx="654">
                  <c:v>44.644760131835902</c:v>
                </c:pt>
                <c:pt idx="655">
                  <c:v>45.257858276367102</c:v>
                </c:pt>
                <c:pt idx="656">
                  <c:v>33.275802612304602</c:v>
                </c:pt>
                <c:pt idx="657">
                  <c:v>25.303092956542901</c:v>
                </c:pt>
                <c:pt idx="658">
                  <c:v>21.720230102538999</c:v>
                </c:pt>
                <c:pt idx="659">
                  <c:v>21.178855895996001</c:v>
                </c:pt>
                <c:pt idx="660">
                  <c:v>18.289710998535099</c:v>
                </c:pt>
                <c:pt idx="661">
                  <c:v>17.726516723632798</c:v>
                </c:pt>
                <c:pt idx="662">
                  <c:v>20.981040954589801</c:v>
                </c:pt>
                <c:pt idx="663">
                  <c:v>18.55810546875</c:v>
                </c:pt>
                <c:pt idx="664">
                  <c:v>15.8812561035156</c:v>
                </c:pt>
                <c:pt idx="665">
                  <c:v>16.184257507324201</c:v>
                </c:pt>
                <c:pt idx="666">
                  <c:v>15.881202697753899</c:v>
                </c:pt>
                <c:pt idx="667">
                  <c:v>16.852684020996001</c:v>
                </c:pt>
                <c:pt idx="668">
                  <c:v>16.524856567382798</c:v>
                </c:pt>
                <c:pt idx="669">
                  <c:v>17.473312377929599</c:v>
                </c:pt>
                <c:pt idx="670">
                  <c:v>20.172996520996001</c:v>
                </c:pt>
                <c:pt idx="671">
                  <c:v>32.063972473144503</c:v>
                </c:pt>
                <c:pt idx="672">
                  <c:v>30.5991821289062</c:v>
                </c:pt>
                <c:pt idx="673">
                  <c:v>17.473350524902301</c:v>
                </c:pt>
                <c:pt idx="674">
                  <c:v>15.1300735473632</c:v>
                </c:pt>
                <c:pt idx="675">
                  <c:v>14.3692169189453</c:v>
                </c:pt>
                <c:pt idx="676">
                  <c:v>15.881187438964799</c:v>
                </c:pt>
                <c:pt idx="677">
                  <c:v>16.852699279785099</c:v>
                </c:pt>
                <c:pt idx="678">
                  <c:v>19.035598754882798</c:v>
                </c:pt>
                <c:pt idx="679">
                  <c:v>14.7287139892578</c:v>
                </c:pt>
                <c:pt idx="680">
                  <c:v>15.881217956542899</c:v>
                </c:pt>
                <c:pt idx="681">
                  <c:v>16.184257507324201</c:v>
                </c:pt>
                <c:pt idx="682">
                  <c:v>16.852737426757798</c:v>
                </c:pt>
                <c:pt idx="683">
                  <c:v>15.8812408447265</c:v>
                </c:pt>
                <c:pt idx="684">
                  <c:v>18.781761169433501</c:v>
                </c:pt>
                <c:pt idx="685">
                  <c:v>20.601394653320298</c:v>
                </c:pt>
                <c:pt idx="686">
                  <c:v>25.660293579101499</c:v>
                </c:pt>
                <c:pt idx="687">
                  <c:v>40.7611083984375</c:v>
                </c:pt>
                <c:pt idx="688">
                  <c:v>42.739082336425703</c:v>
                </c:pt>
                <c:pt idx="689">
                  <c:v>35.274688720703097</c:v>
                </c:pt>
                <c:pt idx="690">
                  <c:v>22.873405456542901</c:v>
                </c:pt>
                <c:pt idx="691">
                  <c:v>23.767860412597599</c:v>
                </c:pt>
                <c:pt idx="692">
                  <c:v>18.558143615722599</c:v>
                </c:pt>
                <c:pt idx="693">
                  <c:v>19.035720825195298</c:v>
                </c:pt>
                <c:pt idx="694">
                  <c:v>19.035728454589801</c:v>
                </c:pt>
                <c:pt idx="695">
                  <c:v>19.2824096679687</c:v>
                </c:pt>
                <c:pt idx="696">
                  <c:v>18.0126953125</c:v>
                </c:pt>
                <c:pt idx="697">
                  <c:v>16.525062561035099</c:v>
                </c:pt>
                <c:pt idx="698">
                  <c:v>17.7265625</c:v>
                </c:pt>
                <c:pt idx="699">
                  <c:v>18.558204650878899</c:v>
                </c:pt>
                <c:pt idx="700">
                  <c:v>19.722770690917901</c:v>
                </c:pt>
                <c:pt idx="701">
                  <c:v>22.080039978027301</c:v>
                </c:pt>
                <c:pt idx="702">
                  <c:v>24.948493957519499</c:v>
                </c:pt>
                <c:pt idx="703">
                  <c:v>32.841911315917898</c:v>
                </c:pt>
                <c:pt idx="704">
                  <c:v>45.420417785644503</c:v>
                </c:pt>
                <c:pt idx="705">
                  <c:v>44.895881652832003</c:v>
                </c:pt>
                <c:pt idx="706">
                  <c:v>29.143295288085898</c:v>
                </c:pt>
                <c:pt idx="707">
                  <c:v>21.9020385742187</c:v>
                </c:pt>
                <c:pt idx="708">
                  <c:v>19.9509887695312</c:v>
                </c:pt>
                <c:pt idx="709">
                  <c:v>19.7228469848632</c:v>
                </c:pt>
                <c:pt idx="710">
                  <c:v>18.289833068847599</c:v>
                </c:pt>
                <c:pt idx="711">
                  <c:v>18.289840698242099</c:v>
                </c:pt>
                <c:pt idx="712">
                  <c:v>17.473670959472599</c:v>
                </c:pt>
                <c:pt idx="713">
                  <c:v>16.8529968261718</c:v>
                </c:pt>
                <c:pt idx="714">
                  <c:v>17.726692199706999</c:v>
                </c:pt>
                <c:pt idx="715">
                  <c:v>16.1845397949218</c:v>
                </c:pt>
                <c:pt idx="716">
                  <c:v>18.012855529785099</c:v>
                </c:pt>
                <c:pt idx="717">
                  <c:v>17.1689147949218</c:v>
                </c:pt>
                <c:pt idx="718">
                  <c:v>17.726722717285099</c:v>
                </c:pt>
                <c:pt idx="719">
                  <c:v>21.534706115722599</c:v>
                </c:pt>
                <c:pt idx="720">
                  <c:v>33.642677307128899</c:v>
                </c:pt>
                <c:pt idx="721">
                  <c:v>37.025970458984297</c:v>
                </c:pt>
                <c:pt idx="722">
                  <c:v>31.271568298339801</c:v>
                </c:pt>
                <c:pt idx="723">
                  <c:v>19.9511184692382</c:v>
                </c:pt>
                <c:pt idx="724">
                  <c:v>15.514152526855399</c:v>
                </c:pt>
                <c:pt idx="725">
                  <c:v>16.184623718261701</c:v>
                </c:pt>
                <c:pt idx="726">
                  <c:v>14.369636535644499</c:v>
                </c:pt>
                <c:pt idx="727">
                  <c:v>15.881607055664</c:v>
                </c:pt>
                <c:pt idx="728">
                  <c:v>16.525314331054599</c:v>
                </c:pt>
                <c:pt idx="729">
                  <c:v>14.3696594238281</c:v>
                </c:pt>
                <c:pt idx="730">
                  <c:v>16.1846618652343</c:v>
                </c:pt>
                <c:pt idx="731">
                  <c:v>15.5142059326171</c:v>
                </c:pt>
                <c:pt idx="732">
                  <c:v>15.881645202636699</c:v>
                </c:pt>
                <c:pt idx="733">
                  <c:v>16.853157043456999</c:v>
                </c:pt>
                <c:pt idx="734">
                  <c:v>19.7230529785156</c:v>
                </c:pt>
                <c:pt idx="735">
                  <c:v>20.390312194824201</c:v>
                </c:pt>
                <c:pt idx="736">
                  <c:v>26.7114944458007</c:v>
                </c:pt>
                <c:pt idx="737">
                  <c:v>40.918342590332003</c:v>
                </c:pt>
                <c:pt idx="738">
                  <c:v>40.6613159179687</c:v>
                </c:pt>
                <c:pt idx="739">
                  <c:v>26.517333984375</c:v>
                </c:pt>
                <c:pt idx="740">
                  <c:v>20.981452941894499</c:v>
                </c:pt>
                <c:pt idx="741">
                  <c:v>16.853225708007798</c:v>
                </c:pt>
                <c:pt idx="742">
                  <c:v>18.558555603027301</c:v>
                </c:pt>
                <c:pt idx="743">
                  <c:v>16.8532409667968</c:v>
                </c:pt>
                <c:pt idx="744">
                  <c:v>18.2901077270507</c:v>
                </c:pt>
                <c:pt idx="745">
                  <c:v>17.169143676757798</c:v>
                </c:pt>
                <c:pt idx="746">
                  <c:v>18.013107299804599</c:v>
                </c:pt>
                <c:pt idx="747">
                  <c:v>16.525474548339801</c:v>
                </c:pt>
                <c:pt idx="748">
                  <c:v>19.522712707519499</c:v>
                </c:pt>
                <c:pt idx="749">
                  <c:v>18.7822952270507</c:v>
                </c:pt>
                <c:pt idx="750">
                  <c:v>21.179275512695298</c:v>
                </c:pt>
                <c:pt idx="751">
                  <c:v>22.569931030273398</c:v>
                </c:pt>
                <c:pt idx="752">
                  <c:v>26.303337097167901</c:v>
                </c:pt>
                <c:pt idx="753">
                  <c:v>40.229942321777301</c:v>
                </c:pt>
                <c:pt idx="754">
                  <c:v>45.684158325195298</c:v>
                </c:pt>
                <c:pt idx="755">
                  <c:v>38.712135314941399</c:v>
                </c:pt>
                <c:pt idx="756">
                  <c:v>27.474815368652301</c:v>
                </c:pt>
                <c:pt idx="757">
                  <c:v>22.873954772949201</c:v>
                </c:pt>
                <c:pt idx="758">
                  <c:v>23.912315368652301</c:v>
                </c:pt>
                <c:pt idx="759">
                  <c:v>21.372688293456999</c:v>
                </c:pt>
                <c:pt idx="760">
                  <c:v>17.4740676879882</c:v>
                </c:pt>
                <c:pt idx="761">
                  <c:v>19.282958984375</c:v>
                </c:pt>
                <c:pt idx="762">
                  <c:v>18.013236999511701</c:v>
                </c:pt>
                <c:pt idx="763">
                  <c:v>17.727096557617099</c:v>
                </c:pt>
                <c:pt idx="764">
                  <c:v>17.474098205566399</c:v>
                </c:pt>
                <c:pt idx="765">
                  <c:v>18.290283203125</c:v>
                </c:pt>
                <c:pt idx="766">
                  <c:v>18.013267517089801</c:v>
                </c:pt>
                <c:pt idx="767">
                  <c:v>18.290298461913999</c:v>
                </c:pt>
                <c:pt idx="768">
                  <c:v>23.189933776855401</c:v>
                </c:pt>
                <c:pt idx="769">
                  <c:v>26.517578125</c:v>
                </c:pt>
                <c:pt idx="770">
                  <c:v>40.101402282714801</c:v>
                </c:pt>
                <c:pt idx="771">
                  <c:v>40.101409912109297</c:v>
                </c:pt>
                <c:pt idx="772">
                  <c:v>30.204025268554599</c:v>
                </c:pt>
                <c:pt idx="773">
                  <c:v>21.372802734375</c:v>
                </c:pt>
                <c:pt idx="774">
                  <c:v>18.290359497070298</c:v>
                </c:pt>
                <c:pt idx="775">
                  <c:v>14.729507446289</c:v>
                </c:pt>
                <c:pt idx="776">
                  <c:v>15.882011413574199</c:v>
                </c:pt>
                <c:pt idx="777">
                  <c:v>15.5145874023437</c:v>
                </c:pt>
                <c:pt idx="778">
                  <c:v>15.8820266723632</c:v>
                </c:pt>
                <c:pt idx="779">
                  <c:v>13.9309768676757</c:v>
                </c:pt>
                <c:pt idx="780">
                  <c:v>15.882041931152299</c:v>
                </c:pt>
                <c:pt idx="781">
                  <c:v>15.1309509277343</c:v>
                </c:pt>
                <c:pt idx="782">
                  <c:v>15.514625549316399</c:v>
                </c:pt>
                <c:pt idx="783">
                  <c:v>15.8820648193359</c:v>
                </c:pt>
                <c:pt idx="784">
                  <c:v>18.782585144042901</c:v>
                </c:pt>
                <c:pt idx="785">
                  <c:v>20.1739501953125</c:v>
                </c:pt>
                <c:pt idx="786">
                  <c:v>35.820205688476499</c:v>
                </c:pt>
                <c:pt idx="787">
                  <c:v>38.379592895507798</c:v>
                </c:pt>
                <c:pt idx="788">
                  <c:v>36.13037109375</c:v>
                </c:pt>
                <c:pt idx="789">
                  <c:v>20.1739807128906</c:v>
                </c:pt>
                <c:pt idx="790">
                  <c:v>17.727317810058501</c:v>
                </c:pt>
                <c:pt idx="791">
                  <c:v>19.283203125</c:v>
                </c:pt>
                <c:pt idx="792">
                  <c:v>15.8821411132812</c:v>
                </c:pt>
                <c:pt idx="793">
                  <c:v>17.169540405273398</c:v>
                </c:pt>
                <c:pt idx="794">
                  <c:v>18.290519714355401</c:v>
                </c:pt>
                <c:pt idx="795">
                  <c:v>19.723548889160099</c:v>
                </c:pt>
                <c:pt idx="796">
                  <c:v>17.474357604980401</c:v>
                </c:pt>
                <c:pt idx="797">
                  <c:v>18.290550231933501</c:v>
                </c:pt>
                <c:pt idx="798">
                  <c:v>19.7235794067382</c:v>
                </c:pt>
                <c:pt idx="799">
                  <c:v>22.735328674316399</c:v>
                </c:pt>
                <c:pt idx="800">
                  <c:v>21.1796875</c:v>
                </c:pt>
                <c:pt idx="801">
                  <c:v>24.579643249511701</c:v>
                </c:pt>
                <c:pt idx="802">
                  <c:v>29.5795593261718</c:v>
                </c:pt>
                <c:pt idx="803">
                  <c:v>45.606063842773402</c:v>
                </c:pt>
                <c:pt idx="804">
                  <c:v>45.5943183898925</c:v>
                </c:pt>
                <c:pt idx="805">
                  <c:v>31.731742858886701</c:v>
                </c:pt>
                <c:pt idx="806">
                  <c:v>25.661277770996001</c:v>
                </c:pt>
                <c:pt idx="807">
                  <c:v>23.495048522949201</c:v>
                </c:pt>
                <c:pt idx="808">
                  <c:v>21.1797485351562</c:v>
                </c:pt>
                <c:pt idx="809">
                  <c:v>18.2906494140625</c:v>
                </c:pt>
                <c:pt idx="810">
                  <c:v>19.951835632324201</c:v>
                </c:pt>
                <c:pt idx="811">
                  <c:v>18.559127807617099</c:v>
                </c:pt>
                <c:pt idx="812">
                  <c:v>20.174171447753899</c:v>
                </c:pt>
                <c:pt idx="813">
                  <c:v>16.8538208007812</c:v>
                </c:pt>
                <c:pt idx="814">
                  <c:v>16.526023864746001</c:v>
                </c:pt>
                <c:pt idx="815">
                  <c:v>18.559158325195298</c:v>
                </c:pt>
                <c:pt idx="816">
                  <c:v>18.782844543456999</c:v>
                </c:pt>
                <c:pt idx="817">
                  <c:v>21.535514831542901</c:v>
                </c:pt>
                <c:pt idx="818">
                  <c:v>23.190345764160099</c:v>
                </c:pt>
                <c:pt idx="819">
                  <c:v>36.229949951171797</c:v>
                </c:pt>
                <c:pt idx="820">
                  <c:v>42.416847229003899</c:v>
                </c:pt>
                <c:pt idx="821">
                  <c:v>38.3528442382812</c:v>
                </c:pt>
                <c:pt idx="822">
                  <c:v>26.916587829589801</c:v>
                </c:pt>
                <c:pt idx="823">
                  <c:v>22.402328491210898</c:v>
                </c:pt>
                <c:pt idx="824">
                  <c:v>19.723793029785099</c:v>
                </c:pt>
                <c:pt idx="825">
                  <c:v>19.723800659179599</c:v>
                </c:pt>
                <c:pt idx="826">
                  <c:v>17.169815063476499</c:v>
                </c:pt>
                <c:pt idx="827">
                  <c:v>17.474617004394499</c:v>
                </c:pt>
                <c:pt idx="828">
                  <c:v>17.1698303222656</c:v>
                </c:pt>
                <c:pt idx="829">
                  <c:v>14.3704833984375</c:v>
                </c:pt>
                <c:pt idx="830">
                  <c:v>14.729957580566399</c:v>
                </c:pt>
                <c:pt idx="831">
                  <c:v>14.3704986572265</c:v>
                </c:pt>
                <c:pt idx="832">
                  <c:v>15.515037536621</c:v>
                </c:pt>
                <c:pt idx="833">
                  <c:v>14.72998046875</c:v>
                </c:pt>
                <c:pt idx="834">
                  <c:v>15.8824920654296</c:v>
                </c:pt>
                <c:pt idx="835">
                  <c:v>18.559326171875</c:v>
                </c:pt>
                <c:pt idx="836">
                  <c:v>33.860389709472599</c:v>
                </c:pt>
                <c:pt idx="837">
                  <c:v>34.210037231445298</c:v>
                </c:pt>
                <c:pt idx="838">
                  <c:v>25.075370788574201</c:v>
                </c:pt>
                <c:pt idx="839">
                  <c:v>18.5593566894531</c:v>
                </c:pt>
                <c:pt idx="840">
                  <c:v>16.854042053222599</c:v>
                </c:pt>
                <c:pt idx="841">
                  <c:v>14.370582580566399</c:v>
                </c:pt>
                <c:pt idx="842">
                  <c:v>15.1314544677734</c:v>
                </c:pt>
                <c:pt idx="843">
                  <c:v>15.882560729980399</c:v>
                </c:pt>
                <c:pt idx="844">
                  <c:v>15.882568359375</c:v>
                </c:pt>
                <c:pt idx="845">
                  <c:v>17.727767944335898</c:v>
                </c:pt>
                <c:pt idx="846">
                  <c:v>18.290946960449201</c:v>
                </c:pt>
                <c:pt idx="847">
                  <c:v>19.283668518066399</c:v>
                </c:pt>
                <c:pt idx="848">
                  <c:v>18.7831115722656</c:v>
                </c:pt>
                <c:pt idx="849">
                  <c:v>22.2310256958007</c:v>
                </c:pt>
                <c:pt idx="850">
                  <c:v>23.913078308105401</c:v>
                </c:pt>
                <c:pt idx="851">
                  <c:v>26.100509643554599</c:v>
                </c:pt>
                <c:pt idx="852">
                  <c:v>36.459259033203097</c:v>
                </c:pt>
                <c:pt idx="853">
                  <c:v>45.364902496337798</c:v>
                </c:pt>
                <c:pt idx="854">
                  <c:v>45.222286224365199</c:v>
                </c:pt>
                <c:pt idx="855">
                  <c:v>28.674278259277301</c:v>
                </c:pt>
                <c:pt idx="856">
                  <c:v>24.580093383788999</c:v>
                </c:pt>
                <c:pt idx="857">
                  <c:v>23.034156799316399</c:v>
                </c:pt>
                <c:pt idx="858">
                  <c:v>20.6028137207031</c:v>
                </c:pt>
                <c:pt idx="859">
                  <c:v>18.559524536132798</c:v>
                </c:pt>
                <c:pt idx="860">
                  <c:v>19.7240905761718</c:v>
                </c:pt>
                <c:pt idx="861">
                  <c:v>19.037109375</c:v>
                </c:pt>
                <c:pt idx="862">
                  <c:v>19.5236511230468</c:v>
                </c:pt>
                <c:pt idx="863">
                  <c:v>19.724113464355401</c:v>
                </c:pt>
                <c:pt idx="864">
                  <c:v>21.721565246581999</c:v>
                </c:pt>
                <c:pt idx="865">
                  <c:v>18.5595703125</c:v>
                </c:pt>
                <c:pt idx="866">
                  <c:v>20.3913879394531</c:v>
                </c:pt>
                <c:pt idx="867">
                  <c:v>23.0342407226562</c:v>
                </c:pt>
                <c:pt idx="868">
                  <c:v>28.986900329589801</c:v>
                </c:pt>
                <c:pt idx="869">
                  <c:v>39.687751770019503</c:v>
                </c:pt>
                <c:pt idx="870">
                  <c:v>43.667160034179602</c:v>
                </c:pt>
                <c:pt idx="871">
                  <c:v>34.777114868163999</c:v>
                </c:pt>
                <c:pt idx="872">
                  <c:v>26.7126159667968</c:v>
                </c:pt>
                <c:pt idx="873">
                  <c:v>23.769363403320298</c:v>
                </c:pt>
                <c:pt idx="874">
                  <c:v>20.1746826171875</c:v>
                </c:pt>
                <c:pt idx="875">
                  <c:v>18.014167785644499</c:v>
                </c:pt>
                <c:pt idx="876">
                  <c:v>16.8543395996093</c:v>
                </c:pt>
                <c:pt idx="877">
                  <c:v>16.854347229003899</c:v>
                </c:pt>
                <c:pt idx="878">
                  <c:v>16.1858825683593</c:v>
                </c:pt>
                <c:pt idx="879">
                  <c:v>16.185890197753899</c:v>
                </c:pt>
                <c:pt idx="880">
                  <c:v>13.469337463378899</c:v>
                </c:pt>
                <c:pt idx="881">
                  <c:v>13.931816101074199</c:v>
                </c:pt>
                <c:pt idx="882">
                  <c:v>15.8828811645507</c:v>
                </c:pt>
                <c:pt idx="883">
                  <c:v>13.9318313598632</c:v>
                </c:pt>
                <c:pt idx="884">
                  <c:v>13.9318389892578</c:v>
                </c:pt>
                <c:pt idx="885">
                  <c:v>14.370948791503899</c:v>
                </c:pt>
                <c:pt idx="886">
                  <c:v>25.304588317871001</c:v>
                </c:pt>
                <c:pt idx="887">
                  <c:v>23.6231384277343</c:v>
                </c:pt>
                <c:pt idx="888">
                  <c:v>15.5155029296875</c:v>
                </c:pt>
                <c:pt idx="889">
                  <c:v>14.370979309081999</c:v>
                </c:pt>
                <c:pt idx="890">
                  <c:v>15.131851196289</c:v>
                </c:pt>
                <c:pt idx="891">
                  <c:v>15.1318588256835</c:v>
                </c:pt>
                <c:pt idx="892">
                  <c:v>15.8829650878906</c:v>
                </c:pt>
                <c:pt idx="893">
                  <c:v>17.728164672851499</c:v>
                </c:pt>
                <c:pt idx="894">
                  <c:v>17.170372009277301</c:v>
                </c:pt>
                <c:pt idx="895">
                  <c:v>18.2913513183593</c:v>
                </c:pt>
                <c:pt idx="896">
                  <c:v>21.180473327636701</c:v>
                </c:pt>
                <c:pt idx="897">
                  <c:v>18.291366577148398</c:v>
                </c:pt>
                <c:pt idx="898">
                  <c:v>19.2840881347656</c:v>
                </c:pt>
                <c:pt idx="899">
                  <c:v>20.603157043456999</c:v>
                </c:pt>
                <c:pt idx="900">
                  <c:v>27.102806091308501</c:v>
                </c:pt>
                <c:pt idx="901">
                  <c:v>29.288841247558501</c:v>
                </c:pt>
                <c:pt idx="902">
                  <c:v>38.936775207519503</c:v>
                </c:pt>
                <c:pt idx="903">
                  <c:v>44.53125</c:v>
                </c:pt>
                <c:pt idx="904">
                  <c:v>36.904975891113203</c:v>
                </c:pt>
                <c:pt idx="905">
                  <c:v>28.674690246581999</c:v>
                </c:pt>
                <c:pt idx="906">
                  <c:v>23.495864868163999</c:v>
                </c:pt>
                <c:pt idx="907">
                  <c:v>21.3739013671875</c:v>
                </c:pt>
                <c:pt idx="908">
                  <c:v>19.524024963378899</c:v>
                </c:pt>
                <c:pt idx="909">
                  <c:v>20.174964904785099</c:v>
                </c:pt>
                <c:pt idx="910">
                  <c:v>20.3917541503906</c:v>
                </c:pt>
                <c:pt idx="911">
                  <c:v>19.284194946288999</c:v>
                </c:pt>
                <c:pt idx="912">
                  <c:v>18.291496276855401</c:v>
                </c:pt>
                <c:pt idx="913">
                  <c:v>20.175003051757798</c:v>
                </c:pt>
                <c:pt idx="914">
                  <c:v>21.3739624023437</c:v>
                </c:pt>
                <c:pt idx="915">
                  <c:v>21.3739700317382</c:v>
                </c:pt>
                <c:pt idx="916">
                  <c:v>22.403091430663999</c:v>
                </c:pt>
                <c:pt idx="917">
                  <c:v>27.394584655761701</c:v>
                </c:pt>
                <c:pt idx="918">
                  <c:v>30.667037963867099</c:v>
                </c:pt>
                <c:pt idx="919">
                  <c:v>44.6968994140625</c:v>
                </c:pt>
                <c:pt idx="920">
                  <c:v>44.848358154296797</c:v>
                </c:pt>
                <c:pt idx="921">
                  <c:v>35.165664672851499</c:v>
                </c:pt>
                <c:pt idx="922">
                  <c:v>26.4124450683593</c:v>
                </c:pt>
                <c:pt idx="923">
                  <c:v>22.736351013183501</c:v>
                </c:pt>
                <c:pt idx="924">
                  <c:v>21.180709838867099</c:v>
                </c:pt>
                <c:pt idx="925">
                  <c:v>19.952781677246001</c:v>
                </c:pt>
                <c:pt idx="926">
                  <c:v>22.875350952148398</c:v>
                </c:pt>
                <c:pt idx="927">
                  <c:v>17.475440979003899</c:v>
                </c:pt>
                <c:pt idx="928">
                  <c:v>16.526962280273398</c:v>
                </c:pt>
                <c:pt idx="929">
                  <c:v>16.854774475097599</c:v>
                </c:pt>
                <c:pt idx="930">
                  <c:v>15.132179260253899</c:v>
                </c:pt>
                <c:pt idx="931">
                  <c:v>14.3713226318359</c:v>
                </c:pt>
                <c:pt idx="932">
                  <c:v>14.730796813964799</c:v>
                </c:pt>
                <c:pt idx="933">
                  <c:v>17.170692443847599</c:v>
                </c:pt>
                <c:pt idx="934">
                  <c:v>16.854812622070298</c:v>
                </c:pt>
                <c:pt idx="935">
                  <c:v>20.175186157226499</c:v>
                </c:pt>
                <c:pt idx="936">
                  <c:v>28.102584838867099</c:v>
                </c:pt>
                <c:pt idx="937">
                  <c:v>25.5448684692382</c:v>
                </c:pt>
                <c:pt idx="938">
                  <c:v>17.170738220214801</c:v>
                </c:pt>
                <c:pt idx="939">
                  <c:v>16.8548583984375</c:v>
                </c:pt>
                <c:pt idx="940">
                  <c:v>15.5159301757812</c:v>
                </c:pt>
                <c:pt idx="941">
                  <c:v>14.3714065551757</c:v>
                </c:pt>
                <c:pt idx="942">
                  <c:v>15.1322784423828</c:v>
                </c:pt>
                <c:pt idx="943">
                  <c:v>15.883384704589799</c:v>
                </c:pt>
                <c:pt idx="944">
                  <c:v>19.0377883911132</c:v>
                </c:pt>
                <c:pt idx="945">
                  <c:v>18.0147399902343</c:v>
                </c:pt>
                <c:pt idx="946">
                  <c:v>18.014747619628899</c:v>
                </c:pt>
                <c:pt idx="947">
                  <c:v>19.2844848632812</c:v>
                </c:pt>
                <c:pt idx="948">
                  <c:v>20.17529296875</c:v>
                </c:pt>
                <c:pt idx="949">
                  <c:v>23.623649597167901</c:v>
                </c:pt>
                <c:pt idx="950">
                  <c:v>27.201522827148398</c:v>
                </c:pt>
                <c:pt idx="951">
                  <c:v>30.342750549316399</c:v>
                </c:pt>
                <c:pt idx="952">
                  <c:v>43.611015319824197</c:v>
                </c:pt>
                <c:pt idx="953">
                  <c:v>43.640529632568303</c:v>
                </c:pt>
                <c:pt idx="954">
                  <c:v>34.041114807128899</c:v>
                </c:pt>
                <c:pt idx="955">
                  <c:v>27.2987670898437</c:v>
                </c:pt>
                <c:pt idx="956">
                  <c:v>21.374305725097599</c:v>
                </c:pt>
                <c:pt idx="957">
                  <c:v>20.392135620117099</c:v>
                </c:pt>
                <c:pt idx="958">
                  <c:v>20.6036376953125</c:v>
                </c:pt>
                <c:pt idx="959">
                  <c:v>19.0379104614257</c:v>
                </c:pt>
                <c:pt idx="960">
                  <c:v>19.284591674804599</c:v>
                </c:pt>
                <c:pt idx="961">
                  <c:v>20.392173767089801</c:v>
                </c:pt>
                <c:pt idx="962">
                  <c:v>20.603675842285099</c:v>
                </c:pt>
                <c:pt idx="963">
                  <c:v>21.536720275878899</c:v>
                </c:pt>
                <c:pt idx="964">
                  <c:v>23.623771667480401</c:v>
                </c:pt>
                <c:pt idx="965">
                  <c:v>24.693557739257798</c:v>
                </c:pt>
                <c:pt idx="966">
                  <c:v>24.175132751464801</c:v>
                </c:pt>
                <c:pt idx="967">
                  <c:v>30.788406372070298</c:v>
                </c:pt>
                <c:pt idx="968">
                  <c:v>38.739822387695298</c:v>
                </c:pt>
                <c:pt idx="969">
                  <c:v>45.730705261230398</c:v>
                </c:pt>
                <c:pt idx="970">
                  <c:v>44.970584869384702</c:v>
                </c:pt>
                <c:pt idx="971">
                  <c:v>32.122093200683501</c:v>
                </c:pt>
                <c:pt idx="972">
                  <c:v>25.662643432617099</c:v>
                </c:pt>
                <c:pt idx="973">
                  <c:v>25.200447082519499</c:v>
                </c:pt>
                <c:pt idx="974">
                  <c:v>21.3744583129882</c:v>
                </c:pt>
                <c:pt idx="975">
                  <c:v>21.181129455566399</c:v>
                </c:pt>
                <c:pt idx="976">
                  <c:v>18.2920227050781</c:v>
                </c:pt>
                <c:pt idx="977">
                  <c:v>22.4035949707031</c:v>
                </c:pt>
                <c:pt idx="978">
                  <c:v>18.0150146484375</c:v>
                </c:pt>
                <c:pt idx="979">
                  <c:v>16.855186462402301</c:v>
                </c:pt>
                <c:pt idx="980">
                  <c:v>16.8551940917968</c:v>
                </c:pt>
                <c:pt idx="981">
                  <c:v>15.5162658691406</c:v>
                </c:pt>
                <c:pt idx="982">
                  <c:v>16.855209350585898</c:v>
                </c:pt>
                <c:pt idx="983">
                  <c:v>19.284782409667901</c:v>
                </c:pt>
                <c:pt idx="984">
                  <c:v>24.693710327148398</c:v>
                </c:pt>
                <c:pt idx="985">
                  <c:v>34.934249877929602</c:v>
                </c:pt>
                <c:pt idx="986">
                  <c:v>35.785537719726499</c:v>
                </c:pt>
                <c:pt idx="987">
                  <c:v>25.762229919433501</c:v>
                </c:pt>
                <c:pt idx="988">
                  <c:v>20.603889465331999</c:v>
                </c:pt>
                <c:pt idx="989">
                  <c:v>16.855270385742099</c:v>
                </c:pt>
                <c:pt idx="990">
                  <c:v>16.186805725097599</c:v>
                </c:pt>
                <c:pt idx="991">
                  <c:v>15.516349792480399</c:v>
                </c:pt>
                <c:pt idx="992">
                  <c:v>16.527488708496001</c:v>
                </c:pt>
                <c:pt idx="993">
                  <c:v>14.731300354003899</c:v>
                </c:pt>
                <c:pt idx="994">
                  <c:v>16.855308532714801</c:v>
                </c:pt>
                <c:pt idx="995">
                  <c:v>16.527511596679599</c:v>
                </c:pt>
                <c:pt idx="996">
                  <c:v>17.1712112426757</c:v>
                </c:pt>
                <c:pt idx="997">
                  <c:v>18.560653686523398</c:v>
                </c:pt>
                <c:pt idx="998">
                  <c:v>19.725227355956999</c:v>
                </c:pt>
                <c:pt idx="999">
                  <c:v>22.736976623535099</c:v>
                </c:pt>
                <c:pt idx="1000">
                  <c:v>26.519485473632798</c:v>
                </c:pt>
                <c:pt idx="1001">
                  <c:v>34.4146118164062</c:v>
                </c:pt>
                <c:pt idx="1002">
                  <c:v>42.1876220703125</c:v>
                </c:pt>
                <c:pt idx="1003">
                  <c:v>41.999046325683501</c:v>
                </c:pt>
                <c:pt idx="1004">
                  <c:v>30.601913452148398</c:v>
                </c:pt>
                <c:pt idx="1005">
                  <c:v>22.232307434081999</c:v>
                </c:pt>
                <c:pt idx="1006">
                  <c:v>23.19189453125</c:v>
                </c:pt>
                <c:pt idx="1007">
                  <c:v>19.725296020507798</c:v>
                </c:pt>
                <c:pt idx="1008">
                  <c:v>19.9534606933593</c:v>
                </c:pt>
                <c:pt idx="1009">
                  <c:v>19.284996032714801</c:v>
                </c:pt>
                <c:pt idx="1010">
                  <c:v>19.038330078125</c:v>
                </c:pt>
                <c:pt idx="1011">
                  <c:v>19.725334167480401</c:v>
                </c:pt>
                <c:pt idx="1012">
                  <c:v>19.285026550292901</c:v>
                </c:pt>
                <c:pt idx="1013">
                  <c:v>20.781364440917901</c:v>
                </c:pt>
                <c:pt idx="1014">
                  <c:v>22.572097778320298</c:v>
                </c:pt>
                <c:pt idx="1015">
                  <c:v>24.823471069335898</c:v>
                </c:pt>
                <c:pt idx="1016">
                  <c:v>26.1018676757812</c:v>
                </c:pt>
                <c:pt idx="1017">
                  <c:v>35.644302368163999</c:v>
                </c:pt>
                <c:pt idx="1018">
                  <c:v>44.084068298339801</c:v>
                </c:pt>
                <c:pt idx="1019">
                  <c:v>46.060581207275298</c:v>
                </c:pt>
                <c:pt idx="1020">
                  <c:v>38.937744140625</c:v>
                </c:pt>
                <c:pt idx="1021">
                  <c:v>28.265403747558501</c:v>
                </c:pt>
                <c:pt idx="1022">
                  <c:v>26.196495056152301</c:v>
                </c:pt>
                <c:pt idx="1023">
                  <c:v>23.0355224609375</c:v>
                </c:pt>
                <c:pt idx="1024">
                  <c:v>21.904655456542901</c:v>
                </c:pt>
                <c:pt idx="1025">
                  <c:v>23.035545349121001</c:v>
                </c:pt>
                <c:pt idx="1026">
                  <c:v>20.781471252441399</c:v>
                </c:pt>
                <c:pt idx="1027">
                  <c:v>20.175941467285099</c:v>
                </c:pt>
                <c:pt idx="1028">
                  <c:v>19.28515625</c:v>
                </c:pt>
                <c:pt idx="1029">
                  <c:v>18.015434265136701</c:v>
                </c:pt>
                <c:pt idx="1030">
                  <c:v>18.560928344726499</c:v>
                </c:pt>
                <c:pt idx="1031">
                  <c:v>19.7254943847656</c:v>
                </c:pt>
                <c:pt idx="1032">
                  <c:v>21.374931335449201</c:v>
                </c:pt>
                <c:pt idx="1033">
                  <c:v>22.082771301269499</c:v>
                </c:pt>
                <c:pt idx="1034">
                  <c:v>30.146682739257798</c:v>
                </c:pt>
                <c:pt idx="1035">
                  <c:v>39.484420776367102</c:v>
                </c:pt>
                <c:pt idx="1036">
                  <c:v>38.887107849121001</c:v>
                </c:pt>
                <c:pt idx="1037">
                  <c:v>26.8167724609375</c:v>
                </c:pt>
                <c:pt idx="1038">
                  <c:v>22.404098510742099</c:v>
                </c:pt>
                <c:pt idx="1039">
                  <c:v>21.181655883788999</c:v>
                </c:pt>
                <c:pt idx="1040">
                  <c:v>17.729377746581999</c:v>
                </c:pt>
                <c:pt idx="1041">
                  <c:v>16.855697631835898</c:v>
                </c:pt>
                <c:pt idx="1042">
                  <c:v>17.729393005371001</c:v>
                </c:pt>
                <c:pt idx="1043">
                  <c:v>18.56103515625</c:v>
                </c:pt>
                <c:pt idx="1044">
                  <c:v>19.725601196288999</c:v>
                </c:pt>
                <c:pt idx="1045">
                  <c:v>16.855728149413999</c:v>
                </c:pt>
                <c:pt idx="1046">
                  <c:v>16.527931213378899</c:v>
                </c:pt>
                <c:pt idx="1047">
                  <c:v>15.884239196777299</c:v>
                </c:pt>
                <c:pt idx="1048">
                  <c:v>19.9537963867187</c:v>
                </c:pt>
                <c:pt idx="1049">
                  <c:v>21.904861450195298</c:v>
                </c:pt>
                <c:pt idx="1050">
                  <c:v>26.305793762206999</c:v>
                </c:pt>
                <c:pt idx="1051">
                  <c:v>37.386146545410099</c:v>
                </c:pt>
                <c:pt idx="1052">
                  <c:v>39.8209228515625</c:v>
                </c:pt>
                <c:pt idx="1053">
                  <c:v>36.097518920898402</c:v>
                </c:pt>
                <c:pt idx="1054">
                  <c:v>25.877395629882798</c:v>
                </c:pt>
                <c:pt idx="1055">
                  <c:v>20.6044387817382</c:v>
                </c:pt>
                <c:pt idx="1056">
                  <c:v>22.572441101074201</c:v>
                </c:pt>
                <c:pt idx="1057">
                  <c:v>20.392959594726499</c:v>
                </c:pt>
                <c:pt idx="1058">
                  <c:v>18.2926940917968</c:v>
                </c:pt>
                <c:pt idx="1059">
                  <c:v>18.561164855956999</c:v>
                </c:pt>
                <c:pt idx="1060">
                  <c:v>20.392982482910099</c:v>
                </c:pt>
                <c:pt idx="1061">
                  <c:v>19.0387573242187</c:v>
                </c:pt>
                <c:pt idx="1062">
                  <c:v>22.404296875</c:v>
                </c:pt>
                <c:pt idx="1063">
                  <c:v>23.4971618652343</c:v>
                </c:pt>
                <c:pt idx="1064">
                  <c:v>23.624595642089801</c:v>
                </c:pt>
                <c:pt idx="1065">
                  <c:v>26.52001953125</c:v>
                </c:pt>
                <c:pt idx="1066">
                  <c:v>27.5715637207031</c:v>
                </c:pt>
                <c:pt idx="1067">
                  <c:v>37.149612426757798</c:v>
                </c:pt>
                <c:pt idx="1068">
                  <c:v>46.017879486083899</c:v>
                </c:pt>
                <c:pt idx="1069">
                  <c:v>46.006675720214801</c:v>
                </c:pt>
                <c:pt idx="1070">
                  <c:v>36.167579650878899</c:v>
                </c:pt>
                <c:pt idx="1071">
                  <c:v>29.935501098632798</c:v>
                </c:pt>
                <c:pt idx="1072">
                  <c:v>27.4774169921875</c:v>
                </c:pt>
                <c:pt idx="1073">
                  <c:v>26.305984497070298</c:v>
                </c:pt>
                <c:pt idx="1074">
                  <c:v>21.905067443847599</c:v>
                </c:pt>
                <c:pt idx="1075">
                  <c:v>20.604606628417901</c:v>
                </c:pt>
                <c:pt idx="1076">
                  <c:v>20.393119812011701</c:v>
                </c:pt>
                <c:pt idx="1077">
                  <c:v>23.497276306152301</c:v>
                </c:pt>
                <c:pt idx="1078">
                  <c:v>19.725883483886701</c:v>
                </c:pt>
                <c:pt idx="1079">
                  <c:v>20.781906127929599</c:v>
                </c:pt>
                <c:pt idx="1080">
                  <c:v>21.375328063964801</c:v>
                </c:pt>
                <c:pt idx="1081">
                  <c:v>19.954063415527301</c:v>
                </c:pt>
                <c:pt idx="1082">
                  <c:v>24.4487609863281</c:v>
                </c:pt>
                <c:pt idx="1083">
                  <c:v>27.202613830566399</c:v>
                </c:pt>
                <c:pt idx="1084">
                  <c:v>39.954086303710902</c:v>
                </c:pt>
                <c:pt idx="1085">
                  <c:v>42.188308715820298</c:v>
                </c:pt>
                <c:pt idx="1086">
                  <c:v>37.926986694335902</c:v>
                </c:pt>
                <c:pt idx="1087">
                  <c:v>28.521614074706999</c:v>
                </c:pt>
                <c:pt idx="1088">
                  <c:v>23.1925735473632</c:v>
                </c:pt>
                <c:pt idx="1089">
                  <c:v>21.1820678710937</c:v>
                </c:pt>
                <c:pt idx="1090">
                  <c:v>20.1764602661132</c:v>
                </c:pt>
                <c:pt idx="1091">
                  <c:v>17.7297973632812</c:v>
                </c:pt>
                <c:pt idx="1092">
                  <c:v>17.7298049926757</c:v>
                </c:pt>
                <c:pt idx="1093">
                  <c:v>17.729812622070298</c:v>
                </c:pt>
                <c:pt idx="1094">
                  <c:v>17.729820251464801</c:v>
                </c:pt>
                <c:pt idx="1095">
                  <c:v>15.884635925292899</c:v>
                </c:pt>
                <c:pt idx="1096">
                  <c:v>18.015983581542901</c:v>
                </c:pt>
                <c:pt idx="1097">
                  <c:v>15.884651184081999</c:v>
                </c:pt>
                <c:pt idx="1098">
                  <c:v>18.561485290527301</c:v>
                </c:pt>
                <c:pt idx="1099">
                  <c:v>21.182151794433501</c:v>
                </c:pt>
                <c:pt idx="1100">
                  <c:v>27.396095275878899</c:v>
                </c:pt>
                <c:pt idx="1101">
                  <c:v>36.232276916503899</c:v>
                </c:pt>
                <c:pt idx="1102">
                  <c:v>36.689163208007798</c:v>
                </c:pt>
                <c:pt idx="1103">
                  <c:v>30.789527893066399</c:v>
                </c:pt>
                <c:pt idx="1104">
                  <c:v>21.375526428222599</c:v>
                </c:pt>
                <c:pt idx="1105">
                  <c:v>20.1765823364257</c:v>
                </c:pt>
                <c:pt idx="1106">
                  <c:v>18.785232543945298</c:v>
                </c:pt>
                <c:pt idx="1107">
                  <c:v>18.561561584472599</c:v>
                </c:pt>
                <c:pt idx="1108">
                  <c:v>19.726127624511701</c:v>
                </c:pt>
                <c:pt idx="1109">
                  <c:v>21.7235794067382</c:v>
                </c:pt>
                <c:pt idx="1110">
                  <c:v>21.375572204589801</c:v>
                </c:pt>
                <c:pt idx="1111">
                  <c:v>20.984512329101499</c:v>
                </c:pt>
                <c:pt idx="1112">
                  <c:v>20.984519958496001</c:v>
                </c:pt>
                <c:pt idx="1113">
                  <c:v>23.625</c:v>
                </c:pt>
                <c:pt idx="1114">
                  <c:v>25.077644348144499</c:v>
                </c:pt>
                <c:pt idx="1115">
                  <c:v>26.625534057617099</c:v>
                </c:pt>
                <c:pt idx="1116">
                  <c:v>30.147361755371001</c:v>
                </c:pt>
                <c:pt idx="1117">
                  <c:v>41.739372253417898</c:v>
                </c:pt>
                <c:pt idx="1118">
                  <c:v>46.158004760742102</c:v>
                </c:pt>
                <c:pt idx="1119">
                  <c:v>44.508304595947202</c:v>
                </c:pt>
                <c:pt idx="1120">
                  <c:v>31.1604919433593</c:v>
                </c:pt>
                <c:pt idx="1121">
                  <c:v>28.5935745239257</c:v>
                </c:pt>
                <c:pt idx="1122">
                  <c:v>24.449089050292901</c:v>
                </c:pt>
                <c:pt idx="1123">
                  <c:v>22.404792785644499</c:v>
                </c:pt>
                <c:pt idx="1124">
                  <c:v>22.7380065917968</c:v>
                </c:pt>
                <c:pt idx="1125">
                  <c:v>23.625099182128899</c:v>
                </c:pt>
                <c:pt idx="1126">
                  <c:v>20.7822952270507</c:v>
                </c:pt>
                <c:pt idx="1127">
                  <c:v>22.404830932617099</c:v>
                </c:pt>
                <c:pt idx="1128">
                  <c:v>21.723739624023398</c:v>
                </c:pt>
                <c:pt idx="1129">
                  <c:v>21.5380859375</c:v>
                </c:pt>
                <c:pt idx="1130">
                  <c:v>22.877029418945298</c:v>
                </c:pt>
                <c:pt idx="1131">
                  <c:v>23.771484375</c:v>
                </c:pt>
                <c:pt idx="1132">
                  <c:v>27.019554138183501</c:v>
                </c:pt>
                <c:pt idx="1133">
                  <c:v>31.035743713378899</c:v>
                </c:pt>
                <c:pt idx="1134">
                  <c:v>44.030868530273402</c:v>
                </c:pt>
                <c:pt idx="1135">
                  <c:v>43.990543365478501</c:v>
                </c:pt>
                <c:pt idx="1136">
                  <c:v>34.820068359375</c:v>
                </c:pt>
                <c:pt idx="1137">
                  <c:v>26.919181823730401</c:v>
                </c:pt>
                <c:pt idx="1138">
                  <c:v>25.9912109375</c:v>
                </c:pt>
                <c:pt idx="1139">
                  <c:v>22.8771057128906</c:v>
                </c:pt>
                <c:pt idx="1140">
                  <c:v>20.3936462402343</c:v>
                </c:pt>
                <c:pt idx="1141">
                  <c:v>19.726402282714801</c:v>
                </c:pt>
                <c:pt idx="1142">
                  <c:v>18.785530090331999</c:v>
                </c:pt>
                <c:pt idx="1143">
                  <c:v>17.730224609375</c:v>
                </c:pt>
                <c:pt idx="1144">
                  <c:v>16.528739929199201</c:v>
                </c:pt>
                <c:pt idx="1145">
                  <c:v>15.133949279785099</c:v>
                </c:pt>
                <c:pt idx="1146">
                  <c:v>16.856559753417901</c:v>
                </c:pt>
                <c:pt idx="1147">
                  <c:v>17.477249145507798</c:v>
                </c:pt>
                <c:pt idx="1148">
                  <c:v>19.286140441894499</c:v>
                </c:pt>
                <c:pt idx="1149">
                  <c:v>18.7855911254882</c:v>
                </c:pt>
                <c:pt idx="1150">
                  <c:v>24.8245849609375</c:v>
                </c:pt>
                <c:pt idx="1151">
                  <c:v>32.541328430175703</c:v>
                </c:pt>
                <c:pt idx="1152">
                  <c:v>32.280662536621001</c:v>
                </c:pt>
                <c:pt idx="1153">
                  <c:v>23.036598205566399</c:v>
                </c:pt>
                <c:pt idx="1154">
                  <c:v>18.2934875488281</c:v>
                </c:pt>
                <c:pt idx="1155">
                  <c:v>20.176994323730401</c:v>
                </c:pt>
                <c:pt idx="1156">
                  <c:v>17.4773254394531</c:v>
                </c:pt>
                <c:pt idx="1157">
                  <c:v>17.477333068847599</c:v>
                </c:pt>
                <c:pt idx="1158">
                  <c:v>19.03955078125</c:v>
                </c:pt>
                <c:pt idx="1159">
                  <c:v>20.7825622558593</c:v>
                </c:pt>
                <c:pt idx="1160">
                  <c:v>22.083816528320298</c:v>
                </c:pt>
                <c:pt idx="1161">
                  <c:v>19.954719543456999</c:v>
                </c:pt>
                <c:pt idx="1162">
                  <c:v>22.083839416503899</c:v>
                </c:pt>
                <c:pt idx="1163">
                  <c:v>23.625411987304599</c:v>
                </c:pt>
                <c:pt idx="1164">
                  <c:v>26.520835876464801</c:v>
                </c:pt>
                <c:pt idx="1165">
                  <c:v>30.077842712402301</c:v>
                </c:pt>
                <c:pt idx="1166">
                  <c:v>35.464012145996001</c:v>
                </c:pt>
                <c:pt idx="1167">
                  <c:v>44.787918090820298</c:v>
                </c:pt>
                <c:pt idx="1168">
                  <c:v>45.642562866210902</c:v>
                </c:pt>
                <c:pt idx="1169">
                  <c:v>35.859512329101499</c:v>
                </c:pt>
                <c:pt idx="1170">
                  <c:v>30.147804260253899</c:v>
                </c:pt>
                <c:pt idx="1171">
                  <c:v>26.625991821288999</c:v>
                </c:pt>
                <c:pt idx="1172">
                  <c:v>26.715080261230401</c:v>
                </c:pt>
                <c:pt idx="1173">
                  <c:v>24.057304382324201</c:v>
                </c:pt>
                <c:pt idx="1174">
                  <c:v>23.193283081054599</c:v>
                </c:pt>
                <c:pt idx="1175">
                  <c:v>21.538467407226499</c:v>
                </c:pt>
                <c:pt idx="1176">
                  <c:v>24.176864624023398</c:v>
                </c:pt>
                <c:pt idx="1177">
                  <c:v>22.083961486816399</c:v>
                </c:pt>
                <c:pt idx="1178">
                  <c:v>22.573448181152301</c:v>
                </c:pt>
                <c:pt idx="1179">
                  <c:v>24.314292907714801</c:v>
                </c:pt>
                <c:pt idx="1180">
                  <c:v>26.306861877441399</c:v>
                </c:pt>
                <c:pt idx="1181">
                  <c:v>26.4145812988281</c:v>
                </c:pt>
                <c:pt idx="1182">
                  <c:v>31.508132934570298</c:v>
                </c:pt>
                <c:pt idx="1183">
                  <c:v>40.503410339355398</c:v>
                </c:pt>
                <c:pt idx="1184">
                  <c:v>45.597450256347599</c:v>
                </c:pt>
                <c:pt idx="1185">
                  <c:v>44.584693908691399</c:v>
                </c:pt>
                <c:pt idx="1186">
                  <c:v>35.926406860351499</c:v>
                </c:pt>
                <c:pt idx="1187">
                  <c:v>27.6657409667968</c:v>
                </c:pt>
                <c:pt idx="1188">
                  <c:v>25.427833557128899</c:v>
                </c:pt>
                <c:pt idx="1189">
                  <c:v>23.3471374511718</c:v>
                </c:pt>
                <c:pt idx="1190">
                  <c:v>23.498207092285099</c:v>
                </c:pt>
                <c:pt idx="1191">
                  <c:v>21.538597106933501</c:v>
                </c:pt>
                <c:pt idx="1192">
                  <c:v>20.7828369140625</c:v>
                </c:pt>
                <c:pt idx="1193">
                  <c:v>18.562271118163999</c:v>
                </c:pt>
                <c:pt idx="1194">
                  <c:v>19.954994201660099</c:v>
                </c:pt>
                <c:pt idx="1195">
                  <c:v>17.1728515625</c:v>
                </c:pt>
                <c:pt idx="1196">
                  <c:v>17.477653503417901</c:v>
                </c:pt>
                <c:pt idx="1197">
                  <c:v>18.562301635742099</c:v>
                </c:pt>
                <c:pt idx="1198">
                  <c:v>18.293846130371001</c:v>
                </c:pt>
                <c:pt idx="1199">
                  <c:v>21.9060974121093</c:v>
                </c:pt>
                <c:pt idx="1200">
                  <c:v>31.792823791503899</c:v>
                </c:pt>
                <c:pt idx="1201">
                  <c:v>32.646842956542898</c:v>
                </c:pt>
                <c:pt idx="1202">
                  <c:v>28.0162048339843</c:v>
                </c:pt>
                <c:pt idx="1203">
                  <c:v>19.955070495605401</c:v>
                </c:pt>
                <c:pt idx="1204">
                  <c:v>17.730728149413999</c:v>
                </c:pt>
                <c:pt idx="1205">
                  <c:v>18.562370300292901</c:v>
                </c:pt>
                <c:pt idx="1206">
                  <c:v>18.5623779296875</c:v>
                </c:pt>
                <c:pt idx="1207">
                  <c:v>18.786064147949201</c:v>
                </c:pt>
                <c:pt idx="1208">
                  <c:v>19.526496887206999</c:v>
                </c:pt>
                <c:pt idx="1209">
                  <c:v>21.724403381347599</c:v>
                </c:pt>
                <c:pt idx="1210">
                  <c:v>20.177444458007798</c:v>
                </c:pt>
                <c:pt idx="1211">
                  <c:v>21.3764038085937</c:v>
                </c:pt>
                <c:pt idx="1212">
                  <c:v>21.7244338989257</c:v>
                </c:pt>
                <c:pt idx="1213">
                  <c:v>23.7721633911132</c:v>
                </c:pt>
                <c:pt idx="1214">
                  <c:v>26.919815063476499</c:v>
                </c:pt>
                <c:pt idx="1215">
                  <c:v>28.353065490722599</c:v>
                </c:pt>
                <c:pt idx="1216">
                  <c:v>40.019279479980398</c:v>
                </c:pt>
                <c:pt idx="1217">
                  <c:v>44.738395690917898</c:v>
                </c:pt>
                <c:pt idx="1218">
                  <c:v>44.246185302734297</c:v>
                </c:pt>
                <c:pt idx="1219">
                  <c:v>35.055747985839801</c:v>
                </c:pt>
                <c:pt idx="1220">
                  <c:v>29.291465759277301</c:v>
                </c:pt>
                <c:pt idx="1221">
                  <c:v>26.198135375976499</c:v>
                </c:pt>
                <c:pt idx="1222">
                  <c:v>24.952774047851499</c:v>
                </c:pt>
                <c:pt idx="1223">
                  <c:v>24.825180053710898</c:v>
                </c:pt>
                <c:pt idx="1224">
                  <c:v>23.347419738769499</c:v>
                </c:pt>
                <c:pt idx="1225">
                  <c:v>23.9161682128906</c:v>
                </c:pt>
                <c:pt idx="1226">
                  <c:v>23.916175842285099</c:v>
                </c:pt>
                <c:pt idx="1227">
                  <c:v>24.695716857910099</c:v>
                </c:pt>
                <c:pt idx="1228">
                  <c:v>24.5831604003906</c:v>
                </c:pt>
                <c:pt idx="1229">
                  <c:v>24.695732116699201</c:v>
                </c:pt>
                <c:pt idx="1230">
                  <c:v>24.952842712402301</c:v>
                </c:pt>
                <c:pt idx="1231">
                  <c:v>31.099205017089801</c:v>
                </c:pt>
                <c:pt idx="1232">
                  <c:v>34.7449951171875</c:v>
                </c:pt>
                <c:pt idx="1233">
                  <c:v>45.107109069824197</c:v>
                </c:pt>
                <c:pt idx="1234">
                  <c:v>46.635463714599602</c:v>
                </c:pt>
                <c:pt idx="1235">
                  <c:v>42.773872375488203</c:v>
                </c:pt>
                <c:pt idx="1236">
                  <c:v>32.889945983886697</c:v>
                </c:pt>
                <c:pt idx="1237">
                  <c:v>26.919998168945298</c:v>
                </c:pt>
                <c:pt idx="1238">
                  <c:v>24.314781188964801</c:v>
                </c:pt>
                <c:pt idx="1239">
                  <c:v>22.8779296875</c:v>
                </c:pt>
                <c:pt idx="1240">
                  <c:v>24.695823669433501</c:v>
                </c:pt>
                <c:pt idx="1241">
                  <c:v>22.2342529296875</c:v>
                </c:pt>
                <c:pt idx="1242">
                  <c:v>21.183326721191399</c:v>
                </c:pt>
                <c:pt idx="1243">
                  <c:v>20.177719116210898</c:v>
                </c:pt>
                <c:pt idx="1244">
                  <c:v>19.727249145507798</c:v>
                </c:pt>
                <c:pt idx="1245">
                  <c:v>22.738998413085898</c:v>
                </c:pt>
                <c:pt idx="1246">
                  <c:v>21.183357238769499</c:v>
                </c:pt>
                <c:pt idx="1247">
                  <c:v>22.0845336914062</c:v>
                </c:pt>
                <c:pt idx="1248">
                  <c:v>22.739021301269499</c:v>
                </c:pt>
                <c:pt idx="1249">
                  <c:v>29.8653030395507</c:v>
                </c:pt>
                <c:pt idx="1250">
                  <c:v>37.928337097167898</c:v>
                </c:pt>
                <c:pt idx="1251">
                  <c:v>37.789108276367102</c:v>
                </c:pt>
                <c:pt idx="1252">
                  <c:v>29.519325256347599</c:v>
                </c:pt>
                <c:pt idx="1253">
                  <c:v>22.739067077636701</c:v>
                </c:pt>
                <c:pt idx="1254">
                  <c:v>22.574073791503899</c:v>
                </c:pt>
                <c:pt idx="1255">
                  <c:v>19.955497741699201</c:v>
                </c:pt>
                <c:pt idx="1256">
                  <c:v>21.5391311645507</c:v>
                </c:pt>
                <c:pt idx="1257">
                  <c:v>19.9555130004882</c:v>
                </c:pt>
                <c:pt idx="1258">
                  <c:v>19.526908874511701</c:v>
                </c:pt>
                <c:pt idx="1259">
                  <c:v>21.9065856933593</c:v>
                </c:pt>
                <c:pt idx="1260">
                  <c:v>20.394630432128899</c:v>
                </c:pt>
                <c:pt idx="1261">
                  <c:v>22.234413146972599</c:v>
                </c:pt>
                <c:pt idx="1262">
                  <c:v>23.9164733886718</c:v>
                </c:pt>
                <c:pt idx="1263">
                  <c:v>25.665046691894499</c:v>
                </c:pt>
                <c:pt idx="1264">
                  <c:v>26.715843200683501</c:v>
                </c:pt>
                <c:pt idx="1265">
                  <c:v>32.012855529785099</c:v>
                </c:pt>
                <c:pt idx="1266">
                  <c:v>40.440437316894503</c:v>
                </c:pt>
                <c:pt idx="1267">
                  <c:v>44.560791015625</c:v>
                </c:pt>
                <c:pt idx="1268">
                  <c:v>42.354888916015597</c:v>
                </c:pt>
                <c:pt idx="1269">
                  <c:v>34.169868469238203</c:v>
                </c:pt>
                <c:pt idx="1270">
                  <c:v>28.523117065429599</c:v>
                </c:pt>
                <c:pt idx="1271">
                  <c:v>25.764564514160099</c:v>
                </c:pt>
                <c:pt idx="1272">
                  <c:v>25.547622680663999</c:v>
                </c:pt>
                <c:pt idx="1273">
                  <c:v>23.194091796875</c:v>
                </c:pt>
                <c:pt idx="1274">
                  <c:v>25.7645874023437</c:v>
                </c:pt>
                <c:pt idx="1275">
                  <c:v>23.916580200195298</c:v>
                </c:pt>
                <c:pt idx="1276">
                  <c:v>24.8256225585937</c:v>
                </c:pt>
                <c:pt idx="1277">
                  <c:v>23.626350402831999</c:v>
                </c:pt>
                <c:pt idx="1278">
                  <c:v>24.953239440917901</c:v>
                </c:pt>
                <c:pt idx="1279">
                  <c:v>26.1040344238281</c:v>
                </c:pt>
                <c:pt idx="1280">
                  <c:v>28.1930847167968</c:v>
                </c:pt>
                <c:pt idx="1281">
                  <c:v>31.5682983398437</c:v>
                </c:pt>
                <c:pt idx="1282">
                  <c:v>38.816078186035099</c:v>
                </c:pt>
                <c:pt idx="1283">
                  <c:v>47.362014770507798</c:v>
                </c:pt>
                <c:pt idx="1284">
                  <c:v>47.379829406738203</c:v>
                </c:pt>
                <c:pt idx="1285">
                  <c:v>39.822837829589801</c:v>
                </c:pt>
                <c:pt idx="1286">
                  <c:v>32.013023376464801</c:v>
                </c:pt>
                <c:pt idx="1287">
                  <c:v>28.5232543945312</c:v>
                </c:pt>
                <c:pt idx="1288">
                  <c:v>26.4154663085937</c:v>
                </c:pt>
                <c:pt idx="1289">
                  <c:v>27.301521301269499</c:v>
                </c:pt>
                <c:pt idx="1290">
                  <c:v>24.315208435058501</c:v>
                </c:pt>
                <c:pt idx="1291">
                  <c:v>23.916709899902301</c:v>
                </c:pt>
                <c:pt idx="1292">
                  <c:v>21.183738708496001</c:v>
                </c:pt>
                <c:pt idx="1293">
                  <c:v>21.1837463378906</c:v>
                </c:pt>
                <c:pt idx="1294">
                  <c:v>23.037757873535099</c:v>
                </c:pt>
                <c:pt idx="1295">
                  <c:v>22.7394104003906</c:v>
                </c:pt>
                <c:pt idx="1296">
                  <c:v>24.696281433105401</c:v>
                </c:pt>
                <c:pt idx="1297">
                  <c:v>26.1987609863281</c:v>
                </c:pt>
                <c:pt idx="1298">
                  <c:v>30.4134216308593</c:v>
                </c:pt>
                <c:pt idx="1299">
                  <c:v>38.306358337402301</c:v>
                </c:pt>
                <c:pt idx="1300">
                  <c:v>41.983680725097599</c:v>
                </c:pt>
                <c:pt idx="1301">
                  <c:v>39.978370666503899</c:v>
                </c:pt>
                <c:pt idx="1302">
                  <c:v>30.974037170410099</c:v>
                </c:pt>
                <c:pt idx="1303">
                  <c:v>25.992568969726499</c:v>
                </c:pt>
                <c:pt idx="1304">
                  <c:v>23.037841796875</c:v>
                </c:pt>
                <c:pt idx="1305">
                  <c:v>23.037849426269499</c:v>
                </c:pt>
                <c:pt idx="1306">
                  <c:v>21.725204467773398</c:v>
                </c:pt>
                <c:pt idx="1307">
                  <c:v>22.234794616699201</c:v>
                </c:pt>
                <c:pt idx="1308">
                  <c:v>22.2348022460937</c:v>
                </c:pt>
                <c:pt idx="1309">
                  <c:v>20.783798217773398</c:v>
                </c:pt>
                <c:pt idx="1310">
                  <c:v>22.406333923339801</c:v>
                </c:pt>
                <c:pt idx="1311">
                  <c:v>23.772964477538999</c:v>
                </c:pt>
                <c:pt idx="1312">
                  <c:v>23.4992065429687</c:v>
                </c:pt>
                <c:pt idx="1313">
                  <c:v>26.6271667480468</c:v>
                </c:pt>
                <c:pt idx="1314">
                  <c:v>29.148307800292901</c:v>
                </c:pt>
                <c:pt idx="1315">
                  <c:v>32.180229187011697</c:v>
                </c:pt>
                <c:pt idx="1316">
                  <c:v>43.218788146972599</c:v>
                </c:pt>
                <c:pt idx="1317">
                  <c:v>43.529155731201101</c:v>
                </c:pt>
                <c:pt idx="1318">
                  <c:v>37.818504333496001</c:v>
                </c:pt>
                <c:pt idx="1319">
                  <c:v>32.542709350585902</c:v>
                </c:pt>
                <c:pt idx="1320">
                  <c:v>26.9206848144531</c:v>
                </c:pt>
                <c:pt idx="1321">
                  <c:v>25.2033081054687</c:v>
                </c:pt>
                <c:pt idx="1322">
                  <c:v>24.450736999511701</c:v>
                </c:pt>
                <c:pt idx="1323">
                  <c:v>26.522140502929599</c:v>
                </c:pt>
                <c:pt idx="1324">
                  <c:v>25.764999389648398</c:v>
                </c:pt>
                <c:pt idx="1325">
                  <c:v>24.5839538574218</c:v>
                </c:pt>
                <c:pt idx="1326">
                  <c:v>24.1781005859375</c:v>
                </c:pt>
                <c:pt idx="1327">
                  <c:v>26.522178649902301</c:v>
                </c:pt>
                <c:pt idx="1328">
                  <c:v>25.4289855957031</c:v>
                </c:pt>
                <c:pt idx="1329">
                  <c:v>28.017250061035099</c:v>
                </c:pt>
                <c:pt idx="1330">
                  <c:v>31.100021362304599</c:v>
                </c:pt>
                <c:pt idx="1331">
                  <c:v>35.056671142578097</c:v>
                </c:pt>
                <c:pt idx="1332">
                  <c:v>43.771064758300703</c:v>
                </c:pt>
                <c:pt idx="1333">
                  <c:v>48.302497863769503</c:v>
                </c:pt>
                <c:pt idx="1334">
                  <c:v>48.2271118164062</c:v>
                </c:pt>
                <c:pt idx="1335">
                  <c:v>37.957427978515597</c:v>
                </c:pt>
                <c:pt idx="1336">
                  <c:v>31.908439636230401</c:v>
                </c:pt>
                <c:pt idx="1337">
                  <c:v>28.3540649414062</c:v>
                </c:pt>
                <c:pt idx="1338">
                  <c:v>26.1045227050781</c:v>
                </c:pt>
                <c:pt idx="1339">
                  <c:v>26.104530334472599</c:v>
                </c:pt>
                <c:pt idx="1340">
                  <c:v>25.6656799316406</c:v>
                </c:pt>
                <c:pt idx="1341">
                  <c:v>25.765144348144499</c:v>
                </c:pt>
                <c:pt idx="1342">
                  <c:v>27.204750061035099</c:v>
                </c:pt>
                <c:pt idx="1343">
                  <c:v>25.2034912109375</c:v>
                </c:pt>
                <c:pt idx="1344">
                  <c:v>26.4159240722656</c:v>
                </c:pt>
                <c:pt idx="1345">
                  <c:v>26.716506958007798</c:v>
                </c:pt>
                <c:pt idx="1346">
                  <c:v>26.9208984375</c:v>
                </c:pt>
                <c:pt idx="1347">
                  <c:v>31.398193359375</c:v>
                </c:pt>
                <c:pt idx="1348">
                  <c:v>36.064765930175703</c:v>
                </c:pt>
                <c:pt idx="1349">
                  <c:v>44.9610595703125</c:v>
                </c:pt>
                <c:pt idx="1350">
                  <c:v>45.461654663085902</c:v>
                </c:pt>
                <c:pt idx="1351">
                  <c:v>40.2566528320312</c:v>
                </c:pt>
                <c:pt idx="1352">
                  <c:v>33.281112670898402</c:v>
                </c:pt>
                <c:pt idx="1353">
                  <c:v>30.2088088989257</c:v>
                </c:pt>
                <c:pt idx="1354">
                  <c:v>25.879867553710898</c:v>
                </c:pt>
                <c:pt idx="1355">
                  <c:v>24.826271057128899</c:v>
                </c:pt>
                <c:pt idx="1356">
                  <c:v>24.058815002441399</c:v>
                </c:pt>
                <c:pt idx="1357">
                  <c:v>26.1046752929687</c:v>
                </c:pt>
                <c:pt idx="1358">
                  <c:v>22.574928283691399</c:v>
                </c:pt>
                <c:pt idx="1359">
                  <c:v>22.40673828125</c:v>
                </c:pt>
                <c:pt idx="1360">
                  <c:v>22.739944458007798</c:v>
                </c:pt>
                <c:pt idx="1361">
                  <c:v>25.079673767089801</c:v>
                </c:pt>
                <c:pt idx="1362">
                  <c:v>24.696823120117099</c:v>
                </c:pt>
                <c:pt idx="1363">
                  <c:v>28.523887634277301</c:v>
                </c:pt>
                <c:pt idx="1364">
                  <c:v>31.100303649902301</c:v>
                </c:pt>
                <c:pt idx="1365">
                  <c:v>35.892005920410099</c:v>
                </c:pt>
                <c:pt idx="1366">
                  <c:v>43.114723205566399</c:v>
                </c:pt>
                <c:pt idx="1367">
                  <c:v>43.205940246582003</c:v>
                </c:pt>
                <c:pt idx="1368">
                  <c:v>33.554405212402301</c:v>
                </c:pt>
                <c:pt idx="1369">
                  <c:v>26.819503784179599</c:v>
                </c:pt>
                <c:pt idx="1370">
                  <c:v>27.759437561035099</c:v>
                </c:pt>
                <c:pt idx="1371">
                  <c:v>25.8800048828125</c:v>
                </c:pt>
                <c:pt idx="1372">
                  <c:v>25.429344177246001</c:v>
                </c:pt>
                <c:pt idx="1373">
                  <c:v>26.7167358398437</c:v>
                </c:pt>
                <c:pt idx="1374">
                  <c:v>26.104812622070298</c:v>
                </c:pt>
                <c:pt idx="1375">
                  <c:v>24.826431274413999</c:v>
                </c:pt>
                <c:pt idx="1376">
                  <c:v>24.8264465332031</c:v>
                </c:pt>
                <c:pt idx="1377">
                  <c:v>27.3983764648437</c:v>
                </c:pt>
                <c:pt idx="1378">
                  <c:v>28.524009704589801</c:v>
                </c:pt>
                <c:pt idx="1379">
                  <c:v>30.346275329589801</c:v>
                </c:pt>
                <c:pt idx="1380">
                  <c:v>32.3368530273437</c:v>
                </c:pt>
                <c:pt idx="1381">
                  <c:v>39.133827209472599</c:v>
                </c:pt>
                <c:pt idx="1382">
                  <c:v>47.618217468261697</c:v>
                </c:pt>
                <c:pt idx="1383">
                  <c:v>48.906604766845703</c:v>
                </c:pt>
                <c:pt idx="1384">
                  <c:v>45.0226020812988</c:v>
                </c:pt>
                <c:pt idx="1385">
                  <c:v>34.663810729980398</c:v>
                </c:pt>
                <c:pt idx="1386">
                  <c:v>31.4586181640625</c:v>
                </c:pt>
                <c:pt idx="1387">
                  <c:v>30.4718704223632</c:v>
                </c:pt>
                <c:pt idx="1388">
                  <c:v>28.678665161132798</c:v>
                </c:pt>
                <c:pt idx="1389">
                  <c:v>28.524101257324201</c:v>
                </c:pt>
                <c:pt idx="1390">
                  <c:v>27.2051467895507</c:v>
                </c:pt>
                <c:pt idx="1391">
                  <c:v>29.226737976074201</c:v>
                </c:pt>
                <c:pt idx="1392">
                  <c:v>27.6674270629882</c:v>
                </c:pt>
                <c:pt idx="1393">
                  <c:v>28.354530334472599</c:v>
                </c:pt>
                <c:pt idx="1394">
                  <c:v>27.398513793945298</c:v>
                </c:pt>
                <c:pt idx="1395">
                  <c:v>29.369430541992099</c:v>
                </c:pt>
                <c:pt idx="1396">
                  <c:v>31.628189086913999</c:v>
                </c:pt>
                <c:pt idx="1397">
                  <c:v>35.465911865234297</c:v>
                </c:pt>
                <c:pt idx="1398">
                  <c:v>41.933395385742102</c:v>
                </c:pt>
                <c:pt idx="1399">
                  <c:v>47.955284118652301</c:v>
                </c:pt>
                <c:pt idx="1400">
                  <c:v>47.655570983886697</c:v>
                </c:pt>
                <c:pt idx="1401">
                  <c:v>41.827728271484297</c:v>
                </c:pt>
                <c:pt idx="1402">
                  <c:v>32.437004089355398</c:v>
                </c:pt>
                <c:pt idx="1403">
                  <c:v>30.346473693847599</c:v>
                </c:pt>
                <c:pt idx="1404">
                  <c:v>27.837974548339801</c:v>
                </c:pt>
                <c:pt idx="1405">
                  <c:v>28.1064453125</c:v>
                </c:pt>
                <c:pt idx="1406">
                  <c:v>25.666221618652301</c:v>
                </c:pt>
                <c:pt idx="1407">
                  <c:v>25.880302429199201</c:v>
                </c:pt>
                <c:pt idx="1408">
                  <c:v>25.548744201660099</c:v>
                </c:pt>
                <c:pt idx="1409">
                  <c:v>27.667564392089801</c:v>
                </c:pt>
                <c:pt idx="1410">
                  <c:v>25.3088989257812</c:v>
                </c:pt>
                <c:pt idx="1411">
                  <c:v>25.880332946777301</c:v>
                </c:pt>
                <c:pt idx="1412">
                  <c:v>27.5744094848632</c:v>
                </c:pt>
                <c:pt idx="1413">
                  <c:v>28.1065063476562</c:v>
                </c:pt>
                <c:pt idx="1414">
                  <c:v>32.337135314941399</c:v>
                </c:pt>
                <c:pt idx="1415">
                  <c:v>42.407203674316399</c:v>
                </c:pt>
                <c:pt idx="1416">
                  <c:v>43.557640075683501</c:v>
                </c:pt>
                <c:pt idx="1417">
                  <c:v>40.2758178710937</c:v>
                </c:pt>
                <c:pt idx="1418">
                  <c:v>35.057388305663999</c:v>
                </c:pt>
                <c:pt idx="1419">
                  <c:v>29.584640502929599</c:v>
                </c:pt>
                <c:pt idx="1420">
                  <c:v>29.4455032348632</c:v>
                </c:pt>
                <c:pt idx="1421">
                  <c:v>25.2041320800781</c:v>
                </c:pt>
                <c:pt idx="1422">
                  <c:v>25.308998107910099</c:v>
                </c:pt>
                <c:pt idx="1423">
                  <c:v>25.7658157348632</c:v>
                </c:pt>
                <c:pt idx="1424">
                  <c:v>26.628074645996001</c:v>
                </c:pt>
                <c:pt idx="1425">
                  <c:v>26.819961547851499</c:v>
                </c:pt>
                <c:pt idx="1426">
                  <c:v>26.105247497558501</c:v>
                </c:pt>
                <c:pt idx="1427">
                  <c:v>27.759910583496001</c:v>
                </c:pt>
                <c:pt idx="1428">
                  <c:v>27.928581237792901</c:v>
                </c:pt>
                <c:pt idx="1429">
                  <c:v>31.7947082519531</c:v>
                </c:pt>
                <c:pt idx="1430">
                  <c:v>36.303840637207003</c:v>
                </c:pt>
                <c:pt idx="1431">
                  <c:v>43.557765960693303</c:v>
                </c:pt>
                <c:pt idx="1432">
                  <c:v>49.106742858886697</c:v>
                </c:pt>
                <c:pt idx="1433">
                  <c:v>49.022197723388601</c:v>
                </c:pt>
                <c:pt idx="1434">
                  <c:v>42.223457336425703</c:v>
                </c:pt>
                <c:pt idx="1435">
                  <c:v>34.252265930175703</c:v>
                </c:pt>
                <c:pt idx="1436">
                  <c:v>31.794761657714801</c:v>
                </c:pt>
                <c:pt idx="1437">
                  <c:v>31.459037780761701</c:v>
                </c:pt>
                <c:pt idx="1438">
                  <c:v>27.574623107910099</c:v>
                </c:pt>
                <c:pt idx="1439">
                  <c:v>30.414588928222599</c:v>
                </c:pt>
                <c:pt idx="1440">
                  <c:v>27.3988952636718</c:v>
                </c:pt>
                <c:pt idx="1441">
                  <c:v>27.667831420898398</c:v>
                </c:pt>
                <c:pt idx="1442">
                  <c:v>28.268875122070298</c:v>
                </c:pt>
                <c:pt idx="1443">
                  <c:v>29.658851623535099</c:v>
                </c:pt>
                <c:pt idx="1444">
                  <c:v>31.277511596679599</c:v>
                </c:pt>
                <c:pt idx="1445">
                  <c:v>31.224929809570298</c:v>
                </c:pt>
                <c:pt idx="1446">
                  <c:v>32.543754577636697</c:v>
                </c:pt>
                <c:pt idx="1447">
                  <c:v>36.909446716308501</c:v>
                </c:pt>
                <c:pt idx="1448">
                  <c:v>47.070518493652301</c:v>
                </c:pt>
                <c:pt idx="1449">
                  <c:v>49.636764526367102</c:v>
                </c:pt>
                <c:pt idx="1450">
                  <c:v>48.294845581054602</c:v>
                </c:pt>
                <c:pt idx="1451">
                  <c:v>39.229377746582003</c:v>
                </c:pt>
                <c:pt idx="1452">
                  <c:v>34.083259582519503</c:v>
                </c:pt>
                <c:pt idx="1453">
                  <c:v>31.852348327636701</c:v>
                </c:pt>
                <c:pt idx="1454">
                  <c:v>29.7323303222656</c:v>
                </c:pt>
                <c:pt idx="1455">
                  <c:v>29.445793151855401</c:v>
                </c:pt>
                <c:pt idx="1456">
                  <c:v>27.838401794433501</c:v>
                </c:pt>
                <c:pt idx="1457">
                  <c:v>30.080245971679599</c:v>
                </c:pt>
                <c:pt idx="1458">
                  <c:v>27.205703735351499</c:v>
                </c:pt>
                <c:pt idx="1459">
                  <c:v>27.9288330078125</c:v>
                </c:pt>
                <c:pt idx="1460">
                  <c:v>26.2001037597656</c:v>
                </c:pt>
                <c:pt idx="1461">
                  <c:v>26.8202590942382</c:v>
                </c:pt>
                <c:pt idx="1462">
                  <c:v>30.727561950683501</c:v>
                </c:pt>
                <c:pt idx="1463">
                  <c:v>32.126144409179602</c:v>
                </c:pt>
                <c:pt idx="1464">
                  <c:v>39.063491821288999</c:v>
                </c:pt>
                <c:pt idx="1465">
                  <c:v>45.668373107910099</c:v>
                </c:pt>
                <c:pt idx="1466">
                  <c:v>45.713268280029197</c:v>
                </c:pt>
                <c:pt idx="1467">
                  <c:v>38.868804931640597</c:v>
                </c:pt>
                <c:pt idx="1468">
                  <c:v>31.909530639648398</c:v>
                </c:pt>
                <c:pt idx="1469">
                  <c:v>28.4403686523437</c:v>
                </c:pt>
                <c:pt idx="1470">
                  <c:v>28.018409729003899</c:v>
                </c:pt>
                <c:pt idx="1471">
                  <c:v>26.416969299316399</c:v>
                </c:pt>
                <c:pt idx="1472">
                  <c:v>27.1075134277343</c:v>
                </c:pt>
                <c:pt idx="1473">
                  <c:v>25.766227722167901</c:v>
                </c:pt>
                <c:pt idx="1474">
                  <c:v>28.018440246581999</c:v>
                </c:pt>
                <c:pt idx="1475">
                  <c:v>27.3030471801757</c:v>
                </c:pt>
                <c:pt idx="1476">
                  <c:v>27.022384643554599</c:v>
                </c:pt>
                <c:pt idx="1477">
                  <c:v>28.679405212402301</c:v>
                </c:pt>
                <c:pt idx="1478">
                  <c:v>29.732528686523398</c:v>
                </c:pt>
                <c:pt idx="1479">
                  <c:v>33.648933410644503</c:v>
                </c:pt>
                <c:pt idx="1480">
                  <c:v>34.252639770507798</c:v>
                </c:pt>
                <c:pt idx="1481">
                  <c:v>42.994056701660099</c:v>
                </c:pt>
                <c:pt idx="1482">
                  <c:v>46.906135559082003</c:v>
                </c:pt>
                <c:pt idx="1483">
                  <c:v>44.459732055663999</c:v>
                </c:pt>
                <c:pt idx="1484">
                  <c:v>37.450027465820298</c:v>
                </c:pt>
                <c:pt idx="1485">
                  <c:v>31.510627746581999</c:v>
                </c:pt>
                <c:pt idx="1486">
                  <c:v>30.278800964355401</c:v>
                </c:pt>
                <c:pt idx="1487">
                  <c:v>29.3701858520507</c:v>
                </c:pt>
                <c:pt idx="1488">
                  <c:v>28.524909973144499</c:v>
                </c:pt>
                <c:pt idx="1489">
                  <c:v>25.994102478027301</c:v>
                </c:pt>
                <c:pt idx="1490">
                  <c:v>28.194816589355401</c:v>
                </c:pt>
                <c:pt idx="1491">
                  <c:v>27.929100036621001</c:v>
                </c:pt>
                <c:pt idx="1492">
                  <c:v>30.539596557617099</c:v>
                </c:pt>
                <c:pt idx="1493">
                  <c:v>29.5213088989257</c:v>
                </c:pt>
                <c:pt idx="1494">
                  <c:v>30.010055541992099</c:v>
                </c:pt>
                <c:pt idx="1495">
                  <c:v>32.693916320800703</c:v>
                </c:pt>
                <c:pt idx="1496">
                  <c:v>38.174713134765597</c:v>
                </c:pt>
                <c:pt idx="1497">
                  <c:v>42.916740417480398</c:v>
                </c:pt>
                <c:pt idx="1498">
                  <c:v>48.7581787109375</c:v>
                </c:pt>
                <c:pt idx="1499">
                  <c:v>49.6866455078125</c:v>
                </c:pt>
                <c:pt idx="1500">
                  <c:v>47.947147369384702</c:v>
                </c:pt>
                <c:pt idx="1501">
                  <c:v>37.389846801757798</c:v>
                </c:pt>
                <c:pt idx="1502">
                  <c:v>32.126472473144503</c:v>
                </c:pt>
                <c:pt idx="1503">
                  <c:v>31.2254104614257</c:v>
                </c:pt>
                <c:pt idx="1504">
                  <c:v>28.912193298339801</c:v>
                </c:pt>
                <c:pt idx="1505">
                  <c:v>28.1072692871093</c:v>
                </c:pt>
                <c:pt idx="1506">
                  <c:v>26.820632934570298</c:v>
                </c:pt>
                <c:pt idx="1507">
                  <c:v>28.194953918456999</c:v>
                </c:pt>
                <c:pt idx="1508">
                  <c:v>27.2061157226562</c:v>
                </c:pt>
                <c:pt idx="1509">
                  <c:v>28.355484008788999</c:v>
                </c:pt>
                <c:pt idx="1510">
                  <c:v>28.0187377929687</c:v>
                </c:pt>
                <c:pt idx="1511">
                  <c:v>29.5853958129882</c:v>
                </c:pt>
                <c:pt idx="1512">
                  <c:v>30.857337951660099</c:v>
                </c:pt>
                <c:pt idx="1513">
                  <c:v>38.039505004882798</c:v>
                </c:pt>
                <c:pt idx="1514">
                  <c:v>41.687469482421797</c:v>
                </c:pt>
                <c:pt idx="1515">
                  <c:v>47.080989837646399</c:v>
                </c:pt>
                <c:pt idx="1516">
                  <c:v>46.214664459228501</c:v>
                </c:pt>
                <c:pt idx="1517">
                  <c:v>37.450302124023402</c:v>
                </c:pt>
                <c:pt idx="1518">
                  <c:v>31.339073181152301</c:v>
                </c:pt>
                <c:pt idx="1519">
                  <c:v>30.279075622558501</c:v>
                </c:pt>
                <c:pt idx="1520">
                  <c:v>28.195060729980401</c:v>
                </c:pt>
                <c:pt idx="1521">
                  <c:v>25.549674987792901</c:v>
                </c:pt>
                <c:pt idx="1522">
                  <c:v>27.3034362792968</c:v>
                </c:pt>
                <c:pt idx="1523">
                  <c:v>26.8207702636718</c:v>
                </c:pt>
                <c:pt idx="1524">
                  <c:v>24.698158264160099</c:v>
                </c:pt>
                <c:pt idx="1525">
                  <c:v>23.7747268676757</c:v>
                </c:pt>
                <c:pt idx="1526">
                  <c:v>24.698173522949201</c:v>
                </c:pt>
                <c:pt idx="1527">
                  <c:v>24.1797561645507</c:v>
                </c:pt>
                <c:pt idx="1528">
                  <c:v>25.994422912597599</c:v>
                </c:pt>
                <c:pt idx="1529">
                  <c:v>27.760749816894499</c:v>
                </c:pt>
                <c:pt idx="1530">
                  <c:v>34.418968200683501</c:v>
                </c:pt>
                <c:pt idx="1531">
                  <c:v>41.634719848632798</c:v>
                </c:pt>
                <c:pt idx="1532">
                  <c:v>42.325279235839801</c:v>
                </c:pt>
                <c:pt idx="1533">
                  <c:v>39.782310485839801</c:v>
                </c:pt>
                <c:pt idx="1534">
                  <c:v>32.071075439453097</c:v>
                </c:pt>
                <c:pt idx="1535">
                  <c:v>27.206336975097599</c:v>
                </c:pt>
                <c:pt idx="1536">
                  <c:v>25.667289733886701</c:v>
                </c:pt>
                <c:pt idx="1537">
                  <c:v>25.430702209472599</c:v>
                </c:pt>
                <c:pt idx="1538">
                  <c:v>27.0228958129882</c:v>
                </c:pt>
                <c:pt idx="1539">
                  <c:v>24.8277893066406</c:v>
                </c:pt>
                <c:pt idx="1540">
                  <c:v>24.0603332519531</c:v>
                </c:pt>
                <c:pt idx="1541">
                  <c:v>25.667335510253899</c:v>
                </c:pt>
                <c:pt idx="1542">
                  <c:v>27.399734497070298</c:v>
                </c:pt>
                <c:pt idx="1543">
                  <c:v>26.6290588378906</c:v>
                </c:pt>
                <c:pt idx="1544">
                  <c:v>28.2697143554687</c:v>
                </c:pt>
                <c:pt idx="1545">
                  <c:v>32.015159606933501</c:v>
                </c:pt>
                <c:pt idx="1546">
                  <c:v>36.304794311523402</c:v>
                </c:pt>
                <c:pt idx="1547">
                  <c:v>41.324371337890597</c:v>
                </c:pt>
                <c:pt idx="1548">
                  <c:v>46.709312438964801</c:v>
                </c:pt>
                <c:pt idx="1549">
                  <c:v>45.989772796630803</c:v>
                </c:pt>
                <c:pt idx="1550">
                  <c:v>39.646804809570298</c:v>
                </c:pt>
                <c:pt idx="1551">
                  <c:v>31.1018371582031</c:v>
                </c:pt>
                <c:pt idx="1552">
                  <c:v>28.107658386230401</c:v>
                </c:pt>
                <c:pt idx="1553">
                  <c:v>28.019096374511701</c:v>
                </c:pt>
                <c:pt idx="1554">
                  <c:v>25.881515502929599</c:v>
                </c:pt>
                <c:pt idx="1555">
                  <c:v>26.200889587402301</c:v>
                </c:pt>
                <c:pt idx="1556">
                  <c:v>26.524063110351499</c:v>
                </c:pt>
                <c:pt idx="1557">
                  <c:v>25.310111999511701</c:v>
                </c:pt>
                <c:pt idx="1558">
                  <c:v>25.4308776855468</c:v>
                </c:pt>
                <c:pt idx="1559">
                  <c:v>27.9296569824218</c:v>
                </c:pt>
                <c:pt idx="1560">
                  <c:v>25.994682312011701</c:v>
                </c:pt>
                <c:pt idx="1561">
                  <c:v>29.585807800292901</c:v>
                </c:pt>
                <c:pt idx="1562">
                  <c:v>31.795799255371001</c:v>
                </c:pt>
                <c:pt idx="1563">
                  <c:v>36.565528869628899</c:v>
                </c:pt>
                <c:pt idx="1564">
                  <c:v>44.008213043212798</c:v>
                </c:pt>
                <c:pt idx="1565">
                  <c:v>45.967384338378899</c:v>
                </c:pt>
                <c:pt idx="1566">
                  <c:v>42.901275634765597</c:v>
                </c:pt>
                <c:pt idx="1567">
                  <c:v>33.735694885253899</c:v>
                </c:pt>
                <c:pt idx="1568">
                  <c:v>30.793357849121001</c:v>
                </c:pt>
                <c:pt idx="1569">
                  <c:v>26.524169921875</c:v>
                </c:pt>
                <c:pt idx="1570">
                  <c:v>26.922744750976499</c:v>
                </c:pt>
                <c:pt idx="1571">
                  <c:v>24.6985473632812</c:v>
                </c:pt>
                <c:pt idx="1572">
                  <c:v>23.919021606445298</c:v>
                </c:pt>
                <c:pt idx="1573">
                  <c:v>24.3175354003906</c:v>
                </c:pt>
                <c:pt idx="1574">
                  <c:v>22.4085083007812</c:v>
                </c:pt>
                <c:pt idx="1575">
                  <c:v>21.1860656738281</c:v>
                </c:pt>
                <c:pt idx="1576">
                  <c:v>21.379409790038999</c:v>
                </c:pt>
                <c:pt idx="1577">
                  <c:v>20.3972473144531</c:v>
                </c:pt>
                <c:pt idx="1578">
                  <c:v>24.060646057128899</c:v>
                </c:pt>
                <c:pt idx="1579">
                  <c:v>26.8212356567382</c:v>
                </c:pt>
                <c:pt idx="1580">
                  <c:v>31.910453796386701</c:v>
                </c:pt>
                <c:pt idx="1581">
                  <c:v>37.246650695800703</c:v>
                </c:pt>
                <c:pt idx="1582">
                  <c:v>36.334434509277301</c:v>
                </c:pt>
                <c:pt idx="1583">
                  <c:v>29.4468460083007</c:v>
                </c:pt>
                <c:pt idx="1584">
                  <c:v>24.180221557617099</c:v>
                </c:pt>
                <c:pt idx="1585">
                  <c:v>23.501457214355401</c:v>
                </c:pt>
                <c:pt idx="1586">
                  <c:v>19.730064392089801</c:v>
                </c:pt>
                <c:pt idx="1587">
                  <c:v>21.541854858398398</c:v>
                </c:pt>
                <c:pt idx="1588">
                  <c:v>21.541862487792901</c:v>
                </c:pt>
                <c:pt idx="1589">
                  <c:v>19.289772033691399</c:v>
                </c:pt>
                <c:pt idx="1590">
                  <c:v>22.087364196777301</c:v>
                </c:pt>
                <c:pt idx="1591">
                  <c:v>23.501510620117099</c:v>
                </c:pt>
                <c:pt idx="1592">
                  <c:v>22.237144470214801</c:v>
                </c:pt>
                <c:pt idx="1593">
                  <c:v>26.2012023925781</c:v>
                </c:pt>
                <c:pt idx="1594">
                  <c:v>25.767227172851499</c:v>
                </c:pt>
                <c:pt idx="1595">
                  <c:v>26.5243835449218</c:v>
                </c:pt>
                <c:pt idx="1596">
                  <c:v>36.171913146972599</c:v>
                </c:pt>
                <c:pt idx="1597">
                  <c:v>39.396881103515597</c:v>
                </c:pt>
                <c:pt idx="1598">
                  <c:v>41.672325134277301</c:v>
                </c:pt>
                <c:pt idx="1599">
                  <c:v>38.869888305663999</c:v>
                </c:pt>
                <c:pt idx="1600">
                  <c:v>33.324676513671797</c:v>
                </c:pt>
                <c:pt idx="1601">
                  <c:v>26.4180374145507</c:v>
                </c:pt>
                <c:pt idx="1602">
                  <c:v>26.201278686523398</c:v>
                </c:pt>
                <c:pt idx="1603">
                  <c:v>22.4087524414062</c:v>
                </c:pt>
                <c:pt idx="1604">
                  <c:v>24.6988220214843</c:v>
                </c:pt>
                <c:pt idx="1605">
                  <c:v>23.775390625</c:v>
                </c:pt>
                <c:pt idx="1606">
                  <c:v>22.237258911132798</c:v>
                </c:pt>
                <c:pt idx="1607">
                  <c:v>23.1968460083007</c:v>
                </c:pt>
                <c:pt idx="1608">
                  <c:v>23.0403442382812</c:v>
                </c:pt>
                <c:pt idx="1609">
                  <c:v>26.1067504882812</c:v>
                </c:pt>
                <c:pt idx="1610">
                  <c:v>25.881973266601499</c:v>
                </c:pt>
                <c:pt idx="1611">
                  <c:v>28.441535949706999</c:v>
                </c:pt>
                <c:pt idx="1612">
                  <c:v>31.629966735839801</c:v>
                </c:pt>
                <c:pt idx="1613">
                  <c:v>37.273239135742102</c:v>
                </c:pt>
                <c:pt idx="1614">
                  <c:v>43.6585884094238</c:v>
                </c:pt>
                <c:pt idx="1615">
                  <c:v>43.326667785644503</c:v>
                </c:pt>
                <c:pt idx="1616">
                  <c:v>39.3729858398437</c:v>
                </c:pt>
                <c:pt idx="1617">
                  <c:v>30.279884338378899</c:v>
                </c:pt>
                <c:pt idx="1618">
                  <c:v>26.201408386230401</c:v>
                </c:pt>
                <c:pt idx="1619">
                  <c:v>27.20703125</c:v>
                </c:pt>
                <c:pt idx="1620">
                  <c:v>25.081809997558501</c:v>
                </c:pt>
                <c:pt idx="1621">
                  <c:v>22.0876159667968</c:v>
                </c:pt>
                <c:pt idx="1622">
                  <c:v>22.237388610839801</c:v>
                </c:pt>
                <c:pt idx="1623">
                  <c:v>22.087631225585898</c:v>
                </c:pt>
                <c:pt idx="1624">
                  <c:v>22.742118835449201</c:v>
                </c:pt>
                <c:pt idx="1625">
                  <c:v>20.9887390136718</c:v>
                </c:pt>
                <c:pt idx="1626">
                  <c:v>19.730392456054599</c:v>
                </c:pt>
                <c:pt idx="1627">
                  <c:v>21.379837036132798</c:v>
                </c:pt>
                <c:pt idx="1628">
                  <c:v>23.6292419433593</c:v>
                </c:pt>
                <c:pt idx="1629">
                  <c:v>26.629768371581999</c:v>
                </c:pt>
                <c:pt idx="1630">
                  <c:v>34.172843933105398</c:v>
                </c:pt>
                <c:pt idx="1631">
                  <c:v>37.185302734375</c:v>
                </c:pt>
                <c:pt idx="1632">
                  <c:v>36.465682983398402</c:v>
                </c:pt>
                <c:pt idx="1633">
                  <c:v>29.586402893066399</c:v>
                </c:pt>
                <c:pt idx="1634">
                  <c:v>23.3507995605468</c:v>
                </c:pt>
                <c:pt idx="1635">
                  <c:v>19.73046875</c:v>
                </c:pt>
                <c:pt idx="1636">
                  <c:v>20.9888305664062</c:v>
                </c:pt>
                <c:pt idx="1637">
                  <c:v>17.734291076660099</c:v>
                </c:pt>
                <c:pt idx="1638">
                  <c:v>15.8891067504882</c:v>
                </c:pt>
                <c:pt idx="1639">
                  <c:v>17.481300354003899</c:v>
                </c:pt>
                <c:pt idx="1640">
                  <c:v>16.860633850097599</c:v>
                </c:pt>
                <c:pt idx="1641">
                  <c:v>16.5328369140625</c:v>
                </c:pt>
                <c:pt idx="1642">
                  <c:v>18.297508239746001</c:v>
                </c:pt>
                <c:pt idx="1643">
                  <c:v>18.2975158691406</c:v>
                </c:pt>
                <c:pt idx="1644">
                  <c:v>19.958702087402301</c:v>
                </c:pt>
                <c:pt idx="1645">
                  <c:v>21.7279968261718</c:v>
                </c:pt>
                <c:pt idx="1646">
                  <c:v>32.071998596191399</c:v>
                </c:pt>
                <c:pt idx="1647">
                  <c:v>35.543174743652301</c:v>
                </c:pt>
                <c:pt idx="1648">
                  <c:v>35.754524230957003</c:v>
                </c:pt>
                <c:pt idx="1649">
                  <c:v>30.2112426757812</c:v>
                </c:pt>
                <c:pt idx="1650">
                  <c:v>23.501991271972599</c:v>
                </c:pt>
                <c:pt idx="1651">
                  <c:v>19.730598449706999</c:v>
                </c:pt>
                <c:pt idx="1652">
                  <c:v>20.3978576660156</c:v>
                </c:pt>
                <c:pt idx="1653">
                  <c:v>17.734428405761701</c:v>
                </c:pt>
                <c:pt idx="1654">
                  <c:v>18.297607421875</c:v>
                </c:pt>
                <c:pt idx="1655">
                  <c:v>19.958793640136701</c:v>
                </c:pt>
                <c:pt idx="1656">
                  <c:v>19.9588012695312</c:v>
                </c:pt>
                <c:pt idx="1657">
                  <c:v>20.989006042480401</c:v>
                </c:pt>
                <c:pt idx="1658">
                  <c:v>20.786674499511701</c:v>
                </c:pt>
                <c:pt idx="1659">
                  <c:v>23.351005554199201</c:v>
                </c:pt>
                <c:pt idx="1660">
                  <c:v>24.586715698242099</c:v>
                </c:pt>
                <c:pt idx="1661">
                  <c:v>25.9955139160156</c:v>
                </c:pt>
                <c:pt idx="1662">
                  <c:v>32.072128295898402</c:v>
                </c:pt>
                <c:pt idx="1663">
                  <c:v>40.486190795898402</c:v>
                </c:pt>
                <c:pt idx="1664">
                  <c:v>41.743881225585902</c:v>
                </c:pt>
                <c:pt idx="1665">
                  <c:v>41.453582763671797</c:v>
                </c:pt>
                <c:pt idx="1666">
                  <c:v>32.598281860351499</c:v>
                </c:pt>
                <c:pt idx="1667">
                  <c:v>26.524978637695298</c:v>
                </c:pt>
                <c:pt idx="1668">
                  <c:v>24.9564514160156</c:v>
                </c:pt>
                <c:pt idx="1669">
                  <c:v>21.542533874511701</c:v>
                </c:pt>
                <c:pt idx="1670">
                  <c:v>21.9099731445312</c:v>
                </c:pt>
                <c:pt idx="1671">
                  <c:v>20.609512329101499</c:v>
                </c:pt>
                <c:pt idx="1672">
                  <c:v>19.7307739257812</c:v>
                </c:pt>
                <c:pt idx="1673">
                  <c:v>21.186874389648398</c:v>
                </c:pt>
                <c:pt idx="1674">
                  <c:v>20.609535217285099</c:v>
                </c:pt>
                <c:pt idx="1675">
                  <c:v>19.730796813964801</c:v>
                </c:pt>
                <c:pt idx="1676">
                  <c:v>20.989158630371001</c:v>
                </c:pt>
                <c:pt idx="1677">
                  <c:v>25.082275390625</c:v>
                </c:pt>
                <c:pt idx="1678">
                  <c:v>24.318405151367099</c:v>
                </c:pt>
                <c:pt idx="1679">
                  <c:v>31.911270141601499</c:v>
                </c:pt>
                <c:pt idx="1680">
                  <c:v>37.421539306640597</c:v>
                </c:pt>
                <c:pt idx="1681">
                  <c:v>38.671394348144503</c:v>
                </c:pt>
                <c:pt idx="1682">
                  <c:v>33.469154357910099</c:v>
                </c:pt>
                <c:pt idx="1683">
                  <c:v>28.356918334960898</c:v>
                </c:pt>
                <c:pt idx="1684">
                  <c:v>23.351211547851499</c:v>
                </c:pt>
                <c:pt idx="1685">
                  <c:v>21.9100952148437</c:v>
                </c:pt>
                <c:pt idx="1686">
                  <c:v>20.1813659667968</c:v>
                </c:pt>
                <c:pt idx="1687">
                  <c:v>18.020851135253899</c:v>
                </c:pt>
                <c:pt idx="1688">
                  <c:v>16.533218383788999</c:v>
                </c:pt>
                <c:pt idx="1689">
                  <c:v>15.8895263671875</c:v>
                </c:pt>
                <c:pt idx="1690">
                  <c:v>15.8895416259765</c:v>
                </c:pt>
                <c:pt idx="1691">
                  <c:v>14.737052917480399</c:v>
                </c:pt>
                <c:pt idx="1692">
                  <c:v>14.737060546875</c:v>
                </c:pt>
                <c:pt idx="1693">
                  <c:v>15.138465881347599</c:v>
                </c:pt>
                <c:pt idx="1694">
                  <c:v>14.737075805664</c:v>
                </c:pt>
                <c:pt idx="1695">
                  <c:v>15.889579772949199</c:v>
                </c:pt>
                <c:pt idx="1696">
                  <c:v>20.9893264770507</c:v>
                </c:pt>
                <c:pt idx="1697">
                  <c:v>24.956687927246001</c:v>
                </c:pt>
                <c:pt idx="1698">
                  <c:v>24.699592590331999</c:v>
                </c:pt>
                <c:pt idx="1699">
                  <c:v>16.8611145019531</c:v>
                </c:pt>
                <c:pt idx="1700">
                  <c:v>15.5221862792968</c:v>
                </c:pt>
                <c:pt idx="1701">
                  <c:v>15.522193908691399</c:v>
                </c:pt>
                <c:pt idx="1702">
                  <c:v>14.3776702880859</c:v>
                </c:pt>
                <c:pt idx="1703">
                  <c:v>13.938591003417899</c:v>
                </c:pt>
                <c:pt idx="1704">
                  <c:v>17.177047729492099</c:v>
                </c:pt>
                <c:pt idx="1705">
                  <c:v>17.177055358886701</c:v>
                </c:pt>
                <c:pt idx="1706">
                  <c:v>17.73486328125</c:v>
                </c:pt>
                <c:pt idx="1707">
                  <c:v>19.959220886230401</c:v>
                </c:pt>
                <c:pt idx="1708">
                  <c:v>20.787086486816399</c:v>
                </c:pt>
                <c:pt idx="1709">
                  <c:v>21.187171936035099</c:v>
                </c:pt>
                <c:pt idx="1710">
                  <c:v>25.0825500488281</c:v>
                </c:pt>
                <c:pt idx="1711">
                  <c:v>25.6687316894531</c:v>
                </c:pt>
                <c:pt idx="1712">
                  <c:v>30.858985900878899</c:v>
                </c:pt>
                <c:pt idx="1713">
                  <c:v>38.360191345214801</c:v>
                </c:pt>
                <c:pt idx="1714">
                  <c:v>39.981765747070298</c:v>
                </c:pt>
                <c:pt idx="1715">
                  <c:v>36.787399291992102</c:v>
                </c:pt>
                <c:pt idx="1716">
                  <c:v>28.681373596191399</c:v>
                </c:pt>
                <c:pt idx="1717">
                  <c:v>24.3187255859375</c:v>
                </c:pt>
                <c:pt idx="1718">
                  <c:v>20.989509582519499</c:v>
                </c:pt>
                <c:pt idx="1719">
                  <c:v>22.881881713867099</c:v>
                </c:pt>
                <c:pt idx="1720">
                  <c:v>20.787185668945298</c:v>
                </c:pt>
                <c:pt idx="1721">
                  <c:v>19.731178283691399</c:v>
                </c:pt>
                <c:pt idx="1722">
                  <c:v>20.181663513183501</c:v>
                </c:pt>
                <c:pt idx="1723">
                  <c:v>21.542976379394499</c:v>
                </c:pt>
                <c:pt idx="1724">
                  <c:v>21.542984008788999</c:v>
                </c:pt>
                <c:pt idx="1725">
                  <c:v>20.6099548339843</c:v>
                </c:pt>
                <c:pt idx="1726">
                  <c:v>23.351554870605401</c:v>
                </c:pt>
                <c:pt idx="1727">
                  <c:v>25.668861389160099</c:v>
                </c:pt>
                <c:pt idx="1728">
                  <c:v>27.6701965332031</c:v>
                </c:pt>
                <c:pt idx="1729">
                  <c:v>35.321746826171797</c:v>
                </c:pt>
                <c:pt idx="1730">
                  <c:v>39.7609252929687</c:v>
                </c:pt>
                <c:pt idx="1731">
                  <c:v>39.510505676269503</c:v>
                </c:pt>
                <c:pt idx="1732">
                  <c:v>33.3739624023437</c:v>
                </c:pt>
                <c:pt idx="1733">
                  <c:v>27.762428283691399</c:v>
                </c:pt>
                <c:pt idx="1734">
                  <c:v>24.587326049804599</c:v>
                </c:pt>
                <c:pt idx="1735">
                  <c:v>20.398544311523398</c:v>
                </c:pt>
                <c:pt idx="1736">
                  <c:v>20.398551940917901</c:v>
                </c:pt>
                <c:pt idx="1737">
                  <c:v>19.290992736816399</c:v>
                </c:pt>
                <c:pt idx="1738">
                  <c:v>18.7904357910156</c:v>
                </c:pt>
                <c:pt idx="1739">
                  <c:v>17.735130310058501</c:v>
                </c:pt>
                <c:pt idx="1740">
                  <c:v>16.192977905273398</c:v>
                </c:pt>
                <c:pt idx="1741">
                  <c:v>15.1388626098632</c:v>
                </c:pt>
                <c:pt idx="1742">
                  <c:v>14.7374725341796</c:v>
                </c:pt>
                <c:pt idx="1743">
                  <c:v>14.737480163574199</c:v>
                </c:pt>
                <c:pt idx="1744">
                  <c:v>16.533683776855401</c:v>
                </c:pt>
                <c:pt idx="1745">
                  <c:v>17.735183715820298</c:v>
                </c:pt>
                <c:pt idx="1746">
                  <c:v>24.454231262206999</c:v>
                </c:pt>
                <c:pt idx="1747">
                  <c:v>25.0828552246093</c:v>
                </c:pt>
                <c:pt idx="1748">
                  <c:v>22.4099426269531</c:v>
                </c:pt>
                <c:pt idx="1749">
                  <c:v>17.4822082519531</c:v>
                </c:pt>
                <c:pt idx="1750">
                  <c:v>16.533729553222599</c:v>
                </c:pt>
                <c:pt idx="1751">
                  <c:v>14.378074645996</c:v>
                </c:pt>
                <c:pt idx="1752">
                  <c:v>14.3780822753906</c:v>
                </c:pt>
                <c:pt idx="1753">
                  <c:v>13.9389953613281</c:v>
                </c:pt>
                <c:pt idx="1754">
                  <c:v>15.890068054199199</c:v>
                </c:pt>
                <c:pt idx="1755">
                  <c:v>15.5226440429687</c:v>
                </c:pt>
                <c:pt idx="1756">
                  <c:v>18.0214233398437</c:v>
                </c:pt>
                <c:pt idx="1757">
                  <c:v>15.8900909423828</c:v>
                </c:pt>
                <c:pt idx="1758">
                  <c:v>18.790603637695298</c:v>
                </c:pt>
                <c:pt idx="1759">
                  <c:v>20.3987426757812</c:v>
                </c:pt>
                <c:pt idx="1760">
                  <c:v>22.578239440917901</c:v>
                </c:pt>
                <c:pt idx="1761">
                  <c:v>25.311790466308501</c:v>
                </c:pt>
                <c:pt idx="1762">
                  <c:v>31.461715698242099</c:v>
                </c:pt>
                <c:pt idx="1763">
                  <c:v>37.681137084960902</c:v>
                </c:pt>
                <c:pt idx="1764">
                  <c:v>37.5377807617187</c:v>
                </c:pt>
                <c:pt idx="1765">
                  <c:v>32.747947692871001</c:v>
                </c:pt>
                <c:pt idx="1766">
                  <c:v>25.3118362426757</c:v>
                </c:pt>
                <c:pt idx="1767">
                  <c:v>23.630386352538999</c:v>
                </c:pt>
                <c:pt idx="1768">
                  <c:v>19.7315673828125</c:v>
                </c:pt>
                <c:pt idx="1769">
                  <c:v>20.6103210449218</c:v>
                </c:pt>
                <c:pt idx="1770">
                  <c:v>20.610328674316399</c:v>
                </c:pt>
                <c:pt idx="1771">
                  <c:v>19.531135559081999</c:v>
                </c:pt>
                <c:pt idx="1772">
                  <c:v>19.959754943847599</c:v>
                </c:pt>
                <c:pt idx="1773">
                  <c:v>19.731605529785099</c:v>
                </c:pt>
                <c:pt idx="1774">
                  <c:v>20.610359191894499</c:v>
                </c:pt>
                <c:pt idx="1775">
                  <c:v>21.9108352661132</c:v>
                </c:pt>
                <c:pt idx="1776">
                  <c:v>24.062271118163999</c:v>
                </c:pt>
                <c:pt idx="1777">
                  <c:v>26.419486999511701</c:v>
                </c:pt>
                <c:pt idx="1778">
                  <c:v>31.280258178710898</c:v>
                </c:pt>
                <c:pt idx="1779">
                  <c:v>39.137107849121001</c:v>
                </c:pt>
                <c:pt idx="1780">
                  <c:v>39.761337280273402</c:v>
                </c:pt>
                <c:pt idx="1781">
                  <c:v>37.7645263671875</c:v>
                </c:pt>
                <c:pt idx="1782">
                  <c:v>31.401779174804599</c:v>
                </c:pt>
                <c:pt idx="1783">
                  <c:v>27.208381652831999</c:v>
                </c:pt>
                <c:pt idx="1784">
                  <c:v>22.5784378051757</c:v>
                </c:pt>
                <c:pt idx="1785">
                  <c:v>20.9900588989257</c:v>
                </c:pt>
                <c:pt idx="1786">
                  <c:v>22.2387390136718</c:v>
                </c:pt>
                <c:pt idx="1787">
                  <c:v>19.044731140136701</c:v>
                </c:pt>
                <c:pt idx="1788">
                  <c:v>19.731727600097599</c:v>
                </c:pt>
                <c:pt idx="1789">
                  <c:v>19.959892272949201</c:v>
                </c:pt>
                <c:pt idx="1790">
                  <c:v>19.531288146972599</c:v>
                </c:pt>
                <c:pt idx="1791">
                  <c:v>20.6105041503906</c:v>
                </c:pt>
                <c:pt idx="1792">
                  <c:v>19.959922790527301</c:v>
                </c:pt>
                <c:pt idx="1793">
                  <c:v>21.1878662109375</c:v>
                </c:pt>
                <c:pt idx="1794">
                  <c:v>21.910995483398398</c:v>
                </c:pt>
                <c:pt idx="1795">
                  <c:v>27.401817321777301</c:v>
                </c:pt>
                <c:pt idx="1796">
                  <c:v>32.340278625488203</c:v>
                </c:pt>
                <c:pt idx="1797">
                  <c:v>32.340286254882798</c:v>
                </c:pt>
                <c:pt idx="1798">
                  <c:v>28.443077087402301</c:v>
                </c:pt>
                <c:pt idx="1799">
                  <c:v>19.29150390625</c:v>
                </c:pt>
                <c:pt idx="1800">
                  <c:v>18.790946960449201</c:v>
                </c:pt>
                <c:pt idx="1801">
                  <c:v>18.298812866210898</c:v>
                </c:pt>
                <c:pt idx="1802">
                  <c:v>17.735649108886701</c:v>
                </c:pt>
                <c:pt idx="1803">
                  <c:v>17.7356567382812</c:v>
                </c:pt>
                <c:pt idx="1804">
                  <c:v>18.7909851074218</c:v>
                </c:pt>
                <c:pt idx="1805">
                  <c:v>18.021827697753899</c:v>
                </c:pt>
                <c:pt idx="1806">
                  <c:v>17.1778869628906</c:v>
                </c:pt>
                <c:pt idx="1807">
                  <c:v>17.482688903808501</c:v>
                </c:pt>
                <c:pt idx="1808">
                  <c:v>18.791015625</c:v>
                </c:pt>
                <c:pt idx="1809">
                  <c:v>20.990257263183501</c:v>
                </c:pt>
                <c:pt idx="1810">
                  <c:v>22.0891723632812</c:v>
                </c:pt>
                <c:pt idx="1811">
                  <c:v>29.372856140136701</c:v>
                </c:pt>
                <c:pt idx="1812">
                  <c:v>33.137969970703097</c:v>
                </c:pt>
                <c:pt idx="1813">
                  <c:v>36.567588806152301</c:v>
                </c:pt>
                <c:pt idx="1814">
                  <c:v>35.212005615234297</c:v>
                </c:pt>
                <c:pt idx="1815">
                  <c:v>27.9317626953125</c:v>
                </c:pt>
                <c:pt idx="1816">
                  <c:v>24.319534301757798</c:v>
                </c:pt>
                <c:pt idx="1817">
                  <c:v>21.729415893554599</c:v>
                </c:pt>
                <c:pt idx="1818">
                  <c:v>22.089241027831999</c:v>
                </c:pt>
                <c:pt idx="1819">
                  <c:v>19.731986999511701</c:v>
                </c:pt>
                <c:pt idx="1820">
                  <c:v>20.182472229003899</c:v>
                </c:pt>
                <c:pt idx="1821">
                  <c:v>23.352340698242099</c:v>
                </c:pt>
                <c:pt idx="1822">
                  <c:v>18.791130065917901</c:v>
                </c:pt>
                <c:pt idx="1823">
                  <c:v>21.543800354003899</c:v>
                </c:pt>
                <c:pt idx="1824">
                  <c:v>23.3523635864257</c:v>
                </c:pt>
                <c:pt idx="1825">
                  <c:v>23.777198791503899</c:v>
                </c:pt>
                <c:pt idx="1826">
                  <c:v>24.0626831054687</c:v>
                </c:pt>
                <c:pt idx="1827">
                  <c:v>28.2720413208007</c:v>
                </c:pt>
                <c:pt idx="1828">
                  <c:v>35.100257873535099</c:v>
                </c:pt>
                <c:pt idx="1829">
                  <c:v>40.384017944335902</c:v>
                </c:pt>
                <c:pt idx="1830">
                  <c:v>40.770523071288999</c:v>
                </c:pt>
                <c:pt idx="1831">
                  <c:v>36.404579162597599</c:v>
                </c:pt>
                <c:pt idx="1832">
                  <c:v>30.6087341308593</c:v>
                </c:pt>
                <c:pt idx="1833">
                  <c:v>26.7205276489257</c:v>
                </c:pt>
                <c:pt idx="1834">
                  <c:v>25.207534790038999</c:v>
                </c:pt>
                <c:pt idx="1835">
                  <c:v>23.042213439941399</c:v>
                </c:pt>
                <c:pt idx="1836">
                  <c:v>23.503524780273398</c:v>
                </c:pt>
                <c:pt idx="1837">
                  <c:v>21.9113464355468</c:v>
                </c:pt>
                <c:pt idx="1838">
                  <c:v>20.610885620117099</c:v>
                </c:pt>
                <c:pt idx="1839">
                  <c:v>19.7321472167968</c:v>
                </c:pt>
                <c:pt idx="1840">
                  <c:v>21.729598999023398</c:v>
                </c:pt>
                <c:pt idx="1841">
                  <c:v>21.381591796875</c:v>
                </c:pt>
                <c:pt idx="1842">
                  <c:v>21.729621887206999</c:v>
                </c:pt>
                <c:pt idx="1843">
                  <c:v>22.8829040527343</c:v>
                </c:pt>
                <c:pt idx="1844">
                  <c:v>27.110580444335898</c:v>
                </c:pt>
                <c:pt idx="1845">
                  <c:v>33.374893188476499</c:v>
                </c:pt>
                <c:pt idx="1846">
                  <c:v>35.469612121582003</c:v>
                </c:pt>
                <c:pt idx="1847">
                  <c:v>35.399200439453097</c:v>
                </c:pt>
                <c:pt idx="1848">
                  <c:v>28.682456970214801</c:v>
                </c:pt>
                <c:pt idx="1849">
                  <c:v>23.921302795410099</c:v>
                </c:pt>
                <c:pt idx="1850">
                  <c:v>19.9603958129882</c:v>
                </c:pt>
                <c:pt idx="1851">
                  <c:v>18.5676879882812</c:v>
                </c:pt>
                <c:pt idx="1852">
                  <c:v>18.791374206542901</c:v>
                </c:pt>
                <c:pt idx="1853">
                  <c:v>19.732261657714801</c:v>
                </c:pt>
                <c:pt idx="1854">
                  <c:v>20.182754516601499</c:v>
                </c:pt>
                <c:pt idx="1855">
                  <c:v>18.567726135253899</c:v>
                </c:pt>
                <c:pt idx="1856">
                  <c:v>18.299270629882798</c:v>
                </c:pt>
                <c:pt idx="1857">
                  <c:v>20.399551391601499</c:v>
                </c:pt>
                <c:pt idx="1858">
                  <c:v>20.9906616210937</c:v>
                </c:pt>
                <c:pt idx="1859">
                  <c:v>23.777481079101499</c:v>
                </c:pt>
                <c:pt idx="1860">
                  <c:v>26.8235473632812</c:v>
                </c:pt>
                <c:pt idx="1861">
                  <c:v>30.013076782226499</c:v>
                </c:pt>
                <c:pt idx="1862">
                  <c:v>35.688163757324197</c:v>
                </c:pt>
                <c:pt idx="1863">
                  <c:v>36.944793701171797</c:v>
                </c:pt>
                <c:pt idx="1864">
                  <c:v>35.967727661132798</c:v>
                </c:pt>
                <c:pt idx="1865">
                  <c:v>27.932174682617099</c:v>
                </c:pt>
                <c:pt idx="1866">
                  <c:v>23.352706909179599</c:v>
                </c:pt>
                <c:pt idx="1867">
                  <c:v>22.744125366210898</c:v>
                </c:pt>
                <c:pt idx="1868">
                  <c:v>21.729835510253899</c:v>
                </c:pt>
                <c:pt idx="1869">
                  <c:v>19.732398986816399</c:v>
                </c:pt>
                <c:pt idx="1870">
                  <c:v>21.188499450683501</c:v>
                </c:pt>
                <c:pt idx="1871">
                  <c:v>22.4109573364257</c:v>
                </c:pt>
                <c:pt idx="1872">
                  <c:v>22.744163513183501</c:v>
                </c:pt>
                <c:pt idx="1873">
                  <c:v>23.1990356445312</c:v>
                </c:pt>
                <c:pt idx="1874">
                  <c:v>23.503837585449201</c:v>
                </c:pt>
                <c:pt idx="1875">
                  <c:v>26.925254821777301</c:v>
                </c:pt>
                <c:pt idx="1876">
                  <c:v>27.8418579101562</c:v>
                </c:pt>
                <c:pt idx="1877">
                  <c:v>35.432014465332003</c:v>
                </c:pt>
                <c:pt idx="1878">
                  <c:v>38.465339660644503</c:v>
                </c:pt>
                <c:pt idx="1879">
                  <c:v>41.233146667480398</c:v>
                </c:pt>
                <c:pt idx="1880">
                  <c:v>40.829345703125</c:v>
                </c:pt>
                <c:pt idx="1881">
                  <c:v>33.73828125</c:v>
                </c:pt>
                <c:pt idx="1882">
                  <c:v>29.2307815551757</c:v>
                </c:pt>
                <c:pt idx="1883">
                  <c:v>27.671470642089801</c:v>
                </c:pt>
                <c:pt idx="1884">
                  <c:v>25.2079467773437</c:v>
                </c:pt>
                <c:pt idx="1885">
                  <c:v>24.0631713867187</c:v>
                </c:pt>
                <c:pt idx="1886">
                  <c:v>22.579277038574201</c:v>
                </c:pt>
                <c:pt idx="1887">
                  <c:v>23.042640686035099</c:v>
                </c:pt>
                <c:pt idx="1888">
                  <c:v>23.777717590331999</c:v>
                </c:pt>
                <c:pt idx="1889">
                  <c:v>22.4111022949218</c:v>
                </c:pt>
                <c:pt idx="1890">
                  <c:v>22.2395935058593</c:v>
                </c:pt>
                <c:pt idx="1891">
                  <c:v>23.921646118163999</c:v>
                </c:pt>
                <c:pt idx="1892">
                  <c:v>24.455436706542901</c:v>
                </c:pt>
                <c:pt idx="1893">
                  <c:v>26.526840209960898</c:v>
                </c:pt>
                <c:pt idx="1894">
                  <c:v>31.1668701171875</c:v>
                </c:pt>
                <c:pt idx="1895">
                  <c:v>36.405105590820298</c:v>
                </c:pt>
                <c:pt idx="1896">
                  <c:v>38.518829345703097</c:v>
                </c:pt>
                <c:pt idx="1897">
                  <c:v>36.913154602050703</c:v>
                </c:pt>
                <c:pt idx="1898">
                  <c:v>28.682868957519499</c:v>
                </c:pt>
                <c:pt idx="1899">
                  <c:v>27.209335327148398</c:v>
                </c:pt>
                <c:pt idx="1900">
                  <c:v>22.4111938476562</c:v>
                </c:pt>
                <c:pt idx="1901">
                  <c:v>21.911872863769499</c:v>
                </c:pt>
                <c:pt idx="1902">
                  <c:v>22.089927673339801</c:v>
                </c:pt>
                <c:pt idx="1903">
                  <c:v>21.382102966308501</c:v>
                </c:pt>
                <c:pt idx="1904">
                  <c:v>21.3821105957031</c:v>
                </c:pt>
                <c:pt idx="1905">
                  <c:v>22.239723205566399</c:v>
                </c:pt>
                <c:pt idx="1906">
                  <c:v>23.042800903320298</c:v>
                </c:pt>
                <c:pt idx="1907">
                  <c:v>22.579452514648398</c:v>
                </c:pt>
                <c:pt idx="1908">
                  <c:v>23.3530578613281</c:v>
                </c:pt>
                <c:pt idx="1909">
                  <c:v>25.084190368652301</c:v>
                </c:pt>
                <c:pt idx="1910">
                  <c:v>29.449539184570298</c:v>
                </c:pt>
                <c:pt idx="1911">
                  <c:v>37.765594482421797</c:v>
                </c:pt>
                <c:pt idx="1912">
                  <c:v>39.696342468261697</c:v>
                </c:pt>
                <c:pt idx="1913">
                  <c:v>39.938369750976499</c:v>
                </c:pt>
                <c:pt idx="1914">
                  <c:v>35.361587524413999</c:v>
                </c:pt>
                <c:pt idx="1915">
                  <c:v>31.632461547851499</c:v>
                </c:pt>
                <c:pt idx="1916">
                  <c:v>27.20947265625</c:v>
                </c:pt>
                <c:pt idx="1917">
                  <c:v>25.2082214355468</c:v>
                </c:pt>
                <c:pt idx="1918">
                  <c:v>26.203880310058501</c:v>
                </c:pt>
                <c:pt idx="1919">
                  <c:v>23.921882629394499</c:v>
                </c:pt>
                <c:pt idx="1920">
                  <c:v>23.921890258788999</c:v>
                </c:pt>
                <c:pt idx="1921">
                  <c:v>23.1994323730468</c:v>
                </c:pt>
                <c:pt idx="1922">
                  <c:v>24.830940246581999</c:v>
                </c:pt>
                <c:pt idx="1923">
                  <c:v>25.313125610351499</c:v>
                </c:pt>
                <c:pt idx="1924">
                  <c:v>26.2039260864257</c:v>
                </c:pt>
                <c:pt idx="1925">
                  <c:v>27.6718139648437</c:v>
                </c:pt>
                <c:pt idx="1926">
                  <c:v>30.979171752929599</c:v>
                </c:pt>
                <c:pt idx="1927">
                  <c:v>34.6682739257812</c:v>
                </c:pt>
                <c:pt idx="1928">
                  <c:v>39.938491821288999</c:v>
                </c:pt>
                <c:pt idx="1929">
                  <c:v>42.507949829101499</c:v>
                </c:pt>
                <c:pt idx="1930">
                  <c:v>41.308265686035099</c:v>
                </c:pt>
                <c:pt idx="1931">
                  <c:v>33.2371826171875</c:v>
                </c:pt>
                <c:pt idx="1932">
                  <c:v>31.0423278808593</c:v>
                </c:pt>
                <c:pt idx="1933">
                  <c:v>28.444190979003899</c:v>
                </c:pt>
                <c:pt idx="1934">
                  <c:v>26.313072204589801</c:v>
                </c:pt>
                <c:pt idx="1935">
                  <c:v>24.063583374023398</c:v>
                </c:pt>
                <c:pt idx="1936">
                  <c:v>24.701553344726499</c:v>
                </c:pt>
                <c:pt idx="1937">
                  <c:v>24.701560974121001</c:v>
                </c:pt>
                <c:pt idx="1938">
                  <c:v>23.922035217285099</c:v>
                </c:pt>
                <c:pt idx="1939">
                  <c:v>25.434013366699201</c:v>
                </c:pt>
                <c:pt idx="1940">
                  <c:v>24.183151245117099</c:v>
                </c:pt>
                <c:pt idx="1941">
                  <c:v>23.9220581054687</c:v>
                </c:pt>
                <c:pt idx="1942">
                  <c:v>27.578781127929599</c:v>
                </c:pt>
                <c:pt idx="1943">
                  <c:v>30.543312072753899</c:v>
                </c:pt>
                <c:pt idx="1944">
                  <c:v>33.784767150878899</c:v>
                </c:pt>
                <c:pt idx="1945">
                  <c:v>40.323478698730398</c:v>
                </c:pt>
                <c:pt idx="1946">
                  <c:v>39.067459106445298</c:v>
                </c:pt>
                <c:pt idx="1947">
                  <c:v>35.361862182617102</c:v>
                </c:pt>
                <c:pt idx="1948">
                  <c:v>30.154212951660099</c:v>
                </c:pt>
                <c:pt idx="1949">
                  <c:v>27.578834533691399</c:v>
                </c:pt>
                <c:pt idx="1950">
                  <c:v>23.7782287597656</c:v>
                </c:pt>
                <c:pt idx="1951">
                  <c:v>22.8837890625</c:v>
                </c:pt>
                <c:pt idx="1952">
                  <c:v>23.504478454589801</c:v>
                </c:pt>
                <c:pt idx="1953">
                  <c:v>24.1832580566406</c:v>
                </c:pt>
                <c:pt idx="1954">
                  <c:v>22.411636352538999</c:v>
                </c:pt>
                <c:pt idx="1955">
                  <c:v>26.313247680663999</c:v>
                </c:pt>
                <c:pt idx="1956">
                  <c:v>25.8848266601562</c:v>
                </c:pt>
                <c:pt idx="1957">
                  <c:v>27.307022094726499</c:v>
                </c:pt>
                <c:pt idx="1958">
                  <c:v>25.770225524902301</c:v>
                </c:pt>
                <c:pt idx="1959">
                  <c:v>31.741249084472599</c:v>
                </c:pt>
                <c:pt idx="1960">
                  <c:v>34.826850891113203</c:v>
                </c:pt>
                <c:pt idx="1961">
                  <c:v>40.4886474609375</c:v>
                </c:pt>
                <c:pt idx="1962">
                  <c:v>42.377670288085902</c:v>
                </c:pt>
                <c:pt idx="1963">
                  <c:v>39.603401184082003</c:v>
                </c:pt>
                <c:pt idx="1964">
                  <c:v>35.252052307128899</c:v>
                </c:pt>
                <c:pt idx="1965">
                  <c:v>31.1674499511718</c:v>
                </c:pt>
                <c:pt idx="1966">
                  <c:v>27.484779357910099</c:v>
                </c:pt>
                <c:pt idx="1967">
                  <c:v>27.4032287597656</c:v>
                </c:pt>
                <c:pt idx="1968">
                  <c:v>27.026443481445298</c:v>
                </c:pt>
                <c:pt idx="1969">
                  <c:v>26.204299926757798</c:v>
                </c:pt>
                <c:pt idx="1970">
                  <c:v>25.5533752441406</c:v>
                </c:pt>
                <c:pt idx="1971">
                  <c:v>27.484825134277301</c:v>
                </c:pt>
                <c:pt idx="1972">
                  <c:v>30.084487915038999</c:v>
                </c:pt>
                <c:pt idx="1973">
                  <c:v>26.7216796875</c:v>
                </c:pt>
                <c:pt idx="1974">
                  <c:v>29.8093872070312</c:v>
                </c:pt>
                <c:pt idx="1975">
                  <c:v>29.8093948364257</c:v>
                </c:pt>
                <c:pt idx="1976">
                  <c:v>35.213340759277301</c:v>
                </c:pt>
                <c:pt idx="1977">
                  <c:v>39.983932495117102</c:v>
                </c:pt>
                <c:pt idx="1978">
                  <c:v>43.983325958251903</c:v>
                </c:pt>
                <c:pt idx="1979">
                  <c:v>44.617622375488203</c:v>
                </c:pt>
                <c:pt idx="1980">
                  <c:v>41.850631713867102</c:v>
                </c:pt>
                <c:pt idx="1981">
                  <c:v>37.099189758300703</c:v>
                </c:pt>
                <c:pt idx="1982">
                  <c:v>29.809455871581999</c:v>
                </c:pt>
                <c:pt idx="1983">
                  <c:v>28.996086120605401</c:v>
                </c:pt>
                <c:pt idx="1984">
                  <c:v>26.6326904296875</c:v>
                </c:pt>
                <c:pt idx="1985">
                  <c:v>26.4212036132812</c:v>
                </c:pt>
                <c:pt idx="1986">
                  <c:v>27.307258605956999</c:v>
                </c:pt>
                <c:pt idx="1987">
                  <c:v>26.10986328125</c:v>
                </c:pt>
                <c:pt idx="1988">
                  <c:v>23.6322021484375</c:v>
                </c:pt>
                <c:pt idx="1989">
                  <c:v>26.4212341308593</c:v>
                </c:pt>
                <c:pt idx="1990">
                  <c:v>26.2044677734375</c:v>
                </c:pt>
                <c:pt idx="1991">
                  <c:v>26.632743835449201</c:v>
                </c:pt>
                <c:pt idx="1992">
                  <c:v>28.600753784179599</c:v>
                </c:pt>
                <c:pt idx="1993">
                  <c:v>34.465286254882798</c:v>
                </c:pt>
                <c:pt idx="1994">
                  <c:v>38.493011474609297</c:v>
                </c:pt>
                <c:pt idx="1995">
                  <c:v>40.650894165038999</c:v>
                </c:pt>
                <c:pt idx="1996">
                  <c:v>40.528205871582003</c:v>
                </c:pt>
                <c:pt idx="1997">
                  <c:v>35.323951721191399</c:v>
                </c:pt>
                <c:pt idx="1998">
                  <c:v>29.374397277831999</c:v>
                </c:pt>
                <c:pt idx="1999">
                  <c:v>27.307365417480401</c:v>
                </c:pt>
                <c:pt idx="2000">
                  <c:v>25.998306274413999</c:v>
                </c:pt>
              </c:numCache>
            </c:numRef>
          </c:yVal>
          <c:smooth val="1"/>
        </c:ser>
        <c:ser>
          <c:idx val="9"/>
          <c:order val="9"/>
          <c:spPr>
            <a:ln w="127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TESTP3PMPNOFIL2!$A$27:$A$2027</c:f>
              <c:numCache>
                <c:formatCode>General</c:formatCode>
                <c:ptCount val="2001"/>
                <c:pt idx="0">
                  <c:v>107471.26436781599</c:v>
                </c:pt>
                <c:pt idx="1">
                  <c:v>122413.793103448</c:v>
                </c:pt>
                <c:pt idx="2">
                  <c:v>137356.32183907999</c:v>
                </c:pt>
                <c:pt idx="3">
                  <c:v>152298.85057471201</c:v>
                </c:pt>
                <c:pt idx="4">
                  <c:v>167241.379310344</c:v>
                </c:pt>
                <c:pt idx="5">
                  <c:v>182183.908045977</c:v>
                </c:pt>
                <c:pt idx="6">
                  <c:v>197126.43678160899</c:v>
                </c:pt>
                <c:pt idx="7">
                  <c:v>212068.96551724101</c:v>
                </c:pt>
                <c:pt idx="8">
                  <c:v>227011.494252873</c:v>
                </c:pt>
                <c:pt idx="9">
                  <c:v>241954.02298850499</c:v>
                </c:pt>
                <c:pt idx="10">
                  <c:v>256896.551724138</c:v>
                </c:pt>
                <c:pt idx="11">
                  <c:v>271839.08045976999</c:v>
                </c:pt>
                <c:pt idx="12">
                  <c:v>286781.60919540201</c:v>
                </c:pt>
                <c:pt idx="13">
                  <c:v>301724.13793103403</c:v>
                </c:pt>
                <c:pt idx="14">
                  <c:v>316666.66666666599</c:v>
                </c:pt>
                <c:pt idx="15">
                  <c:v>331609.19540229801</c:v>
                </c:pt>
                <c:pt idx="16">
                  <c:v>346551.72413793101</c:v>
                </c:pt>
                <c:pt idx="17">
                  <c:v>361494.25287356297</c:v>
                </c:pt>
                <c:pt idx="18">
                  <c:v>376436.78160919499</c:v>
                </c:pt>
                <c:pt idx="19">
                  <c:v>391379.31034482701</c:v>
                </c:pt>
                <c:pt idx="20">
                  <c:v>406321.83908045897</c:v>
                </c:pt>
                <c:pt idx="21">
                  <c:v>421264.36781609198</c:v>
                </c:pt>
                <c:pt idx="22">
                  <c:v>436206.896551724</c:v>
                </c:pt>
                <c:pt idx="23">
                  <c:v>451149.42528735602</c:v>
                </c:pt>
                <c:pt idx="24">
                  <c:v>466091.95402298798</c:v>
                </c:pt>
                <c:pt idx="25">
                  <c:v>481034.48275862</c:v>
                </c:pt>
                <c:pt idx="26">
                  <c:v>495977.01149425301</c:v>
                </c:pt>
                <c:pt idx="27">
                  <c:v>510919.54022988502</c:v>
                </c:pt>
                <c:pt idx="28">
                  <c:v>525862.06896551698</c:v>
                </c:pt>
                <c:pt idx="29">
                  <c:v>540804.59770114894</c:v>
                </c:pt>
                <c:pt idx="30">
                  <c:v>555747.12643678102</c:v>
                </c:pt>
                <c:pt idx="31">
                  <c:v>570689.65517241403</c:v>
                </c:pt>
                <c:pt idx="32">
                  <c:v>585632.18390804599</c:v>
                </c:pt>
                <c:pt idx="33">
                  <c:v>600574.71264367795</c:v>
                </c:pt>
                <c:pt idx="34">
                  <c:v>615517.24137931003</c:v>
                </c:pt>
                <c:pt idx="35">
                  <c:v>630459.77011494199</c:v>
                </c:pt>
                <c:pt idx="36">
                  <c:v>645402.298850575</c:v>
                </c:pt>
                <c:pt idx="37">
                  <c:v>660344.82758620696</c:v>
                </c:pt>
                <c:pt idx="38">
                  <c:v>675287.35632183903</c:v>
                </c:pt>
                <c:pt idx="39">
                  <c:v>690229.88505747099</c:v>
                </c:pt>
                <c:pt idx="40">
                  <c:v>705172.41379310295</c:v>
                </c:pt>
                <c:pt idx="41">
                  <c:v>720114.94252873503</c:v>
                </c:pt>
                <c:pt idx="42">
                  <c:v>735057.47126436804</c:v>
                </c:pt>
                <c:pt idx="43">
                  <c:v>750000</c:v>
                </c:pt>
                <c:pt idx="44">
                  <c:v>764942.52873563196</c:v>
                </c:pt>
                <c:pt idx="45">
                  <c:v>779885.05747126404</c:v>
                </c:pt>
                <c:pt idx="46">
                  <c:v>794827.586206896</c:v>
                </c:pt>
                <c:pt idx="47">
                  <c:v>809770.11494252901</c:v>
                </c:pt>
                <c:pt idx="48">
                  <c:v>824712.64367816097</c:v>
                </c:pt>
                <c:pt idx="49">
                  <c:v>839655.17241379304</c:v>
                </c:pt>
                <c:pt idx="50">
                  <c:v>854597.701149425</c:v>
                </c:pt>
                <c:pt idx="51">
                  <c:v>869540.22988505696</c:v>
                </c:pt>
                <c:pt idx="52">
                  <c:v>884482.75862068997</c:v>
                </c:pt>
                <c:pt idx="53">
                  <c:v>899425.28735632205</c:v>
                </c:pt>
                <c:pt idx="54">
                  <c:v>914367.81609195401</c:v>
                </c:pt>
                <c:pt idx="55">
                  <c:v>929310.34482758597</c:v>
                </c:pt>
                <c:pt idx="56">
                  <c:v>944252.87356321805</c:v>
                </c:pt>
                <c:pt idx="57">
                  <c:v>959195.40229885106</c:v>
                </c:pt>
                <c:pt idx="58">
                  <c:v>974137.93103448302</c:v>
                </c:pt>
                <c:pt idx="59">
                  <c:v>989080.45977011498</c:v>
                </c:pt>
                <c:pt idx="60">
                  <c:v>1004022.98850574</c:v>
                </c:pt>
                <c:pt idx="61">
                  <c:v>1018965.51724137</c:v>
                </c:pt>
                <c:pt idx="62">
                  <c:v>1033908.04597701</c:v>
                </c:pt>
                <c:pt idx="63">
                  <c:v>1048850.5747126399</c:v>
                </c:pt>
                <c:pt idx="64">
                  <c:v>1063793.1034482699</c:v>
                </c:pt>
                <c:pt idx="65">
                  <c:v>1078735.6321839001</c:v>
                </c:pt>
                <c:pt idx="66">
                  <c:v>1093678.1609195401</c:v>
                </c:pt>
                <c:pt idx="67">
                  <c:v>1108620.6896551701</c:v>
                </c:pt>
                <c:pt idx="68">
                  <c:v>1123563.2183908001</c:v>
                </c:pt>
                <c:pt idx="69">
                  <c:v>1138505.74712643</c:v>
                </c:pt>
                <c:pt idx="70">
                  <c:v>1153448.27586206</c:v>
                </c:pt>
                <c:pt idx="71">
                  <c:v>1168390.8045977</c:v>
                </c:pt>
                <c:pt idx="72">
                  <c:v>1183333.33333333</c:v>
                </c:pt>
                <c:pt idx="73">
                  <c:v>1198275.86206896</c:v>
                </c:pt>
                <c:pt idx="74">
                  <c:v>1213218.39080459</c:v>
                </c:pt>
                <c:pt idx="75">
                  <c:v>1228160.9195402199</c:v>
                </c:pt>
                <c:pt idx="76">
                  <c:v>1243103.4482758599</c:v>
                </c:pt>
                <c:pt idx="77">
                  <c:v>1258045.9770114899</c:v>
                </c:pt>
                <c:pt idx="78">
                  <c:v>1272988.5057471199</c:v>
                </c:pt>
                <c:pt idx="79">
                  <c:v>1287931.0344827501</c:v>
                </c:pt>
                <c:pt idx="80">
                  <c:v>1302873.5632183801</c:v>
                </c:pt>
                <c:pt idx="81">
                  <c:v>1317816.0919540201</c:v>
                </c:pt>
                <c:pt idx="82">
                  <c:v>1332758.6206896501</c:v>
                </c:pt>
                <c:pt idx="83">
                  <c:v>1347701.14942528</c:v>
                </c:pt>
                <c:pt idx="84">
                  <c:v>1362643.67816091</c:v>
                </c:pt>
                <c:pt idx="85">
                  <c:v>1377586.20689654</c:v>
                </c:pt>
                <c:pt idx="86">
                  <c:v>1392528.73563218</c:v>
                </c:pt>
                <c:pt idx="87">
                  <c:v>1407471.26436781</c:v>
                </c:pt>
                <c:pt idx="88">
                  <c:v>1422413.79310344</c:v>
                </c:pt>
                <c:pt idx="89">
                  <c:v>1437356.3218390699</c:v>
                </c:pt>
                <c:pt idx="90">
                  <c:v>1452298.8505747099</c:v>
                </c:pt>
                <c:pt idx="91">
                  <c:v>1467241.3793103399</c:v>
                </c:pt>
                <c:pt idx="92">
                  <c:v>1482183.9080459699</c:v>
                </c:pt>
                <c:pt idx="93">
                  <c:v>1497126.4367815999</c:v>
                </c:pt>
                <c:pt idx="94">
                  <c:v>1512068.9655172301</c:v>
                </c:pt>
                <c:pt idx="95">
                  <c:v>1527011.4942528701</c:v>
                </c:pt>
                <c:pt idx="96">
                  <c:v>1541954.0229885001</c:v>
                </c:pt>
                <c:pt idx="97">
                  <c:v>1556896.5517241301</c:v>
                </c:pt>
                <c:pt idx="98">
                  <c:v>1571839.08045976</c:v>
                </c:pt>
                <c:pt idx="99">
                  <c:v>1586781.60919539</c:v>
                </c:pt>
                <c:pt idx="100">
                  <c:v>1601724.13793103</c:v>
                </c:pt>
                <c:pt idx="101">
                  <c:v>1616666.66666666</c:v>
                </c:pt>
                <c:pt idx="102">
                  <c:v>1631609.19540229</c:v>
                </c:pt>
                <c:pt idx="103">
                  <c:v>1646551.72413792</c:v>
                </c:pt>
                <c:pt idx="104">
                  <c:v>1661494.2528735499</c:v>
                </c:pt>
                <c:pt idx="105">
                  <c:v>1676436.7816091899</c:v>
                </c:pt>
                <c:pt idx="106">
                  <c:v>1691379.3103448199</c:v>
                </c:pt>
                <c:pt idx="107">
                  <c:v>1706321.8390804499</c:v>
                </c:pt>
                <c:pt idx="108">
                  <c:v>1721264.3678160801</c:v>
                </c:pt>
                <c:pt idx="109">
                  <c:v>1736206.8965517101</c:v>
                </c:pt>
                <c:pt idx="110">
                  <c:v>1751149.4252873501</c:v>
                </c:pt>
                <c:pt idx="111">
                  <c:v>1766091.9540229801</c:v>
                </c:pt>
                <c:pt idx="112">
                  <c:v>1781034.48275861</c:v>
                </c:pt>
                <c:pt idx="113">
                  <c:v>1795977.01149424</c:v>
                </c:pt>
                <c:pt idx="114">
                  <c:v>1810919.54022988</c:v>
                </c:pt>
                <c:pt idx="115">
                  <c:v>1825862.06896551</c:v>
                </c:pt>
                <c:pt idx="116">
                  <c:v>1840804.59770114</c:v>
                </c:pt>
                <c:pt idx="117">
                  <c:v>1855747.12643677</c:v>
                </c:pt>
                <c:pt idx="118">
                  <c:v>1870689.6551723999</c:v>
                </c:pt>
                <c:pt idx="119">
                  <c:v>1885632.1839080399</c:v>
                </c:pt>
                <c:pt idx="120">
                  <c:v>1900574.7126436699</c:v>
                </c:pt>
                <c:pt idx="121">
                  <c:v>1915517.2413792999</c:v>
                </c:pt>
                <c:pt idx="122">
                  <c:v>1930459.7701149301</c:v>
                </c:pt>
                <c:pt idx="123">
                  <c:v>1945402.2988505601</c:v>
                </c:pt>
                <c:pt idx="124">
                  <c:v>1960344.8275862001</c:v>
                </c:pt>
                <c:pt idx="125">
                  <c:v>1975287.3563218301</c:v>
                </c:pt>
                <c:pt idx="126">
                  <c:v>1990229.8850574601</c:v>
                </c:pt>
                <c:pt idx="127">
                  <c:v>2005172.41379309</c:v>
                </c:pt>
                <c:pt idx="128">
                  <c:v>2020114.94252872</c:v>
                </c:pt>
                <c:pt idx="129">
                  <c:v>2035057.47126436</c:v>
                </c:pt>
                <c:pt idx="130">
                  <c:v>2049999.99999999</c:v>
                </c:pt>
                <c:pt idx="131">
                  <c:v>2064942.52873562</c:v>
                </c:pt>
                <c:pt idx="132">
                  <c:v>2079885.05747125</c:v>
                </c:pt>
                <c:pt idx="133">
                  <c:v>2094827.5862068799</c:v>
                </c:pt>
                <c:pt idx="134">
                  <c:v>2109770.1149425199</c:v>
                </c:pt>
                <c:pt idx="135">
                  <c:v>2124712.6436781501</c:v>
                </c:pt>
                <c:pt idx="136">
                  <c:v>2139655.1724137799</c:v>
                </c:pt>
                <c:pt idx="137">
                  <c:v>2154597.7011494101</c:v>
                </c:pt>
                <c:pt idx="138">
                  <c:v>2169540.2298850501</c:v>
                </c:pt>
                <c:pt idx="139">
                  <c:v>2184482.7586206798</c:v>
                </c:pt>
                <c:pt idx="140">
                  <c:v>2199425.2873563101</c:v>
                </c:pt>
                <c:pt idx="141">
                  <c:v>2214367.8160919398</c:v>
                </c:pt>
                <c:pt idx="142">
                  <c:v>2229310.34482757</c:v>
                </c:pt>
                <c:pt idx="143">
                  <c:v>2244252.87356321</c:v>
                </c:pt>
                <c:pt idx="144">
                  <c:v>2259195.4022988402</c:v>
                </c:pt>
                <c:pt idx="145">
                  <c:v>2274137.93103447</c:v>
                </c:pt>
                <c:pt idx="146">
                  <c:v>2289080.4597701002</c:v>
                </c:pt>
                <c:pt idx="147">
                  <c:v>2304022.9885057299</c:v>
                </c:pt>
                <c:pt idx="148">
                  <c:v>2318965.5172413699</c:v>
                </c:pt>
                <c:pt idx="149">
                  <c:v>2333908.0459770001</c:v>
                </c:pt>
                <c:pt idx="150">
                  <c:v>2348850.5747126299</c:v>
                </c:pt>
                <c:pt idx="151">
                  <c:v>2363793.1034482601</c:v>
                </c:pt>
                <c:pt idx="152">
                  <c:v>2378735.6321838899</c:v>
                </c:pt>
                <c:pt idx="153">
                  <c:v>2393678.1609195299</c:v>
                </c:pt>
                <c:pt idx="154">
                  <c:v>2408620.6896551601</c:v>
                </c:pt>
                <c:pt idx="155">
                  <c:v>2423563.2183907898</c:v>
                </c:pt>
                <c:pt idx="156">
                  <c:v>2438505.74712642</c:v>
                </c:pt>
                <c:pt idx="157">
                  <c:v>2453448.2758620498</c:v>
                </c:pt>
                <c:pt idx="158">
                  <c:v>2468390.8045976898</c:v>
                </c:pt>
                <c:pt idx="159">
                  <c:v>2483333.33333332</c:v>
                </c:pt>
                <c:pt idx="160">
                  <c:v>2498275.8620689502</c:v>
                </c:pt>
                <c:pt idx="161">
                  <c:v>2513218.3908045799</c:v>
                </c:pt>
                <c:pt idx="162">
                  <c:v>2528160.9195402102</c:v>
                </c:pt>
                <c:pt idx="163">
                  <c:v>2543103.4482758502</c:v>
                </c:pt>
                <c:pt idx="164">
                  <c:v>2558045.9770114799</c:v>
                </c:pt>
                <c:pt idx="165">
                  <c:v>2572988.5057471101</c:v>
                </c:pt>
                <c:pt idx="166">
                  <c:v>2587931.0344827399</c:v>
                </c:pt>
                <c:pt idx="167">
                  <c:v>2602873.5632183799</c:v>
                </c:pt>
                <c:pt idx="168">
                  <c:v>2617816.0919540101</c:v>
                </c:pt>
                <c:pt idx="169">
                  <c:v>2632758.6206896398</c:v>
                </c:pt>
                <c:pt idx="170">
                  <c:v>2647701.14942527</c:v>
                </c:pt>
                <c:pt idx="171">
                  <c:v>2662643.6781608998</c:v>
                </c:pt>
                <c:pt idx="172">
                  <c:v>2677586.2068965398</c:v>
                </c:pt>
                <c:pt idx="173">
                  <c:v>2692528.73563217</c:v>
                </c:pt>
                <c:pt idx="174">
                  <c:v>2707471.2643678002</c:v>
                </c:pt>
                <c:pt idx="175">
                  <c:v>2722413.79310343</c:v>
                </c:pt>
                <c:pt idx="176">
                  <c:v>2737356.3218390602</c:v>
                </c:pt>
                <c:pt idx="177">
                  <c:v>2752298.8505747002</c:v>
                </c:pt>
                <c:pt idx="178">
                  <c:v>2767241.3793103299</c:v>
                </c:pt>
                <c:pt idx="179">
                  <c:v>2782183.9080459601</c:v>
                </c:pt>
                <c:pt idx="180">
                  <c:v>2797126.4367815899</c:v>
                </c:pt>
                <c:pt idx="181">
                  <c:v>2812068.9655172201</c:v>
                </c:pt>
                <c:pt idx="182">
                  <c:v>2827011.4942528601</c:v>
                </c:pt>
                <c:pt idx="183">
                  <c:v>2841954.0229884898</c:v>
                </c:pt>
                <c:pt idx="184">
                  <c:v>2856896.55172412</c:v>
                </c:pt>
                <c:pt idx="185">
                  <c:v>2871839.0804597498</c:v>
                </c:pt>
                <c:pt idx="186">
                  <c:v>2886781.60919538</c:v>
                </c:pt>
                <c:pt idx="187">
                  <c:v>2901724.13793102</c:v>
                </c:pt>
                <c:pt idx="188">
                  <c:v>2916666.6666666502</c:v>
                </c:pt>
                <c:pt idx="189">
                  <c:v>2931609.19540228</c:v>
                </c:pt>
                <c:pt idx="190">
                  <c:v>2946551.7241379102</c:v>
                </c:pt>
                <c:pt idx="191">
                  <c:v>2961494.2528735502</c:v>
                </c:pt>
                <c:pt idx="192">
                  <c:v>2976436.7816091799</c:v>
                </c:pt>
                <c:pt idx="193">
                  <c:v>2991379.3103448101</c:v>
                </c:pt>
                <c:pt idx="194">
                  <c:v>3006321.8390804399</c:v>
                </c:pt>
                <c:pt idx="195">
                  <c:v>3021264.3678160701</c:v>
                </c:pt>
                <c:pt idx="196">
                  <c:v>3036206.8965517101</c:v>
                </c:pt>
                <c:pt idx="197">
                  <c:v>3051149.4252873398</c:v>
                </c:pt>
                <c:pt idx="198">
                  <c:v>3066091.9540229701</c:v>
                </c:pt>
                <c:pt idx="199">
                  <c:v>3081034.4827585998</c:v>
                </c:pt>
                <c:pt idx="200">
                  <c:v>3095977.01149423</c:v>
                </c:pt>
                <c:pt idx="201">
                  <c:v>3110919.54022987</c:v>
                </c:pt>
                <c:pt idx="202">
                  <c:v>3125862.0689655002</c:v>
                </c:pt>
                <c:pt idx="203">
                  <c:v>3140804.59770113</c:v>
                </c:pt>
                <c:pt idx="204">
                  <c:v>3155747.1264367602</c:v>
                </c:pt>
                <c:pt idx="205">
                  <c:v>3170689.6551723899</c:v>
                </c:pt>
                <c:pt idx="206">
                  <c:v>3185632.1839080299</c:v>
                </c:pt>
                <c:pt idx="207">
                  <c:v>3200574.7126436601</c:v>
                </c:pt>
                <c:pt idx="208">
                  <c:v>3215517.2413792899</c:v>
                </c:pt>
                <c:pt idx="209">
                  <c:v>3230459.7701149201</c:v>
                </c:pt>
                <c:pt idx="210">
                  <c:v>3245402.2988505499</c:v>
                </c:pt>
                <c:pt idx="211">
                  <c:v>3260344.8275861898</c:v>
                </c:pt>
                <c:pt idx="212">
                  <c:v>3275287.3563218201</c:v>
                </c:pt>
                <c:pt idx="213">
                  <c:v>3290229.8850574498</c:v>
                </c:pt>
                <c:pt idx="214">
                  <c:v>3305172.41379308</c:v>
                </c:pt>
                <c:pt idx="215">
                  <c:v>3320114.94252872</c:v>
                </c:pt>
                <c:pt idx="216">
                  <c:v>3335057.4712643502</c:v>
                </c:pt>
                <c:pt idx="217">
                  <c:v>3349999.99999998</c:v>
                </c:pt>
                <c:pt idx="218">
                  <c:v>3364942.5287356102</c:v>
                </c:pt>
                <c:pt idx="219">
                  <c:v>3379885.0574712399</c:v>
                </c:pt>
                <c:pt idx="220">
                  <c:v>3394827.5862068799</c:v>
                </c:pt>
                <c:pt idx="221">
                  <c:v>3409770.1149425101</c:v>
                </c:pt>
                <c:pt idx="222">
                  <c:v>3424712.6436781399</c:v>
                </c:pt>
                <c:pt idx="223">
                  <c:v>3439655.1724137701</c:v>
                </c:pt>
                <c:pt idx="224">
                  <c:v>3454597.7011493999</c:v>
                </c:pt>
                <c:pt idx="225">
                  <c:v>3469540.2298850399</c:v>
                </c:pt>
                <c:pt idx="226">
                  <c:v>3484482.7586206701</c:v>
                </c:pt>
                <c:pt idx="227">
                  <c:v>3499425.2873562998</c:v>
                </c:pt>
                <c:pt idx="228">
                  <c:v>3514367.81609193</c:v>
                </c:pt>
                <c:pt idx="229">
                  <c:v>3529310.3448275598</c:v>
                </c:pt>
                <c:pt idx="230">
                  <c:v>3544252.8735631998</c:v>
                </c:pt>
                <c:pt idx="231">
                  <c:v>3559195.40229883</c:v>
                </c:pt>
                <c:pt idx="232">
                  <c:v>3574137.9310344602</c:v>
                </c:pt>
                <c:pt idx="233">
                  <c:v>3589080.4597700899</c:v>
                </c:pt>
                <c:pt idx="234">
                  <c:v>3604022.9885057202</c:v>
                </c:pt>
                <c:pt idx="235">
                  <c:v>3618965.5172413602</c:v>
                </c:pt>
                <c:pt idx="236">
                  <c:v>3633908.0459769899</c:v>
                </c:pt>
                <c:pt idx="237">
                  <c:v>3648850.5747126201</c:v>
                </c:pt>
                <c:pt idx="238">
                  <c:v>3663793.1034482499</c:v>
                </c:pt>
                <c:pt idx="239">
                  <c:v>3678735.6321838801</c:v>
                </c:pt>
                <c:pt idx="240">
                  <c:v>3693678.1609195201</c:v>
                </c:pt>
                <c:pt idx="241">
                  <c:v>3708620.6896551498</c:v>
                </c:pt>
                <c:pt idx="242">
                  <c:v>3723563.21839078</c:v>
                </c:pt>
                <c:pt idx="243">
                  <c:v>3738505.7471264098</c:v>
                </c:pt>
                <c:pt idx="244">
                  <c:v>3753448.2758620498</c:v>
                </c:pt>
                <c:pt idx="245">
                  <c:v>3768390.80459768</c:v>
                </c:pt>
                <c:pt idx="246">
                  <c:v>3783333.3333333102</c:v>
                </c:pt>
                <c:pt idx="247">
                  <c:v>3798275.86206894</c:v>
                </c:pt>
                <c:pt idx="248">
                  <c:v>3813218.3908045702</c:v>
                </c:pt>
                <c:pt idx="249">
                  <c:v>3828160.9195402102</c:v>
                </c:pt>
                <c:pt idx="250">
                  <c:v>3843103.4482758399</c:v>
                </c:pt>
                <c:pt idx="251">
                  <c:v>3858045.9770114701</c:v>
                </c:pt>
                <c:pt idx="252">
                  <c:v>3872988.5057470999</c:v>
                </c:pt>
                <c:pt idx="253">
                  <c:v>3887931.0344827301</c:v>
                </c:pt>
                <c:pt idx="254">
                  <c:v>3902873.5632183701</c:v>
                </c:pt>
                <c:pt idx="255">
                  <c:v>3917816.0919539998</c:v>
                </c:pt>
                <c:pt idx="256">
                  <c:v>3932758.62068963</c:v>
                </c:pt>
                <c:pt idx="257">
                  <c:v>3947701.1494252598</c:v>
                </c:pt>
                <c:pt idx="258">
                  <c:v>3962643.67816089</c:v>
                </c:pt>
                <c:pt idx="259">
                  <c:v>3977586.20689653</c:v>
                </c:pt>
                <c:pt idx="260">
                  <c:v>3992528.7356321602</c:v>
                </c:pt>
                <c:pt idx="261">
                  <c:v>4007471.26436779</c:v>
                </c:pt>
                <c:pt idx="262">
                  <c:v>4022413.7931034202</c:v>
                </c:pt>
                <c:pt idx="263">
                  <c:v>4037356.3218390499</c:v>
                </c:pt>
                <c:pt idx="264">
                  <c:v>4052298.8505746899</c:v>
                </c:pt>
                <c:pt idx="265">
                  <c:v>4067241.3793103201</c:v>
                </c:pt>
                <c:pt idx="266">
                  <c:v>4082183.9080459499</c:v>
                </c:pt>
                <c:pt idx="267">
                  <c:v>4097126.4367815801</c:v>
                </c:pt>
                <c:pt idx="268">
                  <c:v>4112068.9655172201</c:v>
                </c:pt>
                <c:pt idx="269">
                  <c:v>4127011.4942528498</c:v>
                </c:pt>
                <c:pt idx="270">
                  <c:v>4141954.0229884801</c:v>
                </c:pt>
                <c:pt idx="271">
                  <c:v>4156896.5517241098</c:v>
                </c:pt>
                <c:pt idx="272">
                  <c:v>4171839.08045974</c:v>
                </c:pt>
                <c:pt idx="273">
                  <c:v>4186781.60919538</c:v>
                </c:pt>
                <c:pt idx="274">
                  <c:v>4201724.1379310098</c:v>
                </c:pt>
                <c:pt idx="275">
                  <c:v>4216666.66666664</c:v>
                </c:pt>
                <c:pt idx="276">
                  <c:v>4231609.1954022702</c:v>
                </c:pt>
                <c:pt idx="277">
                  <c:v>4246551.7241379004</c:v>
                </c:pt>
                <c:pt idx="278">
                  <c:v>4261494.2528735399</c:v>
                </c:pt>
                <c:pt idx="279">
                  <c:v>4276436.7816091701</c:v>
                </c:pt>
                <c:pt idx="280">
                  <c:v>4291379.3103448004</c:v>
                </c:pt>
                <c:pt idx="281">
                  <c:v>4306321.8390804296</c:v>
                </c:pt>
                <c:pt idx="282">
                  <c:v>4321264.3678160599</c:v>
                </c:pt>
                <c:pt idx="283">
                  <c:v>4336206.8965517003</c:v>
                </c:pt>
                <c:pt idx="284">
                  <c:v>4351149.4252873296</c:v>
                </c:pt>
                <c:pt idx="285">
                  <c:v>4366091.9540229598</c:v>
                </c:pt>
                <c:pt idx="286">
                  <c:v>4381034.48275859</c:v>
                </c:pt>
                <c:pt idx="287">
                  <c:v>4395977.0114942202</c:v>
                </c:pt>
                <c:pt idx="288">
                  <c:v>4410919.5402298598</c:v>
                </c:pt>
                <c:pt idx="289">
                  <c:v>4425862.06896549</c:v>
                </c:pt>
                <c:pt idx="290">
                  <c:v>4440804.5977011202</c:v>
                </c:pt>
                <c:pt idx="291">
                  <c:v>4455747.1264367504</c:v>
                </c:pt>
                <c:pt idx="292">
                  <c:v>4470689.6551723797</c:v>
                </c:pt>
                <c:pt idx="293">
                  <c:v>4485632.1839080201</c:v>
                </c:pt>
                <c:pt idx="294">
                  <c:v>4500574.7126436504</c:v>
                </c:pt>
                <c:pt idx="295">
                  <c:v>4515517.2413792796</c:v>
                </c:pt>
                <c:pt idx="296">
                  <c:v>4530459.7701149099</c:v>
                </c:pt>
                <c:pt idx="297">
                  <c:v>4545402.2988505503</c:v>
                </c:pt>
                <c:pt idx="298">
                  <c:v>4560344.8275861796</c:v>
                </c:pt>
                <c:pt idx="299">
                  <c:v>4575287.3563218098</c:v>
                </c:pt>
                <c:pt idx="300">
                  <c:v>4590229.88505744</c:v>
                </c:pt>
                <c:pt idx="301">
                  <c:v>4605172.4137930702</c:v>
                </c:pt>
                <c:pt idx="302">
                  <c:v>4620114.9425287098</c:v>
                </c:pt>
                <c:pt idx="303">
                  <c:v>4635057.47126434</c:v>
                </c:pt>
                <c:pt idx="304">
                  <c:v>4649999.9999999702</c:v>
                </c:pt>
                <c:pt idx="305">
                  <c:v>4664942.5287356004</c:v>
                </c:pt>
                <c:pt idx="306">
                  <c:v>4679885.0574712297</c:v>
                </c:pt>
                <c:pt idx="307">
                  <c:v>4694827.5862068702</c:v>
                </c:pt>
                <c:pt idx="308">
                  <c:v>4709770.1149425004</c:v>
                </c:pt>
                <c:pt idx="309">
                  <c:v>4724712.6436781297</c:v>
                </c:pt>
                <c:pt idx="310">
                  <c:v>4739655.1724137599</c:v>
                </c:pt>
                <c:pt idx="311">
                  <c:v>4754597.7011493901</c:v>
                </c:pt>
                <c:pt idx="312">
                  <c:v>4769540.2298850296</c:v>
                </c:pt>
                <c:pt idx="313">
                  <c:v>4784482.7586206598</c:v>
                </c:pt>
                <c:pt idx="314">
                  <c:v>4799425.28735629</c:v>
                </c:pt>
                <c:pt idx="315">
                  <c:v>4814367.8160919202</c:v>
                </c:pt>
                <c:pt idx="316">
                  <c:v>4829310.3448275505</c:v>
                </c:pt>
                <c:pt idx="317">
                  <c:v>4844252.87356319</c:v>
                </c:pt>
                <c:pt idx="318">
                  <c:v>4859195.4022988202</c:v>
                </c:pt>
                <c:pt idx="319">
                  <c:v>4874137.9310344504</c:v>
                </c:pt>
                <c:pt idx="320">
                  <c:v>4889080.4597700797</c:v>
                </c:pt>
                <c:pt idx="321">
                  <c:v>4904022.9885057202</c:v>
                </c:pt>
                <c:pt idx="322">
                  <c:v>4918965.5172413504</c:v>
                </c:pt>
                <c:pt idx="323">
                  <c:v>4933908.0459769797</c:v>
                </c:pt>
                <c:pt idx="324">
                  <c:v>4948850.5747126099</c:v>
                </c:pt>
                <c:pt idx="325">
                  <c:v>4963793.1034482401</c:v>
                </c:pt>
                <c:pt idx="326">
                  <c:v>4978735.6321838796</c:v>
                </c:pt>
                <c:pt idx="327">
                  <c:v>4993678.1609195098</c:v>
                </c:pt>
                <c:pt idx="328">
                  <c:v>5008620.68965514</c:v>
                </c:pt>
                <c:pt idx="329">
                  <c:v>5023563.2183907703</c:v>
                </c:pt>
                <c:pt idx="330">
                  <c:v>5038505.7471263995</c:v>
                </c:pt>
                <c:pt idx="331">
                  <c:v>5053448.27586204</c:v>
                </c:pt>
                <c:pt idx="332">
                  <c:v>5068390.8045976702</c:v>
                </c:pt>
                <c:pt idx="333">
                  <c:v>5083333.3333333004</c:v>
                </c:pt>
                <c:pt idx="334">
                  <c:v>5098275.8620689297</c:v>
                </c:pt>
                <c:pt idx="335">
                  <c:v>5113218.3908045599</c:v>
                </c:pt>
                <c:pt idx="336">
                  <c:v>5128160.9195402004</c:v>
                </c:pt>
                <c:pt idx="337">
                  <c:v>5143103.4482758297</c:v>
                </c:pt>
                <c:pt idx="338">
                  <c:v>5158045.9770114599</c:v>
                </c:pt>
                <c:pt idx="339">
                  <c:v>5172988.5057470901</c:v>
                </c:pt>
                <c:pt idx="340">
                  <c:v>5187931.0344827203</c:v>
                </c:pt>
                <c:pt idx="341">
                  <c:v>5202873.5632183598</c:v>
                </c:pt>
                <c:pt idx="342">
                  <c:v>5217816.09195399</c:v>
                </c:pt>
                <c:pt idx="343">
                  <c:v>5232758.6206896203</c:v>
                </c:pt>
                <c:pt idx="344">
                  <c:v>5247701.1494252495</c:v>
                </c:pt>
                <c:pt idx="345">
                  <c:v>5262643.67816089</c:v>
                </c:pt>
                <c:pt idx="346">
                  <c:v>5277586.2068965202</c:v>
                </c:pt>
                <c:pt idx="347">
                  <c:v>5292528.7356321504</c:v>
                </c:pt>
                <c:pt idx="348">
                  <c:v>5307471.2643677797</c:v>
                </c:pt>
                <c:pt idx="349">
                  <c:v>5322413.7931034099</c:v>
                </c:pt>
                <c:pt idx="350">
                  <c:v>5337356.3218390504</c:v>
                </c:pt>
                <c:pt idx="351">
                  <c:v>5352298.8505746797</c:v>
                </c:pt>
                <c:pt idx="352">
                  <c:v>5367241.3793103099</c:v>
                </c:pt>
                <c:pt idx="353">
                  <c:v>5382183.9080459401</c:v>
                </c:pt>
                <c:pt idx="354">
                  <c:v>5397126.4367815703</c:v>
                </c:pt>
                <c:pt idx="355">
                  <c:v>5412068.9655172098</c:v>
                </c:pt>
                <c:pt idx="356">
                  <c:v>5427011.4942528401</c:v>
                </c:pt>
                <c:pt idx="357">
                  <c:v>5441954.0229884703</c:v>
                </c:pt>
                <c:pt idx="358">
                  <c:v>5456896.5517240996</c:v>
                </c:pt>
                <c:pt idx="359">
                  <c:v>5471839.0804597298</c:v>
                </c:pt>
                <c:pt idx="360">
                  <c:v>5486781.6091953702</c:v>
                </c:pt>
                <c:pt idx="361">
                  <c:v>5501724.1379310004</c:v>
                </c:pt>
                <c:pt idx="362">
                  <c:v>5516666.6666666297</c:v>
                </c:pt>
                <c:pt idx="363">
                  <c:v>5531609.1954022599</c:v>
                </c:pt>
                <c:pt idx="364">
                  <c:v>5546551.7241378902</c:v>
                </c:pt>
                <c:pt idx="365">
                  <c:v>5561494.2528735297</c:v>
                </c:pt>
                <c:pt idx="366">
                  <c:v>5576436.7816091599</c:v>
                </c:pt>
                <c:pt idx="367">
                  <c:v>5591379.3103447901</c:v>
                </c:pt>
                <c:pt idx="368">
                  <c:v>5606321.8390804203</c:v>
                </c:pt>
                <c:pt idx="369">
                  <c:v>5621264.3678160496</c:v>
                </c:pt>
                <c:pt idx="370">
                  <c:v>5636206.8965516901</c:v>
                </c:pt>
                <c:pt idx="371">
                  <c:v>5651149.4252873203</c:v>
                </c:pt>
                <c:pt idx="372">
                  <c:v>5666091.9540229496</c:v>
                </c:pt>
                <c:pt idx="373">
                  <c:v>5681034.4827585798</c:v>
                </c:pt>
                <c:pt idx="374">
                  <c:v>5695977.0114942202</c:v>
                </c:pt>
                <c:pt idx="375">
                  <c:v>5710919.5402298504</c:v>
                </c:pt>
                <c:pt idx="376">
                  <c:v>5725862.0689654797</c:v>
                </c:pt>
                <c:pt idx="377">
                  <c:v>5740804.5977011099</c:v>
                </c:pt>
                <c:pt idx="378">
                  <c:v>5755747.1264367402</c:v>
                </c:pt>
                <c:pt idx="379">
                  <c:v>5770689.6551723797</c:v>
                </c:pt>
                <c:pt idx="380">
                  <c:v>5785632.1839080099</c:v>
                </c:pt>
                <c:pt idx="381">
                  <c:v>5800574.7126436401</c:v>
                </c:pt>
                <c:pt idx="382">
                  <c:v>5815517.2413792703</c:v>
                </c:pt>
                <c:pt idx="383">
                  <c:v>5830459.7701148996</c:v>
                </c:pt>
                <c:pt idx="384">
                  <c:v>5845402.2988505401</c:v>
                </c:pt>
                <c:pt idx="385">
                  <c:v>5860344.8275861703</c:v>
                </c:pt>
                <c:pt idx="386">
                  <c:v>5875287.3563217996</c:v>
                </c:pt>
                <c:pt idx="387">
                  <c:v>5890229.8850574298</c:v>
                </c:pt>
                <c:pt idx="388">
                  <c:v>5905172.41379306</c:v>
                </c:pt>
                <c:pt idx="389">
                  <c:v>5920114.9425287005</c:v>
                </c:pt>
                <c:pt idx="390">
                  <c:v>5935057.4712643297</c:v>
                </c:pt>
                <c:pt idx="391">
                  <c:v>5949999.99999996</c:v>
                </c:pt>
                <c:pt idx="392">
                  <c:v>5964942.5287355902</c:v>
                </c:pt>
                <c:pt idx="393">
                  <c:v>5979885.0574712204</c:v>
                </c:pt>
                <c:pt idx="394">
                  <c:v>5994827.5862068599</c:v>
                </c:pt>
                <c:pt idx="395">
                  <c:v>6009770.1149424901</c:v>
                </c:pt>
                <c:pt idx="396">
                  <c:v>6024712.6436781203</c:v>
                </c:pt>
                <c:pt idx="397">
                  <c:v>6039655.1724137496</c:v>
                </c:pt>
                <c:pt idx="398">
                  <c:v>6054597.7011493901</c:v>
                </c:pt>
                <c:pt idx="399">
                  <c:v>6069540.2298850203</c:v>
                </c:pt>
                <c:pt idx="400">
                  <c:v>6084482.7586206496</c:v>
                </c:pt>
                <c:pt idx="401">
                  <c:v>6099425.2873562798</c:v>
                </c:pt>
                <c:pt idx="402">
                  <c:v>6114367.81609191</c:v>
                </c:pt>
                <c:pt idx="403">
                  <c:v>6129310.3448275505</c:v>
                </c:pt>
                <c:pt idx="404">
                  <c:v>6144252.8735631797</c:v>
                </c:pt>
                <c:pt idx="405">
                  <c:v>6159195.40229881</c:v>
                </c:pt>
                <c:pt idx="406">
                  <c:v>6174137.9310344402</c:v>
                </c:pt>
                <c:pt idx="407">
                  <c:v>6189080.4597700704</c:v>
                </c:pt>
                <c:pt idx="408">
                  <c:v>6204022.9885057099</c:v>
                </c:pt>
                <c:pt idx="409">
                  <c:v>6218965.5172413401</c:v>
                </c:pt>
                <c:pt idx="410">
                  <c:v>6233908.0459769703</c:v>
                </c:pt>
                <c:pt idx="411">
                  <c:v>6248850.5747125996</c:v>
                </c:pt>
                <c:pt idx="412">
                  <c:v>6263793.1034482298</c:v>
                </c:pt>
                <c:pt idx="413">
                  <c:v>6278735.6321838703</c:v>
                </c:pt>
                <c:pt idx="414">
                  <c:v>6293678.1609194996</c:v>
                </c:pt>
                <c:pt idx="415">
                  <c:v>6308620.6896551298</c:v>
                </c:pt>
                <c:pt idx="416">
                  <c:v>6323563.21839076</c:v>
                </c:pt>
                <c:pt idx="417">
                  <c:v>6338505.7471263902</c:v>
                </c:pt>
                <c:pt idx="418">
                  <c:v>6353448.2758620298</c:v>
                </c:pt>
                <c:pt idx="419">
                  <c:v>6368390.80459766</c:v>
                </c:pt>
                <c:pt idx="420">
                  <c:v>6383333.3333332902</c:v>
                </c:pt>
                <c:pt idx="421">
                  <c:v>6398275.8620689204</c:v>
                </c:pt>
                <c:pt idx="422">
                  <c:v>6413218.3908045497</c:v>
                </c:pt>
                <c:pt idx="423">
                  <c:v>6428160.9195401901</c:v>
                </c:pt>
                <c:pt idx="424">
                  <c:v>6443103.4482758204</c:v>
                </c:pt>
                <c:pt idx="425">
                  <c:v>6458045.9770114496</c:v>
                </c:pt>
                <c:pt idx="426">
                  <c:v>6472988.5057470798</c:v>
                </c:pt>
                <c:pt idx="427">
                  <c:v>6487931.0344827203</c:v>
                </c:pt>
                <c:pt idx="428">
                  <c:v>6502873.5632183496</c:v>
                </c:pt>
                <c:pt idx="429">
                  <c:v>6517816.0919539798</c:v>
                </c:pt>
                <c:pt idx="430">
                  <c:v>6532758.62068961</c:v>
                </c:pt>
                <c:pt idx="431">
                  <c:v>6547701.1494252402</c:v>
                </c:pt>
                <c:pt idx="432">
                  <c:v>6562643.6781608798</c:v>
                </c:pt>
                <c:pt idx="433">
                  <c:v>6577586.20689651</c:v>
                </c:pt>
                <c:pt idx="434">
                  <c:v>6592528.7356321402</c:v>
                </c:pt>
                <c:pt idx="435">
                  <c:v>6607471.2643677704</c:v>
                </c:pt>
                <c:pt idx="436">
                  <c:v>6622413.7931033997</c:v>
                </c:pt>
                <c:pt idx="437">
                  <c:v>6637356.3218390401</c:v>
                </c:pt>
                <c:pt idx="438">
                  <c:v>6652298.8505746704</c:v>
                </c:pt>
                <c:pt idx="439">
                  <c:v>6667241.3793102996</c:v>
                </c:pt>
                <c:pt idx="440">
                  <c:v>6682183.9080459299</c:v>
                </c:pt>
                <c:pt idx="441">
                  <c:v>6697126.4367815601</c:v>
                </c:pt>
                <c:pt idx="442">
                  <c:v>6712068.9655171996</c:v>
                </c:pt>
                <c:pt idx="443">
                  <c:v>6727011.4942528298</c:v>
                </c:pt>
                <c:pt idx="444">
                  <c:v>6741954.02298846</c:v>
                </c:pt>
                <c:pt idx="445">
                  <c:v>6756896.5517240902</c:v>
                </c:pt>
                <c:pt idx="446">
                  <c:v>6771839.0804597205</c:v>
                </c:pt>
                <c:pt idx="447">
                  <c:v>6786781.60919536</c:v>
                </c:pt>
                <c:pt idx="448">
                  <c:v>6801724.1379309902</c:v>
                </c:pt>
                <c:pt idx="449">
                  <c:v>6816666.6666666204</c:v>
                </c:pt>
                <c:pt idx="450">
                  <c:v>6831609.1954022497</c:v>
                </c:pt>
                <c:pt idx="451">
                  <c:v>6846551.7241378902</c:v>
                </c:pt>
                <c:pt idx="452">
                  <c:v>6861494.2528735204</c:v>
                </c:pt>
                <c:pt idx="453">
                  <c:v>6876436.7816091496</c:v>
                </c:pt>
                <c:pt idx="454">
                  <c:v>6891379.3103447799</c:v>
                </c:pt>
                <c:pt idx="455">
                  <c:v>6906321.8390804101</c:v>
                </c:pt>
                <c:pt idx="456">
                  <c:v>6921264.3678160496</c:v>
                </c:pt>
                <c:pt idx="457">
                  <c:v>6936206.8965516798</c:v>
                </c:pt>
                <c:pt idx="458">
                  <c:v>6951149.42528731</c:v>
                </c:pt>
                <c:pt idx="459">
                  <c:v>6966091.9540229402</c:v>
                </c:pt>
                <c:pt idx="460">
                  <c:v>6981034.4827585705</c:v>
                </c:pt>
                <c:pt idx="461">
                  <c:v>6995977.01149421</c:v>
                </c:pt>
                <c:pt idx="462">
                  <c:v>7010919.5402298402</c:v>
                </c:pt>
                <c:pt idx="463">
                  <c:v>7025862.0689654704</c:v>
                </c:pt>
                <c:pt idx="464">
                  <c:v>7040804.5977010997</c:v>
                </c:pt>
                <c:pt idx="465">
                  <c:v>7055747.1264367299</c:v>
                </c:pt>
                <c:pt idx="466">
                  <c:v>7070689.6551723704</c:v>
                </c:pt>
                <c:pt idx="467">
                  <c:v>7085632.1839079997</c:v>
                </c:pt>
                <c:pt idx="468">
                  <c:v>7100574.7126436299</c:v>
                </c:pt>
                <c:pt idx="469">
                  <c:v>7115517.2413792601</c:v>
                </c:pt>
                <c:pt idx="470">
                  <c:v>7130459.7701148903</c:v>
                </c:pt>
                <c:pt idx="471">
                  <c:v>7145402.2988505298</c:v>
                </c:pt>
                <c:pt idx="472">
                  <c:v>7160344.82758616</c:v>
                </c:pt>
                <c:pt idx="473">
                  <c:v>7175287.3563217903</c:v>
                </c:pt>
                <c:pt idx="474">
                  <c:v>7190229.8850574195</c:v>
                </c:pt>
                <c:pt idx="475">
                  <c:v>7205172.41379306</c:v>
                </c:pt>
                <c:pt idx="476">
                  <c:v>7220114.9425286902</c:v>
                </c:pt>
                <c:pt idx="477">
                  <c:v>7235057.4712643204</c:v>
                </c:pt>
                <c:pt idx="478">
                  <c:v>7249999.9999999497</c:v>
                </c:pt>
                <c:pt idx="479">
                  <c:v>7264942.5287355799</c:v>
                </c:pt>
                <c:pt idx="480">
                  <c:v>7279885.0574712204</c:v>
                </c:pt>
                <c:pt idx="481">
                  <c:v>7294827.5862068497</c:v>
                </c:pt>
                <c:pt idx="482">
                  <c:v>7309770.1149424799</c:v>
                </c:pt>
                <c:pt idx="483">
                  <c:v>7324712.6436781101</c:v>
                </c:pt>
                <c:pt idx="484">
                  <c:v>7339655.1724137403</c:v>
                </c:pt>
                <c:pt idx="485">
                  <c:v>7354597.7011493798</c:v>
                </c:pt>
                <c:pt idx="486">
                  <c:v>7369540.22988501</c:v>
                </c:pt>
                <c:pt idx="487">
                  <c:v>7384482.7586206403</c:v>
                </c:pt>
                <c:pt idx="488">
                  <c:v>7399425.2873562695</c:v>
                </c:pt>
                <c:pt idx="489">
                  <c:v>7414367.8160918998</c:v>
                </c:pt>
                <c:pt idx="490">
                  <c:v>7429310.3448275402</c:v>
                </c:pt>
                <c:pt idx="491">
                  <c:v>7444252.8735631704</c:v>
                </c:pt>
                <c:pt idx="492">
                  <c:v>7459195.4022987997</c:v>
                </c:pt>
                <c:pt idx="493">
                  <c:v>7474137.9310344299</c:v>
                </c:pt>
                <c:pt idx="494">
                  <c:v>7489080.4597700601</c:v>
                </c:pt>
                <c:pt idx="495">
                  <c:v>7504022.9885056997</c:v>
                </c:pt>
                <c:pt idx="496">
                  <c:v>7518965.5172413299</c:v>
                </c:pt>
                <c:pt idx="497">
                  <c:v>7533908.0459769601</c:v>
                </c:pt>
                <c:pt idx="498">
                  <c:v>7548850.5747125903</c:v>
                </c:pt>
                <c:pt idx="499">
                  <c:v>7563793.1034482196</c:v>
                </c:pt>
                <c:pt idx="500">
                  <c:v>7578735.6321838601</c:v>
                </c:pt>
                <c:pt idx="501">
                  <c:v>7593678.1609194903</c:v>
                </c:pt>
                <c:pt idx="502">
                  <c:v>7608620.6896551196</c:v>
                </c:pt>
                <c:pt idx="503">
                  <c:v>7623563.2183907498</c:v>
                </c:pt>
                <c:pt idx="504">
                  <c:v>7638505.7471263902</c:v>
                </c:pt>
                <c:pt idx="505">
                  <c:v>7653448.2758620204</c:v>
                </c:pt>
                <c:pt idx="506">
                  <c:v>7668390.8045976497</c:v>
                </c:pt>
                <c:pt idx="507">
                  <c:v>7683333.3333332799</c:v>
                </c:pt>
                <c:pt idx="508">
                  <c:v>7698275.8620689102</c:v>
                </c:pt>
                <c:pt idx="509">
                  <c:v>7713218.3908045497</c:v>
                </c:pt>
                <c:pt idx="510">
                  <c:v>7728160.9195401799</c:v>
                </c:pt>
                <c:pt idx="511">
                  <c:v>7743103.4482758101</c:v>
                </c:pt>
                <c:pt idx="512">
                  <c:v>7758045.9770114403</c:v>
                </c:pt>
                <c:pt idx="513">
                  <c:v>7772988.5057470696</c:v>
                </c:pt>
                <c:pt idx="514">
                  <c:v>7787931.0344827101</c:v>
                </c:pt>
                <c:pt idx="515">
                  <c:v>7802873.5632183403</c:v>
                </c:pt>
                <c:pt idx="516">
                  <c:v>7817816.0919539696</c:v>
                </c:pt>
                <c:pt idx="517">
                  <c:v>7832758.6206895998</c:v>
                </c:pt>
                <c:pt idx="518">
                  <c:v>7847701.14942523</c:v>
                </c:pt>
                <c:pt idx="519">
                  <c:v>7862643.6781608704</c:v>
                </c:pt>
                <c:pt idx="520">
                  <c:v>7877586.2068964997</c:v>
                </c:pt>
                <c:pt idx="521">
                  <c:v>7892528.7356321299</c:v>
                </c:pt>
                <c:pt idx="522">
                  <c:v>7907471.2643677602</c:v>
                </c:pt>
                <c:pt idx="523">
                  <c:v>7922413.7931033904</c:v>
                </c:pt>
                <c:pt idx="524">
                  <c:v>7937356.3218390299</c:v>
                </c:pt>
                <c:pt idx="525">
                  <c:v>7952298.8505746601</c:v>
                </c:pt>
                <c:pt idx="526">
                  <c:v>7967241.3793102903</c:v>
                </c:pt>
                <c:pt idx="527">
                  <c:v>7982183.9080459196</c:v>
                </c:pt>
                <c:pt idx="528">
                  <c:v>7997126.4367815601</c:v>
                </c:pt>
                <c:pt idx="529">
                  <c:v>8012068.9655171903</c:v>
                </c:pt>
                <c:pt idx="530">
                  <c:v>8027011.4942528196</c:v>
                </c:pt>
                <c:pt idx="531">
                  <c:v>8041954.0229884498</c:v>
                </c:pt>
                <c:pt idx="532">
                  <c:v>8056896.55172408</c:v>
                </c:pt>
                <c:pt idx="533">
                  <c:v>8071839.0804597205</c:v>
                </c:pt>
                <c:pt idx="534">
                  <c:v>8086781.6091953497</c:v>
                </c:pt>
                <c:pt idx="535">
                  <c:v>8101724.13793098</c:v>
                </c:pt>
                <c:pt idx="536">
                  <c:v>8116666.6666666102</c:v>
                </c:pt>
                <c:pt idx="537">
                  <c:v>8131609.1954022404</c:v>
                </c:pt>
                <c:pt idx="538">
                  <c:v>8146551.7241378799</c:v>
                </c:pt>
                <c:pt idx="539">
                  <c:v>8161494.2528735101</c:v>
                </c:pt>
                <c:pt idx="540">
                  <c:v>8176436.7816091403</c:v>
                </c:pt>
                <c:pt idx="541">
                  <c:v>8191379.3103447696</c:v>
                </c:pt>
                <c:pt idx="542">
                  <c:v>8206321.8390803998</c:v>
                </c:pt>
                <c:pt idx="543">
                  <c:v>8221264.3678160403</c:v>
                </c:pt>
                <c:pt idx="544">
                  <c:v>8236206.8965516696</c:v>
                </c:pt>
                <c:pt idx="545">
                  <c:v>8251149.4252872998</c:v>
                </c:pt>
                <c:pt idx="546">
                  <c:v>8266091.95402293</c:v>
                </c:pt>
                <c:pt idx="547">
                  <c:v>8281034.4827585602</c:v>
                </c:pt>
                <c:pt idx="548">
                  <c:v>8295977.0114941997</c:v>
                </c:pt>
                <c:pt idx="549">
                  <c:v>8310919.54022983</c:v>
                </c:pt>
                <c:pt idx="550">
                  <c:v>8325862.0689654602</c:v>
                </c:pt>
                <c:pt idx="551">
                  <c:v>8340804.5977010904</c:v>
                </c:pt>
                <c:pt idx="552">
                  <c:v>8355747.1264367197</c:v>
                </c:pt>
                <c:pt idx="553">
                  <c:v>8370689.6551723601</c:v>
                </c:pt>
                <c:pt idx="554">
                  <c:v>8385632.1839079903</c:v>
                </c:pt>
                <c:pt idx="555">
                  <c:v>8400574.7126436196</c:v>
                </c:pt>
                <c:pt idx="556">
                  <c:v>8415517.2413792498</c:v>
                </c:pt>
                <c:pt idx="557">
                  <c:v>8430459.7701148894</c:v>
                </c:pt>
                <c:pt idx="558">
                  <c:v>8445402.2988505196</c:v>
                </c:pt>
                <c:pt idx="559">
                  <c:v>8460344.8275861498</c:v>
                </c:pt>
                <c:pt idx="560">
                  <c:v>8475287.35632178</c:v>
                </c:pt>
                <c:pt idx="561">
                  <c:v>8490229.8850574102</c:v>
                </c:pt>
                <c:pt idx="562">
                  <c:v>8505172.4137930498</c:v>
                </c:pt>
                <c:pt idx="563">
                  <c:v>8520114.94252868</c:v>
                </c:pt>
                <c:pt idx="564">
                  <c:v>8535057.4712643102</c:v>
                </c:pt>
                <c:pt idx="565">
                  <c:v>8549999.9999999404</c:v>
                </c:pt>
                <c:pt idx="566">
                  <c:v>8564942.5287355706</c:v>
                </c:pt>
                <c:pt idx="567">
                  <c:v>8579885.0574712101</c:v>
                </c:pt>
                <c:pt idx="568">
                  <c:v>8594827.5862068404</c:v>
                </c:pt>
                <c:pt idx="569">
                  <c:v>8609770.1149424706</c:v>
                </c:pt>
                <c:pt idx="570">
                  <c:v>8624712.6436781008</c:v>
                </c:pt>
                <c:pt idx="571">
                  <c:v>8639655.1724137403</c:v>
                </c:pt>
                <c:pt idx="572">
                  <c:v>8654597.7011493705</c:v>
                </c:pt>
                <c:pt idx="573">
                  <c:v>8669540.2298850007</c:v>
                </c:pt>
                <c:pt idx="574">
                  <c:v>8684482.7586206291</c:v>
                </c:pt>
                <c:pt idx="575">
                  <c:v>8699425.2873562593</c:v>
                </c:pt>
                <c:pt idx="576">
                  <c:v>8714367.8160919007</c:v>
                </c:pt>
                <c:pt idx="577">
                  <c:v>8729310.3448275309</c:v>
                </c:pt>
                <c:pt idx="578">
                  <c:v>8744252.8735631593</c:v>
                </c:pt>
                <c:pt idx="579">
                  <c:v>8759195.4022987895</c:v>
                </c:pt>
                <c:pt idx="580">
                  <c:v>8774137.9310344197</c:v>
                </c:pt>
                <c:pt idx="581">
                  <c:v>8789080.4597700592</c:v>
                </c:pt>
                <c:pt idx="582">
                  <c:v>8804022.9885056894</c:v>
                </c:pt>
                <c:pt idx="583">
                  <c:v>8818965.5172413196</c:v>
                </c:pt>
                <c:pt idx="584">
                  <c:v>8833908.0459769499</c:v>
                </c:pt>
                <c:pt idx="585">
                  <c:v>8848850.5747125801</c:v>
                </c:pt>
                <c:pt idx="586">
                  <c:v>8863793.1034482196</c:v>
                </c:pt>
                <c:pt idx="587">
                  <c:v>8878735.6321838498</c:v>
                </c:pt>
                <c:pt idx="588">
                  <c:v>8893678.16091948</c:v>
                </c:pt>
                <c:pt idx="589">
                  <c:v>8908620.6896551102</c:v>
                </c:pt>
                <c:pt idx="590">
                  <c:v>8923563.2183907405</c:v>
                </c:pt>
                <c:pt idx="591">
                  <c:v>8938505.74712638</c:v>
                </c:pt>
                <c:pt idx="592">
                  <c:v>8953448.2758620102</c:v>
                </c:pt>
                <c:pt idx="593">
                  <c:v>8968390.8045976404</c:v>
                </c:pt>
                <c:pt idx="594">
                  <c:v>8983333.3333332706</c:v>
                </c:pt>
                <c:pt idx="595">
                  <c:v>8998275.8620689102</c:v>
                </c:pt>
                <c:pt idx="596">
                  <c:v>9013218.3908045404</c:v>
                </c:pt>
                <c:pt idx="597">
                  <c:v>9028160.9195401706</c:v>
                </c:pt>
                <c:pt idx="598">
                  <c:v>9043103.4482758008</c:v>
                </c:pt>
                <c:pt idx="599">
                  <c:v>9058045.9770114291</c:v>
                </c:pt>
                <c:pt idx="600">
                  <c:v>9072988.5057470705</c:v>
                </c:pt>
                <c:pt idx="601">
                  <c:v>9087931.0344827008</c:v>
                </c:pt>
                <c:pt idx="602">
                  <c:v>9102873.5632183291</c:v>
                </c:pt>
                <c:pt idx="603">
                  <c:v>9117816.0919539593</c:v>
                </c:pt>
                <c:pt idx="604">
                  <c:v>9132758.6206895895</c:v>
                </c:pt>
                <c:pt idx="605">
                  <c:v>9147701.1494252309</c:v>
                </c:pt>
                <c:pt idx="606">
                  <c:v>9162643.6781608593</c:v>
                </c:pt>
                <c:pt idx="607">
                  <c:v>9177586.2068964895</c:v>
                </c:pt>
                <c:pt idx="608">
                  <c:v>9192528.7356321197</c:v>
                </c:pt>
                <c:pt idx="609">
                  <c:v>9207471.2643677499</c:v>
                </c:pt>
                <c:pt idx="610">
                  <c:v>9222413.7931033894</c:v>
                </c:pt>
                <c:pt idx="611">
                  <c:v>9237356.3218390197</c:v>
                </c:pt>
                <c:pt idx="612">
                  <c:v>9252298.8505746499</c:v>
                </c:pt>
                <c:pt idx="613">
                  <c:v>9267241.3793102801</c:v>
                </c:pt>
                <c:pt idx="614">
                  <c:v>9282183.9080459103</c:v>
                </c:pt>
                <c:pt idx="615">
                  <c:v>9297126.4367815498</c:v>
                </c:pt>
                <c:pt idx="616">
                  <c:v>9312068.96551718</c:v>
                </c:pt>
                <c:pt idx="617">
                  <c:v>9327011.4942528103</c:v>
                </c:pt>
                <c:pt idx="618">
                  <c:v>9341954.0229884405</c:v>
                </c:pt>
                <c:pt idx="619">
                  <c:v>9356896.55172408</c:v>
                </c:pt>
                <c:pt idx="620">
                  <c:v>9371839.0804597102</c:v>
                </c:pt>
                <c:pt idx="621">
                  <c:v>9386781.6091953404</c:v>
                </c:pt>
                <c:pt idx="622">
                  <c:v>9401724.1379309706</c:v>
                </c:pt>
                <c:pt idx="623">
                  <c:v>9416666.6666666009</c:v>
                </c:pt>
                <c:pt idx="624">
                  <c:v>9431609.1954022404</c:v>
                </c:pt>
                <c:pt idx="625">
                  <c:v>9446551.7241378706</c:v>
                </c:pt>
                <c:pt idx="626">
                  <c:v>9461494.2528735008</c:v>
                </c:pt>
                <c:pt idx="627">
                  <c:v>9476436.7816091292</c:v>
                </c:pt>
                <c:pt idx="628">
                  <c:v>9491379.3103447594</c:v>
                </c:pt>
                <c:pt idx="629">
                  <c:v>9506321.8390804008</c:v>
                </c:pt>
                <c:pt idx="630">
                  <c:v>9521264.3678160291</c:v>
                </c:pt>
                <c:pt idx="631">
                  <c:v>9536206.8965516593</c:v>
                </c:pt>
                <c:pt idx="632">
                  <c:v>9551149.4252872895</c:v>
                </c:pt>
                <c:pt idx="633">
                  <c:v>9566091.9540229198</c:v>
                </c:pt>
                <c:pt idx="634">
                  <c:v>9581034.4827585593</c:v>
                </c:pt>
                <c:pt idx="635">
                  <c:v>9595977.0114941895</c:v>
                </c:pt>
                <c:pt idx="636">
                  <c:v>9610919.5402298197</c:v>
                </c:pt>
                <c:pt idx="637">
                  <c:v>9625862.0689654499</c:v>
                </c:pt>
                <c:pt idx="638">
                  <c:v>9640804.5977010801</c:v>
                </c:pt>
                <c:pt idx="639">
                  <c:v>9655747.1264367197</c:v>
                </c:pt>
                <c:pt idx="640">
                  <c:v>9670689.6551723499</c:v>
                </c:pt>
                <c:pt idx="641">
                  <c:v>9685632.1839079801</c:v>
                </c:pt>
                <c:pt idx="642">
                  <c:v>9700574.7126436103</c:v>
                </c:pt>
                <c:pt idx="643">
                  <c:v>9715517.2413792405</c:v>
                </c:pt>
                <c:pt idx="644">
                  <c:v>9730459.7701148801</c:v>
                </c:pt>
                <c:pt idx="645">
                  <c:v>9745402.2988505103</c:v>
                </c:pt>
                <c:pt idx="646">
                  <c:v>9760344.8275861405</c:v>
                </c:pt>
                <c:pt idx="647">
                  <c:v>9775287.3563217707</c:v>
                </c:pt>
                <c:pt idx="648">
                  <c:v>9790229.8850574102</c:v>
                </c:pt>
                <c:pt idx="649">
                  <c:v>9805172.4137930404</c:v>
                </c:pt>
                <c:pt idx="650">
                  <c:v>9820114.9425286707</c:v>
                </c:pt>
                <c:pt idx="651">
                  <c:v>9835057.4712643009</c:v>
                </c:pt>
                <c:pt idx="652">
                  <c:v>9849999.9999999292</c:v>
                </c:pt>
                <c:pt idx="653">
                  <c:v>9864942.5287355706</c:v>
                </c:pt>
                <c:pt idx="654">
                  <c:v>9879885.0574712008</c:v>
                </c:pt>
                <c:pt idx="655">
                  <c:v>9894827.5862068292</c:v>
                </c:pt>
                <c:pt idx="656">
                  <c:v>9909770.1149424594</c:v>
                </c:pt>
                <c:pt idx="657">
                  <c:v>9924712.6436780896</c:v>
                </c:pt>
                <c:pt idx="658">
                  <c:v>9939655.1724137291</c:v>
                </c:pt>
                <c:pt idx="659">
                  <c:v>9954597.7011493593</c:v>
                </c:pt>
                <c:pt idx="660">
                  <c:v>9969540.2298849896</c:v>
                </c:pt>
                <c:pt idx="661">
                  <c:v>9984482.7586206198</c:v>
                </c:pt>
                <c:pt idx="662">
                  <c:v>9999425.28735625</c:v>
                </c:pt>
                <c:pt idx="663">
                  <c:v>10014367.8160918</c:v>
                </c:pt>
                <c:pt idx="664">
                  <c:v>10029310.344827499</c:v>
                </c:pt>
                <c:pt idx="665">
                  <c:v>10044252.8735631</c:v>
                </c:pt>
                <c:pt idx="666">
                  <c:v>10059195.4022987</c:v>
                </c:pt>
                <c:pt idx="667">
                  <c:v>10074137.931034399</c:v>
                </c:pt>
                <c:pt idx="668">
                  <c:v>10089080.45977</c:v>
                </c:pt>
                <c:pt idx="669">
                  <c:v>10104022.9885056</c:v>
                </c:pt>
                <c:pt idx="670">
                  <c:v>10118965.517241299</c:v>
                </c:pt>
                <c:pt idx="671">
                  <c:v>10133908.0459769</c:v>
                </c:pt>
                <c:pt idx="672">
                  <c:v>10148850.5747125</c:v>
                </c:pt>
                <c:pt idx="673">
                  <c:v>10163793.103448199</c:v>
                </c:pt>
                <c:pt idx="674">
                  <c:v>10178735.6321838</c:v>
                </c:pt>
                <c:pt idx="675">
                  <c:v>10193678.1609194</c:v>
                </c:pt>
                <c:pt idx="676">
                  <c:v>10208620.689655101</c:v>
                </c:pt>
                <c:pt idx="677">
                  <c:v>10223563.218390699</c:v>
                </c:pt>
                <c:pt idx="678">
                  <c:v>10238505.7471263</c:v>
                </c:pt>
                <c:pt idx="679">
                  <c:v>10253448.275862001</c:v>
                </c:pt>
                <c:pt idx="680">
                  <c:v>10268390.804597599</c:v>
                </c:pt>
                <c:pt idx="681">
                  <c:v>10283333.3333332</c:v>
                </c:pt>
                <c:pt idx="682">
                  <c:v>10298275.862068901</c:v>
                </c:pt>
                <c:pt idx="683">
                  <c:v>10313218.390804499</c:v>
                </c:pt>
                <c:pt idx="684">
                  <c:v>10328160.9195401</c:v>
                </c:pt>
                <c:pt idx="685">
                  <c:v>10343103.4482757</c:v>
                </c:pt>
                <c:pt idx="686">
                  <c:v>10358045.977011399</c:v>
                </c:pt>
                <c:pt idx="687">
                  <c:v>10372988.505747</c:v>
                </c:pt>
                <c:pt idx="688">
                  <c:v>10387931.0344826</c:v>
                </c:pt>
                <c:pt idx="689">
                  <c:v>10402873.563218299</c:v>
                </c:pt>
                <c:pt idx="690">
                  <c:v>10417816.0919539</c:v>
                </c:pt>
                <c:pt idx="691">
                  <c:v>10432758.6206895</c:v>
                </c:pt>
                <c:pt idx="692">
                  <c:v>10447701.149425199</c:v>
                </c:pt>
                <c:pt idx="693">
                  <c:v>10462643.6781608</c:v>
                </c:pt>
                <c:pt idx="694">
                  <c:v>10477586.2068964</c:v>
                </c:pt>
                <c:pt idx="695">
                  <c:v>10492528.735632099</c:v>
                </c:pt>
                <c:pt idx="696">
                  <c:v>10507471.2643677</c:v>
                </c:pt>
                <c:pt idx="697">
                  <c:v>10522413.7931033</c:v>
                </c:pt>
                <c:pt idx="698">
                  <c:v>10537356.321838999</c:v>
                </c:pt>
                <c:pt idx="699">
                  <c:v>10552298.8505746</c:v>
                </c:pt>
                <c:pt idx="700">
                  <c:v>10567241.3793102</c:v>
                </c:pt>
                <c:pt idx="701">
                  <c:v>10582183.908045899</c:v>
                </c:pt>
                <c:pt idx="702">
                  <c:v>10597126.4367815</c:v>
                </c:pt>
                <c:pt idx="703">
                  <c:v>10612068.9655171</c:v>
                </c:pt>
                <c:pt idx="704">
                  <c:v>10627011.494252799</c:v>
                </c:pt>
                <c:pt idx="705">
                  <c:v>10641954.022988399</c:v>
                </c:pt>
                <c:pt idx="706">
                  <c:v>10656896.551724</c:v>
                </c:pt>
                <c:pt idx="707">
                  <c:v>10671839.080459701</c:v>
                </c:pt>
                <c:pt idx="708">
                  <c:v>10686781.609195299</c:v>
                </c:pt>
                <c:pt idx="709">
                  <c:v>10701724.1379309</c:v>
                </c:pt>
                <c:pt idx="710">
                  <c:v>10716666.6666665</c:v>
                </c:pt>
                <c:pt idx="711">
                  <c:v>10731609.195402199</c:v>
                </c:pt>
                <c:pt idx="712">
                  <c:v>10746551.7241378</c:v>
                </c:pt>
                <c:pt idx="713">
                  <c:v>10761494.2528734</c:v>
                </c:pt>
                <c:pt idx="714">
                  <c:v>10776436.781609099</c:v>
                </c:pt>
                <c:pt idx="715">
                  <c:v>10791379.3103447</c:v>
                </c:pt>
                <c:pt idx="716">
                  <c:v>10806321.8390803</c:v>
                </c:pt>
                <c:pt idx="717">
                  <c:v>10821264.367815999</c:v>
                </c:pt>
                <c:pt idx="718">
                  <c:v>10836206.8965516</c:v>
                </c:pt>
                <c:pt idx="719">
                  <c:v>10851149.4252872</c:v>
                </c:pt>
                <c:pt idx="720">
                  <c:v>10866091.954022899</c:v>
                </c:pt>
                <c:pt idx="721">
                  <c:v>10881034.4827585</c:v>
                </c:pt>
                <c:pt idx="722">
                  <c:v>10895977.0114941</c:v>
                </c:pt>
                <c:pt idx="723">
                  <c:v>10910919.540229799</c:v>
                </c:pt>
                <c:pt idx="724">
                  <c:v>10925862.0689654</c:v>
                </c:pt>
                <c:pt idx="725">
                  <c:v>10940804.597701</c:v>
                </c:pt>
                <c:pt idx="726">
                  <c:v>10955747.126436699</c:v>
                </c:pt>
                <c:pt idx="727">
                  <c:v>10970689.6551723</c:v>
                </c:pt>
                <c:pt idx="728">
                  <c:v>10985632.1839079</c:v>
                </c:pt>
                <c:pt idx="729">
                  <c:v>11000574.712643599</c:v>
                </c:pt>
                <c:pt idx="730">
                  <c:v>11015517.2413792</c:v>
                </c:pt>
                <c:pt idx="731">
                  <c:v>11030459.7701148</c:v>
                </c:pt>
                <c:pt idx="732">
                  <c:v>11045402.298850499</c:v>
                </c:pt>
                <c:pt idx="733">
                  <c:v>11060344.8275861</c:v>
                </c:pt>
                <c:pt idx="734">
                  <c:v>11075287.3563217</c:v>
                </c:pt>
                <c:pt idx="735">
                  <c:v>11090229.885057401</c:v>
                </c:pt>
                <c:pt idx="736">
                  <c:v>11105172.413792999</c:v>
                </c:pt>
                <c:pt idx="737">
                  <c:v>11120114.9425286</c:v>
                </c:pt>
                <c:pt idx="738">
                  <c:v>11135057.4712642</c:v>
                </c:pt>
                <c:pt idx="739">
                  <c:v>11149999.999999899</c:v>
                </c:pt>
                <c:pt idx="740">
                  <c:v>11164942.5287355</c:v>
                </c:pt>
                <c:pt idx="741">
                  <c:v>11179885.0574711</c:v>
                </c:pt>
                <c:pt idx="742">
                  <c:v>11194827.586206799</c:v>
                </c:pt>
                <c:pt idx="743">
                  <c:v>11209770.1149424</c:v>
                </c:pt>
                <c:pt idx="744">
                  <c:v>11224712.643678</c:v>
                </c:pt>
                <c:pt idx="745">
                  <c:v>11239655.172413699</c:v>
                </c:pt>
                <c:pt idx="746">
                  <c:v>11254597.7011493</c:v>
                </c:pt>
                <c:pt idx="747">
                  <c:v>11269540.2298849</c:v>
                </c:pt>
                <c:pt idx="748">
                  <c:v>11284482.758620599</c:v>
                </c:pt>
                <c:pt idx="749">
                  <c:v>11299425.2873562</c:v>
                </c:pt>
                <c:pt idx="750">
                  <c:v>11314367.8160918</c:v>
                </c:pt>
                <c:pt idx="751">
                  <c:v>11329310.344827499</c:v>
                </c:pt>
                <c:pt idx="752">
                  <c:v>11344252.8735631</c:v>
                </c:pt>
                <c:pt idx="753">
                  <c:v>11359195.4022987</c:v>
                </c:pt>
                <c:pt idx="754">
                  <c:v>11374137.931034399</c:v>
                </c:pt>
                <c:pt idx="755">
                  <c:v>11389080.45977</c:v>
                </c:pt>
                <c:pt idx="756">
                  <c:v>11404022.9885056</c:v>
                </c:pt>
                <c:pt idx="757">
                  <c:v>11418965.517241299</c:v>
                </c:pt>
                <c:pt idx="758">
                  <c:v>11433908.0459769</c:v>
                </c:pt>
                <c:pt idx="759">
                  <c:v>11448850.5747125</c:v>
                </c:pt>
                <c:pt idx="760">
                  <c:v>11463793.103448199</c:v>
                </c:pt>
                <c:pt idx="761">
                  <c:v>11478735.6321838</c:v>
                </c:pt>
                <c:pt idx="762">
                  <c:v>11493678.1609194</c:v>
                </c:pt>
                <c:pt idx="763">
                  <c:v>11508620.689655</c:v>
                </c:pt>
                <c:pt idx="764">
                  <c:v>11523563.218390699</c:v>
                </c:pt>
                <c:pt idx="765">
                  <c:v>11538505.7471263</c:v>
                </c:pt>
                <c:pt idx="766">
                  <c:v>11553448.2758619</c:v>
                </c:pt>
                <c:pt idx="767">
                  <c:v>11568390.804597599</c:v>
                </c:pt>
                <c:pt idx="768">
                  <c:v>11583333.3333332</c:v>
                </c:pt>
                <c:pt idx="769">
                  <c:v>11598275.8620688</c:v>
                </c:pt>
                <c:pt idx="770">
                  <c:v>11613218.390804499</c:v>
                </c:pt>
                <c:pt idx="771">
                  <c:v>11628160.9195401</c:v>
                </c:pt>
                <c:pt idx="772">
                  <c:v>11643103.4482757</c:v>
                </c:pt>
                <c:pt idx="773">
                  <c:v>11658045.977011399</c:v>
                </c:pt>
                <c:pt idx="774">
                  <c:v>11672988.505747</c:v>
                </c:pt>
                <c:pt idx="775">
                  <c:v>11687931.0344826</c:v>
                </c:pt>
                <c:pt idx="776">
                  <c:v>11702873.563218299</c:v>
                </c:pt>
                <c:pt idx="777">
                  <c:v>11717816.0919539</c:v>
                </c:pt>
                <c:pt idx="778">
                  <c:v>11732758.6206895</c:v>
                </c:pt>
                <c:pt idx="779">
                  <c:v>11747701.149425199</c:v>
                </c:pt>
                <c:pt idx="780">
                  <c:v>11762643.6781608</c:v>
                </c:pt>
                <c:pt idx="781">
                  <c:v>11777586.2068964</c:v>
                </c:pt>
                <c:pt idx="782">
                  <c:v>11792528.735632099</c:v>
                </c:pt>
                <c:pt idx="783">
                  <c:v>11807471.2643677</c:v>
                </c:pt>
                <c:pt idx="784">
                  <c:v>11822413.7931033</c:v>
                </c:pt>
                <c:pt idx="785">
                  <c:v>11837356.321838999</c:v>
                </c:pt>
                <c:pt idx="786">
                  <c:v>11852298.8505746</c:v>
                </c:pt>
                <c:pt idx="787">
                  <c:v>11867241.3793102</c:v>
                </c:pt>
                <c:pt idx="788">
                  <c:v>11882183.908045899</c:v>
                </c:pt>
                <c:pt idx="789">
                  <c:v>11897126.4367815</c:v>
                </c:pt>
                <c:pt idx="790">
                  <c:v>11912068.9655171</c:v>
                </c:pt>
                <c:pt idx="791">
                  <c:v>11927011.4942527</c:v>
                </c:pt>
                <c:pt idx="792">
                  <c:v>11941954.022988399</c:v>
                </c:pt>
                <c:pt idx="793">
                  <c:v>11956896.551724</c:v>
                </c:pt>
                <c:pt idx="794">
                  <c:v>11971839.0804596</c:v>
                </c:pt>
                <c:pt idx="795">
                  <c:v>11986781.609195299</c:v>
                </c:pt>
                <c:pt idx="796">
                  <c:v>12001724.1379309</c:v>
                </c:pt>
                <c:pt idx="797">
                  <c:v>12016666.6666665</c:v>
                </c:pt>
                <c:pt idx="798">
                  <c:v>12031609.195402199</c:v>
                </c:pt>
                <c:pt idx="799">
                  <c:v>12046551.7241378</c:v>
                </c:pt>
                <c:pt idx="800">
                  <c:v>12061494.2528734</c:v>
                </c:pt>
                <c:pt idx="801">
                  <c:v>12076436.781609099</c:v>
                </c:pt>
                <c:pt idx="802">
                  <c:v>12091379.3103447</c:v>
                </c:pt>
                <c:pt idx="803">
                  <c:v>12106321.8390803</c:v>
                </c:pt>
                <c:pt idx="804">
                  <c:v>12121264.367815999</c:v>
                </c:pt>
                <c:pt idx="805">
                  <c:v>12136206.8965516</c:v>
                </c:pt>
                <c:pt idx="806">
                  <c:v>12151149.4252872</c:v>
                </c:pt>
                <c:pt idx="807">
                  <c:v>12166091.954022899</c:v>
                </c:pt>
                <c:pt idx="808">
                  <c:v>12181034.4827585</c:v>
                </c:pt>
                <c:pt idx="809">
                  <c:v>12195977.0114941</c:v>
                </c:pt>
                <c:pt idx="810">
                  <c:v>12210919.540229799</c:v>
                </c:pt>
                <c:pt idx="811">
                  <c:v>12225862.0689654</c:v>
                </c:pt>
                <c:pt idx="812">
                  <c:v>12240804.597701</c:v>
                </c:pt>
                <c:pt idx="813">
                  <c:v>12255747.126436699</c:v>
                </c:pt>
                <c:pt idx="814">
                  <c:v>12270689.6551723</c:v>
                </c:pt>
                <c:pt idx="815">
                  <c:v>12285632.1839079</c:v>
                </c:pt>
                <c:pt idx="816">
                  <c:v>12300574.7126435</c:v>
                </c:pt>
                <c:pt idx="817">
                  <c:v>12315517.2413792</c:v>
                </c:pt>
                <c:pt idx="818">
                  <c:v>12330459.7701148</c:v>
                </c:pt>
                <c:pt idx="819">
                  <c:v>12345402.2988504</c:v>
                </c:pt>
                <c:pt idx="820">
                  <c:v>12360344.8275861</c:v>
                </c:pt>
                <c:pt idx="821">
                  <c:v>12375287.3563217</c:v>
                </c:pt>
                <c:pt idx="822">
                  <c:v>12390229.8850573</c:v>
                </c:pt>
                <c:pt idx="823">
                  <c:v>12405172.413792999</c:v>
                </c:pt>
                <c:pt idx="824">
                  <c:v>12420114.9425286</c:v>
                </c:pt>
                <c:pt idx="825">
                  <c:v>12435057.4712642</c:v>
                </c:pt>
                <c:pt idx="826">
                  <c:v>12449999.999999899</c:v>
                </c:pt>
                <c:pt idx="827">
                  <c:v>12464942.5287355</c:v>
                </c:pt>
                <c:pt idx="828">
                  <c:v>12479885.0574711</c:v>
                </c:pt>
                <c:pt idx="829">
                  <c:v>12494827.586206799</c:v>
                </c:pt>
                <c:pt idx="830">
                  <c:v>12509770.1149424</c:v>
                </c:pt>
                <c:pt idx="831">
                  <c:v>12524712.643678</c:v>
                </c:pt>
                <c:pt idx="832">
                  <c:v>12539655.172413699</c:v>
                </c:pt>
                <c:pt idx="833">
                  <c:v>12554597.7011493</c:v>
                </c:pt>
                <c:pt idx="834">
                  <c:v>12569540.2298849</c:v>
                </c:pt>
                <c:pt idx="835">
                  <c:v>12584482.758620599</c:v>
                </c:pt>
                <c:pt idx="836">
                  <c:v>12599425.2873562</c:v>
                </c:pt>
                <c:pt idx="837">
                  <c:v>12614367.8160918</c:v>
                </c:pt>
                <c:pt idx="838">
                  <c:v>12629310.344827499</c:v>
                </c:pt>
                <c:pt idx="839">
                  <c:v>12644252.8735631</c:v>
                </c:pt>
                <c:pt idx="840">
                  <c:v>12659195.4022987</c:v>
                </c:pt>
                <c:pt idx="841">
                  <c:v>12674137.931034399</c:v>
                </c:pt>
                <c:pt idx="842">
                  <c:v>12689080.45977</c:v>
                </c:pt>
                <c:pt idx="843">
                  <c:v>12704022.9885056</c:v>
                </c:pt>
                <c:pt idx="844">
                  <c:v>12718965.5172412</c:v>
                </c:pt>
                <c:pt idx="845">
                  <c:v>12733908.0459769</c:v>
                </c:pt>
                <c:pt idx="846">
                  <c:v>12748850.5747125</c:v>
                </c:pt>
                <c:pt idx="847">
                  <c:v>12763793.1034481</c:v>
                </c:pt>
                <c:pt idx="848">
                  <c:v>12778735.6321838</c:v>
                </c:pt>
                <c:pt idx="849">
                  <c:v>12793678.1609194</c:v>
                </c:pt>
                <c:pt idx="850">
                  <c:v>12808620.689655</c:v>
                </c:pt>
                <c:pt idx="851">
                  <c:v>12823563.218390699</c:v>
                </c:pt>
                <c:pt idx="852">
                  <c:v>12838505.7471263</c:v>
                </c:pt>
                <c:pt idx="853">
                  <c:v>12853448.2758619</c:v>
                </c:pt>
                <c:pt idx="854">
                  <c:v>12868390.804597599</c:v>
                </c:pt>
                <c:pt idx="855">
                  <c:v>12883333.3333332</c:v>
                </c:pt>
                <c:pt idx="856">
                  <c:v>12898275.8620688</c:v>
                </c:pt>
                <c:pt idx="857">
                  <c:v>12913218.390804499</c:v>
                </c:pt>
                <c:pt idx="858">
                  <c:v>12928160.9195401</c:v>
                </c:pt>
                <c:pt idx="859">
                  <c:v>12943103.4482757</c:v>
                </c:pt>
                <c:pt idx="860">
                  <c:v>12958045.977011399</c:v>
                </c:pt>
                <c:pt idx="861">
                  <c:v>12972988.505747</c:v>
                </c:pt>
                <c:pt idx="862">
                  <c:v>12987931.0344826</c:v>
                </c:pt>
                <c:pt idx="863">
                  <c:v>13002873.563218299</c:v>
                </c:pt>
                <c:pt idx="864">
                  <c:v>13017816.0919539</c:v>
                </c:pt>
                <c:pt idx="865">
                  <c:v>13032758.6206895</c:v>
                </c:pt>
                <c:pt idx="866">
                  <c:v>13047701.149425199</c:v>
                </c:pt>
                <c:pt idx="867">
                  <c:v>13062643.6781608</c:v>
                </c:pt>
                <c:pt idx="868">
                  <c:v>13077586.2068964</c:v>
                </c:pt>
                <c:pt idx="869">
                  <c:v>13092528.735632</c:v>
                </c:pt>
                <c:pt idx="870">
                  <c:v>13107471.2643677</c:v>
                </c:pt>
                <c:pt idx="871">
                  <c:v>13122413.7931033</c:v>
                </c:pt>
                <c:pt idx="872">
                  <c:v>13137356.3218389</c:v>
                </c:pt>
                <c:pt idx="873">
                  <c:v>13152298.8505746</c:v>
                </c:pt>
                <c:pt idx="874">
                  <c:v>13167241.3793102</c:v>
                </c:pt>
                <c:pt idx="875">
                  <c:v>13182183.9080458</c:v>
                </c:pt>
                <c:pt idx="876">
                  <c:v>13197126.4367815</c:v>
                </c:pt>
                <c:pt idx="877">
                  <c:v>13212068.9655171</c:v>
                </c:pt>
                <c:pt idx="878">
                  <c:v>13227011.4942527</c:v>
                </c:pt>
                <c:pt idx="879">
                  <c:v>13241954.022988399</c:v>
                </c:pt>
                <c:pt idx="880">
                  <c:v>13256896.551724</c:v>
                </c:pt>
                <c:pt idx="881">
                  <c:v>13271839.0804596</c:v>
                </c:pt>
                <c:pt idx="882">
                  <c:v>13286781.609195299</c:v>
                </c:pt>
                <c:pt idx="883">
                  <c:v>13301724.1379309</c:v>
                </c:pt>
                <c:pt idx="884">
                  <c:v>13316666.6666665</c:v>
                </c:pt>
                <c:pt idx="885">
                  <c:v>13331609.195402199</c:v>
                </c:pt>
                <c:pt idx="886">
                  <c:v>13346551.7241378</c:v>
                </c:pt>
                <c:pt idx="887">
                  <c:v>13361494.2528734</c:v>
                </c:pt>
                <c:pt idx="888">
                  <c:v>13376436.781609099</c:v>
                </c:pt>
                <c:pt idx="889">
                  <c:v>13391379.3103447</c:v>
                </c:pt>
                <c:pt idx="890">
                  <c:v>13406321.8390803</c:v>
                </c:pt>
                <c:pt idx="891">
                  <c:v>13421264.367815999</c:v>
                </c:pt>
                <c:pt idx="892">
                  <c:v>13436206.8965516</c:v>
                </c:pt>
                <c:pt idx="893">
                  <c:v>13451149.4252872</c:v>
                </c:pt>
                <c:pt idx="894">
                  <c:v>13466091.954022899</c:v>
                </c:pt>
                <c:pt idx="895">
                  <c:v>13481034.4827585</c:v>
                </c:pt>
                <c:pt idx="896">
                  <c:v>13495977.0114941</c:v>
                </c:pt>
                <c:pt idx="897">
                  <c:v>13510919.540229701</c:v>
                </c:pt>
                <c:pt idx="898">
                  <c:v>13525862.0689654</c:v>
                </c:pt>
                <c:pt idx="899">
                  <c:v>13540804.597701</c:v>
                </c:pt>
                <c:pt idx="900">
                  <c:v>13555747.1264366</c:v>
                </c:pt>
                <c:pt idx="901">
                  <c:v>13570689.6551723</c:v>
                </c:pt>
                <c:pt idx="902">
                  <c:v>13585632.1839079</c:v>
                </c:pt>
                <c:pt idx="903">
                  <c:v>13600574.7126435</c:v>
                </c:pt>
                <c:pt idx="904">
                  <c:v>13615517.2413792</c:v>
                </c:pt>
                <c:pt idx="905">
                  <c:v>13630459.7701148</c:v>
                </c:pt>
                <c:pt idx="906">
                  <c:v>13645402.2988504</c:v>
                </c:pt>
                <c:pt idx="907">
                  <c:v>13660344.8275861</c:v>
                </c:pt>
                <c:pt idx="908">
                  <c:v>13675287.3563217</c:v>
                </c:pt>
                <c:pt idx="909">
                  <c:v>13690229.8850573</c:v>
                </c:pt>
                <c:pt idx="910">
                  <c:v>13705172.413792999</c:v>
                </c:pt>
                <c:pt idx="911">
                  <c:v>13720114.9425286</c:v>
                </c:pt>
                <c:pt idx="912">
                  <c:v>13735057.4712642</c:v>
                </c:pt>
                <c:pt idx="913">
                  <c:v>13749999.999999899</c:v>
                </c:pt>
                <c:pt idx="914">
                  <c:v>13764942.5287355</c:v>
                </c:pt>
                <c:pt idx="915">
                  <c:v>13779885.0574711</c:v>
                </c:pt>
                <c:pt idx="916">
                  <c:v>13794827.586206799</c:v>
                </c:pt>
                <c:pt idx="917">
                  <c:v>13809770.1149424</c:v>
                </c:pt>
                <c:pt idx="918">
                  <c:v>13824712.643678</c:v>
                </c:pt>
                <c:pt idx="919">
                  <c:v>13839655.172413699</c:v>
                </c:pt>
                <c:pt idx="920">
                  <c:v>13854597.7011493</c:v>
                </c:pt>
                <c:pt idx="921">
                  <c:v>13869540.2298849</c:v>
                </c:pt>
                <c:pt idx="922">
                  <c:v>13884482.758620501</c:v>
                </c:pt>
                <c:pt idx="923">
                  <c:v>13899425.2873562</c:v>
                </c:pt>
                <c:pt idx="924">
                  <c:v>13914367.8160918</c:v>
                </c:pt>
                <c:pt idx="925">
                  <c:v>13929310.344827401</c:v>
                </c:pt>
                <c:pt idx="926">
                  <c:v>13944252.8735631</c:v>
                </c:pt>
                <c:pt idx="927">
                  <c:v>13959195.4022987</c:v>
                </c:pt>
                <c:pt idx="928">
                  <c:v>13974137.9310343</c:v>
                </c:pt>
                <c:pt idx="929">
                  <c:v>13989080.45977</c:v>
                </c:pt>
                <c:pt idx="930">
                  <c:v>14004022.9885056</c:v>
                </c:pt>
                <c:pt idx="931">
                  <c:v>14018965.5172412</c:v>
                </c:pt>
                <c:pt idx="932">
                  <c:v>14033908.0459769</c:v>
                </c:pt>
                <c:pt idx="933">
                  <c:v>14048850.5747125</c:v>
                </c:pt>
                <c:pt idx="934">
                  <c:v>14063793.1034481</c:v>
                </c:pt>
                <c:pt idx="935">
                  <c:v>14078735.6321838</c:v>
                </c:pt>
                <c:pt idx="936">
                  <c:v>14093678.1609194</c:v>
                </c:pt>
                <c:pt idx="937">
                  <c:v>14108620.689655</c:v>
                </c:pt>
                <c:pt idx="938">
                  <c:v>14123563.218390699</c:v>
                </c:pt>
                <c:pt idx="939">
                  <c:v>14138505.7471263</c:v>
                </c:pt>
                <c:pt idx="940">
                  <c:v>14153448.2758619</c:v>
                </c:pt>
                <c:pt idx="941">
                  <c:v>14168390.804597599</c:v>
                </c:pt>
                <c:pt idx="942">
                  <c:v>14183333.3333332</c:v>
                </c:pt>
                <c:pt idx="943">
                  <c:v>14198275.8620688</c:v>
                </c:pt>
                <c:pt idx="944">
                  <c:v>14213218.390804499</c:v>
                </c:pt>
                <c:pt idx="945">
                  <c:v>14228160.9195401</c:v>
                </c:pt>
                <c:pt idx="946">
                  <c:v>14243103.4482757</c:v>
                </c:pt>
                <c:pt idx="947">
                  <c:v>14258045.977011399</c:v>
                </c:pt>
                <c:pt idx="948">
                  <c:v>14272988.505747</c:v>
                </c:pt>
                <c:pt idx="949">
                  <c:v>14287931.0344826</c:v>
                </c:pt>
                <c:pt idx="950">
                  <c:v>14302873.563218201</c:v>
                </c:pt>
                <c:pt idx="951">
                  <c:v>14317816.0919539</c:v>
                </c:pt>
                <c:pt idx="952">
                  <c:v>14332758.6206895</c:v>
                </c:pt>
                <c:pt idx="953">
                  <c:v>14347701.149425101</c:v>
                </c:pt>
                <c:pt idx="954">
                  <c:v>14362643.6781608</c:v>
                </c:pt>
                <c:pt idx="955">
                  <c:v>14377586.2068964</c:v>
                </c:pt>
                <c:pt idx="956">
                  <c:v>14392528.735632</c:v>
                </c:pt>
                <c:pt idx="957">
                  <c:v>14407471.2643677</c:v>
                </c:pt>
                <c:pt idx="958">
                  <c:v>14422413.7931033</c:v>
                </c:pt>
                <c:pt idx="959">
                  <c:v>14437356.3218389</c:v>
                </c:pt>
                <c:pt idx="960">
                  <c:v>14452298.8505746</c:v>
                </c:pt>
                <c:pt idx="961">
                  <c:v>14467241.3793102</c:v>
                </c:pt>
                <c:pt idx="962">
                  <c:v>14482183.9080458</c:v>
                </c:pt>
                <c:pt idx="963">
                  <c:v>14497126.4367815</c:v>
                </c:pt>
                <c:pt idx="964">
                  <c:v>14512068.9655171</c:v>
                </c:pt>
                <c:pt idx="965">
                  <c:v>14527011.4942527</c:v>
                </c:pt>
                <c:pt idx="966">
                  <c:v>14541954.022988399</c:v>
                </c:pt>
                <c:pt idx="967">
                  <c:v>14556896.551724</c:v>
                </c:pt>
                <c:pt idx="968">
                  <c:v>14571839.0804596</c:v>
                </c:pt>
                <c:pt idx="969">
                  <c:v>14586781.609195299</c:v>
                </c:pt>
                <c:pt idx="970">
                  <c:v>14601724.1379309</c:v>
                </c:pt>
                <c:pt idx="971">
                  <c:v>14616666.6666665</c:v>
                </c:pt>
                <c:pt idx="972">
                  <c:v>14631609.195402199</c:v>
                </c:pt>
                <c:pt idx="973">
                  <c:v>14646551.7241378</c:v>
                </c:pt>
                <c:pt idx="974">
                  <c:v>14661494.2528734</c:v>
                </c:pt>
                <c:pt idx="975">
                  <c:v>14676436.781609001</c:v>
                </c:pt>
                <c:pt idx="976">
                  <c:v>14691379.3103447</c:v>
                </c:pt>
                <c:pt idx="977">
                  <c:v>14706321.8390803</c:v>
                </c:pt>
                <c:pt idx="978">
                  <c:v>14721264.367815901</c:v>
                </c:pt>
                <c:pt idx="979">
                  <c:v>14736206.8965516</c:v>
                </c:pt>
                <c:pt idx="980">
                  <c:v>14751149.4252872</c:v>
                </c:pt>
                <c:pt idx="981">
                  <c:v>14766091.954022801</c:v>
                </c:pt>
                <c:pt idx="982">
                  <c:v>14781034.4827585</c:v>
                </c:pt>
                <c:pt idx="983">
                  <c:v>14795977.0114941</c:v>
                </c:pt>
                <c:pt idx="984">
                  <c:v>14810919.540229701</c:v>
                </c:pt>
                <c:pt idx="985">
                  <c:v>14825862.0689654</c:v>
                </c:pt>
                <c:pt idx="986">
                  <c:v>14840804.597701</c:v>
                </c:pt>
                <c:pt idx="987">
                  <c:v>14855747.1264366</c:v>
                </c:pt>
                <c:pt idx="988">
                  <c:v>14870689.6551723</c:v>
                </c:pt>
                <c:pt idx="989">
                  <c:v>14885632.1839079</c:v>
                </c:pt>
                <c:pt idx="990">
                  <c:v>14900574.7126435</c:v>
                </c:pt>
                <c:pt idx="991">
                  <c:v>14915517.2413792</c:v>
                </c:pt>
                <c:pt idx="992">
                  <c:v>14930459.7701148</c:v>
                </c:pt>
                <c:pt idx="993">
                  <c:v>14945402.2988504</c:v>
                </c:pt>
                <c:pt idx="994">
                  <c:v>14960344.8275861</c:v>
                </c:pt>
                <c:pt idx="995">
                  <c:v>14975287.3563217</c:v>
                </c:pt>
                <c:pt idx="996">
                  <c:v>14990229.8850573</c:v>
                </c:pt>
                <c:pt idx="997">
                  <c:v>15005172.413792999</c:v>
                </c:pt>
                <c:pt idx="998">
                  <c:v>15020114.9425286</c:v>
                </c:pt>
                <c:pt idx="999">
                  <c:v>15035057.4712642</c:v>
                </c:pt>
                <c:pt idx="1000">
                  <c:v>15049999.999999899</c:v>
                </c:pt>
                <c:pt idx="1001">
                  <c:v>15064942.5287355</c:v>
                </c:pt>
                <c:pt idx="1002">
                  <c:v>15079885.0574711</c:v>
                </c:pt>
                <c:pt idx="1003">
                  <c:v>15094827.586206701</c:v>
                </c:pt>
                <c:pt idx="1004">
                  <c:v>15109770.1149424</c:v>
                </c:pt>
                <c:pt idx="1005">
                  <c:v>15124712.643678</c:v>
                </c:pt>
                <c:pt idx="1006">
                  <c:v>15139655.172413601</c:v>
                </c:pt>
                <c:pt idx="1007">
                  <c:v>15154597.7011493</c:v>
                </c:pt>
                <c:pt idx="1008">
                  <c:v>15169540.2298849</c:v>
                </c:pt>
                <c:pt idx="1009">
                  <c:v>15184482.758620501</c:v>
                </c:pt>
                <c:pt idx="1010">
                  <c:v>15199425.2873562</c:v>
                </c:pt>
                <c:pt idx="1011">
                  <c:v>15214367.8160918</c:v>
                </c:pt>
                <c:pt idx="1012">
                  <c:v>15229310.344827401</c:v>
                </c:pt>
                <c:pt idx="1013">
                  <c:v>15244252.8735631</c:v>
                </c:pt>
                <c:pt idx="1014">
                  <c:v>15259195.4022987</c:v>
                </c:pt>
                <c:pt idx="1015">
                  <c:v>15274137.9310343</c:v>
                </c:pt>
                <c:pt idx="1016">
                  <c:v>15289080.45977</c:v>
                </c:pt>
                <c:pt idx="1017">
                  <c:v>15304022.9885056</c:v>
                </c:pt>
                <c:pt idx="1018">
                  <c:v>15318965.5172412</c:v>
                </c:pt>
                <c:pt idx="1019">
                  <c:v>15333908.0459769</c:v>
                </c:pt>
                <c:pt idx="1020">
                  <c:v>15348850.5747125</c:v>
                </c:pt>
                <c:pt idx="1021">
                  <c:v>15363793.1034481</c:v>
                </c:pt>
                <c:pt idx="1022">
                  <c:v>15378735.6321838</c:v>
                </c:pt>
                <c:pt idx="1023">
                  <c:v>15393678.1609194</c:v>
                </c:pt>
                <c:pt idx="1024">
                  <c:v>15408620.689655</c:v>
                </c:pt>
                <c:pt idx="1025">
                  <c:v>15423563.218390699</c:v>
                </c:pt>
                <c:pt idx="1026">
                  <c:v>15438505.7471263</c:v>
                </c:pt>
                <c:pt idx="1027">
                  <c:v>15453448.2758619</c:v>
                </c:pt>
                <c:pt idx="1028">
                  <c:v>15468390.804597501</c:v>
                </c:pt>
                <c:pt idx="1029">
                  <c:v>15483333.3333332</c:v>
                </c:pt>
                <c:pt idx="1030">
                  <c:v>15498275.8620688</c:v>
                </c:pt>
                <c:pt idx="1031">
                  <c:v>15513218.390804401</c:v>
                </c:pt>
                <c:pt idx="1032">
                  <c:v>15528160.9195401</c:v>
                </c:pt>
                <c:pt idx="1033">
                  <c:v>15543103.4482757</c:v>
                </c:pt>
                <c:pt idx="1034">
                  <c:v>15558045.977011301</c:v>
                </c:pt>
                <c:pt idx="1035">
                  <c:v>15572988.505747</c:v>
                </c:pt>
                <c:pt idx="1036">
                  <c:v>15587931.0344826</c:v>
                </c:pt>
                <c:pt idx="1037">
                  <c:v>15602873.563218201</c:v>
                </c:pt>
                <c:pt idx="1038">
                  <c:v>15617816.0919539</c:v>
                </c:pt>
                <c:pt idx="1039">
                  <c:v>15632758.6206895</c:v>
                </c:pt>
                <c:pt idx="1040">
                  <c:v>15647701.149425101</c:v>
                </c:pt>
                <c:pt idx="1041">
                  <c:v>15662643.6781608</c:v>
                </c:pt>
                <c:pt idx="1042">
                  <c:v>15677586.2068964</c:v>
                </c:pt>
                <c:pt idx="1043">
                  <c:v>15692528.735632</c:v>
                </c:pt>
                <c:pt idx="1044">
                  <c:v>15707471.2643677</c:v>
                </c:pt>
                <c:pt idx="1045">
                  <c:v>15722413.7931033</c:v>
                </c:pt>
                <c:pt idx="1046">
                  <c:v>15737356.3218389</c:v>
                </c:pt>
                <c:pt idx="1047">
                  <c:v>15752298.8505746</c:v>
                </c:pt>
                <c:pt idx="1048">
                  <c:v>15767241.3793102</c:v>
                </c:pt>
                <c:pt idx="1049">
                  <c:v>15782183.9080458</c:v>
                </c:pt>
                <c:pt idx="1050">
                  <c:v>15797126.4367815</c:v>
                </c:pt>
                <c:pt idx="1051">
                  <c:v>15812068.9655171</c:v>
                </c:pt>
                <c:pt idx="1052">
                  <c:v>15827011.4942527</c:v>
                </c:pt>
                <c:pt idx="1053">
                  <c:v>15841954.022988399</c:v>
                </c:pt>
                <c:pt idx="1054">
                  <c:v>15856896.551724</c:v>
                </c:pt>
                <c:pt idx="1055">
                  <c:v>15871839.0804596</c:v>
                </c:pt>
                <c:pt idx="1056">
                  <c:v>15886781.609195201</c:v>
                </c:pt>
                <c:pt idx="1057">
                  <c:v>15901724.1379309</c:v>
                </c:pt>
                <c:pt idx="1058">
                  <c:v>15916666.6666665</c:v>
                </c:pt>
                <c:pt idx="1059">
                  <c:v>15931609.195402101</c:v>
                </c:pt>
                <c:pt idx="1060">
                  <c:v>15946551.7241378</c:v>
                </c:pt>
                <c:pt idx="1061">
                  <c:v>15961494.2528734</c:v>
                </c:pt>
                <c:pt idx="1062">
                  <c:v>15976436.781609001</c:v>
                </c:pt>
                <c:pt idx="1063">
                  <c:v>15991379.3103447</c:v>
                </c:pt>
                <c:pt idx="1064">
                  <c:v>16006321.8390803</c:v>
                </c:pt>
                <c:pt idx="1065">
                  <c:v>16021264.367815901</c:v>
                </c:pt>
                <c:pt idx="1066">
                  <c:v>16036206.8965516</c:v>
                </c:pt>
                <c:pt idx="1067">
                  <c:v>16051149.4252872</c:v>
                </c:pt>
                <c:pt idx="1068">
                  <c:v>16066091.954022801</c:v>
                </c:pt>
                <c:pt idx="1069">
                  <c:v>16081034.4827585</c:v>
                </c:pt>
                <c:pt idx="1070">
                  <c:v>16095977.0114941</c:v>
                </c:pt>
                <c:pt idx="1071">
                  <c:v>16110919.540229701</c:v>
                </c:pt>
                <c:pt idx="1072">
                  <c:v>16125862.0689654</c:v>
                </c:pt>
                <c:pt idx="1073">
                  <c:v>16140804.597701</c:v>
                </c:pt>
                <c:pt idx="1074">
                  <c:v>16155747.1264366</c:v>
                </c:pt>
                <c:pt idx="1075">
                  <c:v>16170689.6551723</c:v>
                </c:pt>
                <c:pt idx="1076">
                  <c:v>16185632.1839079</c:v>
                </c:pt>
                <c:pt idx="1077">
                  <c:v>16200574.7126435</c:v>
                </c:pt>
                <c:pt idx="1078">
                  <c:v>16215517.2413792</c:v>
                </c:pt>
                <c:pt idx="1079">
                  <c:v>16230459.7701148</c:v>
                </c:pt>
                <c:pt idx="1080">
                  <c:v>16245402.2988504</c:v>
                </c:pt>
                <c:pt idx="1081">
                  <c:v>16260344.8275861</c:v>
                </c:pt>
                <c:pt idx="1082">
                  <c:v>16275287.3563217</c:v>
                </c:pt>
                <c:pt idx="1083">
                  <c:v>16290229.8850573</c:v>
                </c:pt>
                <c:pt idx="1084">
                  <c:v>16305172.413792901</c:v>
                </c:pt>
                <c:pt idx="1085">
                  <c:v>16320114.9425286</c:v>
                </c:pt>
                <c:pt idx="1086">
                  <c:v>16335057.4712642</c:v>
                </c:pt>
                <c:pt idx="1087">
                  <c:v>16349999.999999801</c:v>
                </c:pt>
                <c:pt idx="1088">
                  <c:v>16364942.5287355</c:v>
                </c:pt>
                <c:pt idx="1089">
                  <c:v>16379885.0574711</c:v>
                </c:pt>
                <c:pt idx="1090">
                  <c:v>16394827.586206701</c:v>
                </c:pt>
                <c:pt idx="1091">
                  <c:v>16409770.1149424</c:v>
                </c:pt>
                <c:pt idx="1092">
                  <c:v>16424712.643678</c:v>
                </c:pt>
                <c:pt idx="1093">
                  <c:v>16439655.172413601</c:v>
                </c:pt>
                <c:pt idx="1094">
                  <c:v>16454597.7011493</c:v>
                </c:pt>
                <c:pt idx="1095">
                  <c:v>16469540.2298849</c:v>
                </c:pt>
                <c:pt idx="1096">
                  <c:v>16484482.758620501</c:v>
                </c:pt>
                <c:pt idx="1097">
                  <c:v>16499425.2873562</c:v>
                </c:pt>
                <c:pt idx="1098">
                  <c:v>16514367.8160918</c:v>
                </c:pt>
                <c:pt idx="1099">
                  <c:v>16529310.344827401</c:v>
                </c:pt>
                <c:pt idx="1100">
                  <c:v>16544252.8735631</c:v>
                </c:pt>
                <c:pt idx="1101">
                  <c:v>16559195.4022987</c:v>
                </c:pt>
                <c:pt idx="1102">
                  <c:v>16574137.9310343</c:v>
                </c:pt>
                <c:pt idx="1103">
                  <c:v>16589080.45977</c:v>
                </c:pt>
                <c:pt idx="1104">
                  <c:v>16604022.9885056</c:v>
                </c:pt>
                <c:pt idx="1105">
                  <c:v>16618965.5172412</c:v>
                </c:pt>
                <c:pt idx="1106">
                  <c:v>16633908.0459769</c:v>
                </c:pt>
                <c:pt idx="1107">
                  <c:v>16648850.5747125</c:v>
                </c:pt>
                <c:pt idx="1108">
                  <c:v>16663793.1034481</c:v>
                </c:pt>
                <c:pt idx="1109">
                  <c:v>16678735.632183701</c:v>
                </c:pt>
                <c:pt idx="1110">
                  <c:v>16693678.1609194</c:v>
                </c:pt>
                <c:pt idx="1111">
                  <c:v>16708620.689655</c:v>
                </c:pt>
                <c:pt idx="1112">
                  <c:v>16723563.218390601</c:v>
                </c:pt>
                <c:pt idx="1113">
                  <c:v>16738505.7471263</c:v>
                </c:pt>
                <c:pt idx="1114">
                  <c:v>16753448.2758619</c:v>
                </c:pt>
                <c:pt idx="1115">
                  <c:v>16768390.804597501</c:v>
                </c:pt>
                <c:pt idx="1116">
                  <c:v>16783333.333333202</c:v>
                </c:pt>
                <c:pt idx="1117">
                  <c:v>16798275.862068798</c:v>
                </c:pt>
                <c:pt idx="1118">
                  <c:v>16813218.390804399</c:v>
                </c:pt>
                <c:pt idx="1119">
                  <c:v>16828160.9195401</c:v>
                </c:pt>
                <c:pt idx="1120">
                  <c:v>16843103.4482757</c:v>
                </c:pt>
                <c:pt idx="1121">
                  <c:v>16858045.977011301</c:v>
                </c:pt>
                <c:pt idx="1122">
                  <c:v>16872988.505747002</c:v>
                </c:pt>
                <c:pt idx="1123">
                  <c:v>16887931.034482598</c:v>
                </c:pt>
                <c:pt idx="1124">
                  <c:v>16902873.563218199</c:v>
                </c:pt>
                <c:pt idx="1125">
                  <c:v>16917816.0919539</c:v>
                </c:pt>
                <c:pt idx="1126">
                  <c:v>16932758.6206895</c:v>
                </c:pt>
                <c:pt idx="1127">
                  <c:v>16947701.149425101</c:v>
                </c:pt>
                <c:pt idx="1128">
                  <c:v>16962643.678160802</c:v>
                </c:pt>
                <c:pt idx="1129">
                  <c:v>16977586.206896398</c:v>
                </c:pt>
                <c:pt idx="1130">
                  <c:v>16992528.735631999</c:v>
                </c:pt>
                <c:pt idx="1131">
                  <c:v>17007471.2643677</c:v>
                </c:pt>
                <c:pt idx="1132">
                  <c:v>17022413.7931033</c:v>
                </c:pt>
                <c:pt idx="1133">
                  <c:v>17037356.321839001</c:v>
                </c:pt>
                <c:pt idx="1134">
                  <c:v>17052298.850574601</c:v>
                </c:pt>
                <c:pt idx="1135">
                  <c:v>17067241.379310202</c:v>
                </c:pt>
                <c:pt idx="1136">
                  <c:v>17082183.908045899</c:v>
                </c:pt>
                <c:pt idx="1137">
                  <c:v>17097126.4367815</c:v>
                </c:pt>
                <c:pt idx="1138">
                  <c:v>17112068.9655171</c:v>
                </c:pt>
                <c:pt idx="1139">
                  <c:v>17127011.494252801</c:v>
                </c:pt>
                <c:pt idx="1140">
                  <c:v>17141954.022988401</c:v>
                </c:pt>
                <c:pt idx="1141">
                  <c:v>17156896.551724002</c:v>
                </c:pt>
                <c:pt idx="1142">
                  <c:v>17171839.080459699</c:v>
                </c:pt>
                <c:pt idx="1143">
                  <c:v>17186781.609195299</c:v>
                </c:pt>
                <c:pt idx="1144">
                  <c:v>17201724.1379309</c:v>
                </c:pt>
                <c:pt idx="1145">
                  <c:v>17216666.666666601</c:v>
                </c:pt>
                <c:pt idx="1146">
                  <c:v>17231609.195402201</c:v>
                </c:pt>
                <c:pt idx="1147">
                  <c:v>17246551.724137802</c:v>
                </c:pt>
                <c:pt idx="1148">
                  <c:v>17261494.252873499</c:v>
                </c:pt>
                <c:pt idx="1149">
                  <c:v>17276436.781609099</c:v>
                </c:pt>
                <c:pt idx="1150">
                  <c:v>17291379.3103447</c:v>
                </c:pt>
                <c:pt idx="1151">
                  <c:v>17306321.839080401</c:v>
                </c:pt>
                <c:pt idx="1152">
                  <c:v>17321264.367816001</c:v>
                </c:pt>
                <c:pt idx="1153">
                  <c:v>17336206.896551602</c:v>
                </c:pt>
                <c:pt idx="1154">
                  <c:v>17351149.425287299</c:v>
                </c:pt>
                <c:pt idx="1155">
                  <c:v>17366091.954022899</c:v>
                </c:pt>
                <c:pt idx="1156">
                  <c:v>17381034.4827585</c:v>
                </c:pt>
                <c:pt idx="1157">
                  <c:v>17395977.011494201</c:v>
                </c:pt>
                <c:pt idx="1158">
                  <c:v>17410919.540229801</c:v>
                </c:pt>
                <c:pt idx="1159">
                  <c:v>17425862.068965402</c:v>
                </c:pt>
                <c:pt idx="1160">
                  <c:v>17440804.597701099</c:v>
                </c:pt>
                <c:pt idx="1161">
                  <c:v>17455747.126436699</c:v>
                </c:pt>
                <c:pt idx="1162">
                  <c:v>17470689.6551723</c:v>
                </c:pt>
                <c:pt idx="1163">
                  <c:v>17485632.183908001</c:v>
                </c:pt>
                <c:pt idx="1164">
                  <c:v>17500574.712643601</c:v>
                </c:pt>
                <c:pt idx="1165">
                  <c:v>17515517.241379201</c:v>
                </c:pt>
                <c:pt idx="1166">
                  <c:v>17530459.770114899</c:v>
                </c:pt>
                <c:pt idx="1167">
                  <c:v>17545402.298850499</c:v>
                </c:pt>
                <c:pt idx="1168">
                  <c:v>17560344.8275861</c:v>
                </c:pt>
                <c:pt idx="1169">
                  <c:v>17575287.356321801</c:v>
                </c:pt>
                <c:pt idx="1170">
                  <c:v>17590229.885057401</c:v>
                </c:pt>
                <c:pt idx="1171">
                  <c:v>17605172.413793001</c:v>
                </c:pt>
                <c:pt idx="1172">
                  <c:v>17620114.942528699</c:v>
                </c:pt>
                <c:pt idx="1173">
                  <c:v>17635057.471264299</c:v>
                </c:pt>
                <c:pt idx="1174">
                  <c:v>17649999.999999899</c:v>
                </c:pt>
                <c:pt idx="1175">
                  <c:v>17664942.5287356</c:v>
                </c:pt>
                <c:pt idx="1176">
                  <c:v>17679885.057471201</c:v>
                </c:pt>
                <c:pt idx="1177">
                  <c:v>17694827.586206801</c:v>
                </c:pt>
                <c:pt idx="1178">
                  <c:v>17709770.114942499</c:v>
                </c:pt>
                <c:pt idx="1179">
                  <c:v>17724712.643678099</c:v>
                </c:pt>
                <c:pt idx="1180">
                  <c:v>17739655.172413699</c:v>
                </c:pt>
                <c:pt idx="1181">
                  <c:v>17754597.7011494</c:v>
                </c:pt>
                <c:pt idx="1182">
                  <c:v>17769540.229885001</c:v>
                </c:pt>
                <c:pt idx="1183">
                  <c:v>17784482.758620601</c:v>
                </c:pt>
                <c:pt idx="1184">
                  <c:v>17799425.287356298</c:v>
                </c:pt>
                <c:pt idx="1185">
                  <c:v>17814367.816091899</c:v>
                </c:pt>
                <c:pt idx="1186">
                  <c:v>17829310.3448276</c:v>
                </c:pt>
                <c:pt idx="1187">
                  <c:v>17844252.8735632</c:v>
                </c:pt>
                <c:pt idx="1188">
                  <c:v>17859195.402298801</c:v>
                </c:pt>
                <c:pt idx="1189">
                  <c:v>17874137.931034502</c:v>
                </c:pt>
                <c:pt idx="1190">
                  <c:v>17889080.459770098</c:v>
                </c:pt>
                <c:pt idx="1191">
                  <c:v>17904022.988505699</c:v>
                </c:pt>
                <c:pt idx="1192">
                  <c:v>17918965.5172414</c:v>
                </c:pt>
                <c:pt idx="1193">
                  <c:v>17933908.045977</c:v>
                </c:pt>
                <c:pt idx="1194">
                  <c:v>17948850.574712601</c:v>
                </c:pt>
                <c:pt idx="1195">
                  <c:v>17963793.103448302</c:v>
                </c:pt>
                <c:pt idx="1196">
                  <c:v>17978735.632183898</c:v>
                </c:pt>
                <c:pt idx="1197">
                  <c:v>17993678.160919499</c:v>
                </c:pt>
                <c:pt idx="1198">
                  <c:v>18008620.6896552</c:v>
                </c:pt>
                <c:pt idx="1199">
                  <c:v>18023563.2183908</c:v>
                </c:pt>
                <c:pt idx="1200">
                  <c:v>18038505.7471264</c:v>
                </c:pt>
                <c:pt idx="1201">
                  <c:v>18053448.275862101</c:v>
                </c:pt>
                <c:pt idx="1202">
                  <c:v>18068390.804597698</c:v>
                </c:pt>
                <c:pt idx="1203">
                  <c:v>18083333.333333299</c:v>
                </c:pt>
                <c:pt idx="1204">
                  <c:v>18098275.862069</c:v>
                </c:pt>
                <c:pt idx="1205">
                  <c:v>18113218.3908046</c:v>
                </c:pt>
                <c:pt idx="1206">
                  <c:v>18128160.9195402</c:v>
                </c:pt>
                <c:pt idx="1207">
                  <c:v>18143103.448275901</c:v>
                </c:pt>
                <c:pt idx="1208">
                  <c:v>18158045.977011502</c:v>
                </c:pt>
                <c:pt idx="1209">
                  <c:v>18172988.505747098</c:v>
                </c:pt>
                <c:pt idx="1210">
                  <c:v>18187931.034482799</c:v>
                </c:pt>
                <c:pt idx="1211">
                  <c:v>18202873.5632184</c:v>
                </c:pt>
                <c:pt idx="1212">
                  <c:v>18217816.091954</c:v>
                </c:pt>
                <c:pt idx="1213">
                  <c:v>18232758.620689701</c:v>
                </c:pt>
                <c:pt idx="1214">
                  <c:v>18247701.149425302</c:v>
                </c:pt>
                <c:pt idx="1215">
                  <c:v>18262643.678160898</c:v>
                </c:pt>
                <c:pt idx="1216">
                  <c:v>18277586.206896599</c:v>
                </c:pt>
                <c:pt idx="1217">
                  <c:v>18292528.7356322</c:v>
                </c:pt>
                <c:pt idx="1218">
                  <c:v>18307471.2643678</c:v>
                </c:pt>
                <c:pt idx="1219">
                  <c:v>18322413.793103501</c:v>
                </c:pt>
                <c:pt idx="1220">
                  <c:v>18337356.321839102</c:v>
                </c:pt>
                <c:pt idx="1221">
                  <c:v>18352298.850574698</c:v>
                </c:pt>
                <c:pt idx="1222">
                  <c:v>18367241.379310399</c:v>
                </c:pt>
                <c:pt idx="1223">
                  <c:v>18382183.908046</c:v>
                </c:pt>
                <c:pt idx="1224">
                  <c:v>18397126.4367816</c:v>
                </c:pt>
                <c:pt idx="1225">
                  <c:v>18412068.965517301</c:v>
                </c:pt>
                <c:pt idx="1226">
                  <c:v>18427011.494252902</c:v>
                </c:pt>
                <c:pt idx="1227">
                  <c:v>18441954.022988498</c:v>
                </c:pt>
                <c:pt idx="1228">
                  <c:v>18456896.551724199</c:v>
                </c:pt>
                <c:pt idx="1229">
                  <c:v>18471839.0804598</c:v>
                </c:pt>
                <c:pt idx="1230">
                  <c:v>18486781.6091954</c:v>
                </c:pt>
                <c:pt idx="1231">
                  <c:v>18501724.137931101</c:v>
                </c:pt>
                <c:pt idx="1232">
                  <c:v>18516666.666666701</c:v>
                </c:pt>
                <c:pt idx="1233">
                  <c:v>18531609.195402302</c:v>
                </c:pt>
                <c:pt idx="1234">
                  <c:v>18546551.724137999</c:v>
                </c:pt>
                <c:pt idx="1235">
                  <c:v>18561494.2528736</c:v>
                </c:pt>
                <c:pt idx="1236">
                  <c:v>18576436.7816092</c:v>
                </c:pt>
                <c:pt idx="1237">
                  <c:v>18591379.310344901</c:v>
                </c:pt>
                <c:pt idx="1238">
                  <c:v>18606321.839080501</c:v>
                </c:pt>
                <c:pt idx="1239">
                  <c:v>18621264.367816102</c:v>
                </c:pt>
                <c:pt idx="1240">
                  <c:v>18636206.896551799</c:v>
                </c:pt>
                <c:pt idx="1241">
                  <c:v>18651149.425287399</c:v>
                </c:pt>
                <c:pt idx="1242">
                  <c:v>18666091.9540231</c:v>
                </c:pt>
                <c:pt idx="1243">
                  <c:v>18681034.482758701</c:v>
                </c:pt>
                <c:pt idx="1244">
                  <c:v>18695977.011494301</c:v>
                </c:pt>
                <c:pt idx="1245">
                  <c:v>18710919.540229999</c:v>
                </c:pt>
                <c:pt idx="1246">
                  <c:v>18725862.068965599</c:v>
                </c:pt>
                <c:pt idx="1247">
                  <c:v>18740804.597701199</c:v>
                </c:pt>
                <c:pt idx="1248">
                  <c:v>18755747.1264369</c:v>
                </c:pt>
                <c:pt idx="1249">
                  <c:v>18770689.655172501</c:v>
                </c:pt>
                <c:pt idx="1250">
                  <c:v>18785632.183908101</c:v>
                </c:pt>
                <c:pt idx="1251">
                  <c:v>18800574.712643798</c:v>
                </c:pt>
                <c:pt idx="1252">
                  <c:v>18815517.241379399</c:v>
                </c:pt>
                <c:pt idx="1253">
                  <c:v>18830459.770114999</c:v>
                </c:pt>
                <c:pt idx="1254">
                  <c:v>18845402.2988507</c:v>
                </c:pt>
                <c:pt idx="1255">
                  <c:v>18860344.827586301</c:v>
                </c:pt>
                <c:pt idx="1256">
                  <c:v>18875287.356321901</c:v>
                </c:pt>
                <c:pt idx="1257">
                  <c:v>18890229.885057598</c:v>
                </c:pt>
                <c:pt idx="1258">
                  <c:v>18905172.413793199</c:v>
                </c:pt>
                <c:pt idx="1259">
                  <c:v>18920114.942528799</c:v>
                </c:pt>
                <c:pt idx="1260">
                  <c:v>18935057.4712645</c:v>
                </c:pt>
                <c:pt idx="1261">
                  <c:v>18950000.000000101</c:v>
                </c:pt>
                <c:pt idx="1262">
                  <c:v>18964942.528735701</c:v>
                </c:pt>
                <c:pt idx="1263">
                  <c:v>18979885.057471398</c:v>
                </c:pt>
                <c:pt idx="1264">
                  <c:v>18994827.586206999</c:v>
                </c:pt>
                <c:pt idx="1265">
                  <c:v>19009770.114942599</c:v>
                </c:pt>
                <c:pt idx="1266">
                  <c:v>19024712.6436783</c:v>
                </c:pt>
                <c:pt idx="1267">
                  <c:v>19039655.1724139</c:v>
                </c:pt>
                <c:pt idx="1268">
                  <c:v>19054597.701149501</c:v>
                </c:pt>
                <c:pt idx="1269">
                  <c:v>19069540.229885198</c:v>
                </c:pt>
                <c:pt idx="1270">
                  <c:v>19084482.758620799</c:v>
                </c:pt>
                <c:pt idx="1271">
                  <c:v>19099425.287356399</c:v>
                </c:pt>
                <c:pt idx="1272">
                  <c:v>19114367.8160921</c:v>
                </c:pt>
                <c:pt idx="1273">
                  <c:v>19129310.3448277</c:v>
                </c:pt>
                <c:pt idx="1274">
                  <c:v>19144252.873563301</c:v>
                </c:pt>
                <c:pt idx="1275">
                  <c:v>19159195.402299002</c:v>
                </c:pt>
                <c:pt idx="1276">
                  <c:v>19174137.931034598</c:v>
                </c:pt>
                <c:pt idx="1277">
                  <c:v>19189080.459770199</c:v>
                </c:pt>
                <c:pt idx="1278">
                  <c:v>19204022.9885059</c:v>
                </c:pt>
                <c:pt idx="1279">
                  <c:v>19218965.5172415</c:v>
                </c:pt>
                <c:pt idx="1280">
                  <c:v>19233908.045977101</c:v>
                </c:pt>
                <c:pt idx="1281">
                  <c:v>19248850.574712802</c:v>
                </c:pt>
                <c:pt idx="1282">
                  <c:v>19263793.103448398</c:v>
                </c:pt>
                <c:pt idx="1283">
                  <c:v>19278735.632183999</c:v>
                </c:pt>
                <c:pt idx="1284">
                  <c:v>19293678.1609197</c:v>
                </c:pt>
                <c:pt idx="1285">
                  <c:v>19308620.6896553</c:v>
                </c:pt>
                <c:pt idx="1286">
                  <c:v>19323563.218390901</c:v>
                </c:pt>
                <c:pt idx="1287">
                  <c:v>19338505.747126602</c:v>
                </c:pt>
                <c:pt idx="1288">
                  <c:v>19353448.275862198</c:v>
                </c:pt>
                <c:pt idx="1289">
                  <c:v>19368390.804597799</c:v>
                </c:pt>
                <c:pt idx="1290">
                  <c:v>19383333.3333335</c:v>
                </c:pt>
                <c:pt idx="1291">
                  <c:v>19398275.8620691</c:v>
                </c:pt>
                <c:pt idx="1292">
                  <c:v>19413218.390804701</c:v>
                </c:pt>
                <c:pt idx="1293">
                  <c:v>19428160.919540402</c:v>
                </c:pt>
                <c:pt idx="1294">
                  <c:v>19443103.448275998</c:v>
                </c:pt>
                <c:pt idx="1295">
                  <c:v>19458045.977011599</c:v>
                </c:pt>
                <c:pt idx="1296">
                  <c:v>19472988.5057473</c:v>
                </c:pt>
                <c:pt idx="1297">
                  <c:v>19487931.0344829</c:v>
                </c:pt>
                <c:pt idx="1298">
                  <c:v>19502873.563218601</c:v>
                </c:pt>
                <c:pt idx="1299">
                  <c:v>19517816.091954201</c:v>
                </c:pt>
                <c:pt idx="1300">
                  <c:v>19532758.620689798</c:v>
                </c:pt>
                <c:pt idx="1301">
                  <c:v>19547701.149425499</c:v>
                </c:pt>
                <c:pt idx="1302">
                  <c:v>19562643.6781611</c:v>
                </c:pt>
                <c:pt idx="1303">
                  <c:v>19577586.2068967</c:v>
                </c:pt>
                <c:pt idx="1304">
                  <c:v>19592528.735632401</c:v>
                </c:pt>
                <c:pt idx="1305">
                  <c:v>19607471.264368001</c:v>
                </c:pt>
                <c:pt idx="1306">
                  <c:v>19622413.793103602</c:v>
                </c:pt>
                <c:pt idx="1307">
                  <c:v>19637356.321839299</c:v>
                </c:pt>
                <c:pt idx="1308">
                  <c:v>19652298.850574899</c:v>
                </c:pt>
                <c:pt idx="1309">
                  <c:v>19667241.3793105</c:v>
                </c:pt>
                <c:pt idx="1310">
                  <c:v>19682183.908046201</c:v>
                </c:pt>
                <c:pt idx="1311">
                  <c:v>19697126.436781801</c:v>
                </c:pt>
                <c:pt idx="1312">
                  <c:v>19712068.965517402</c:v>
                </c:pt>
                <c:pt idx="1313">
                  <c:v>19727011.494253099</c:v>
                </c:pt>
                <c:pt idx="1314">
                  <c:v>19741954.022988699</c:v>
                </c:pt>
                <c:pt idx="1315">
                  <c:v>19756896.5517243</c:v>
                </c:pt>
                <c:pt idx="1316">
                  <c:v>19771839.080460001</c:v>
                </c:pt>
                <c:pt idx="1317">
                  <c:v>19786781.609195601</c:v>
                </c:pt>
                <c:pt idx="1318">
                  <c:v>19801724.137931202</c:v>
                </c:pt>
                <c:pt idx="1319">
                  <c:v>19816666.666666899</c:v>
                </c:pt>
                <c:pt idx="1320">
                  <c:v>19831609.195402499</c:v>
                </c:pt>
                <c:pt idx="1321">
                  <c:v>19846551.7241381</c:v>
                </c:pt>
                <c:pt idx="1322">
                  <c:v>19861494.252873801</c:v>
                </c:pt>
                <c:pt idx="1323">
                  <c:v>19876436.781609401</c:v>
                </c:pt>
                <c:pt idx="1324">
                  <c:v>19891379.310345002</c:v>
                </c:pt>
                <c:pt idx="1325">
                  <c:v>19906321.839080699</c:v>
                </c:pt>
                <c:pt idx="1326">
                  <c:v>19921264.367816299</c:v>
                </c:pt>
                <c:pt idx="1327">
                  <c:v>19936206.8965519</c:v>
                </c:pt>
                <c:pt idx="1328">
                  <c:v>19951149.425287601</c:v>
                </c:pt>
                <c:pt idx="1329">
                  <c:v>19966091.954023201</c:v>
                </c:pt>
                <c:pt idx="1330">
                  <c:v>19981034.482758801</c:v>
                </c:pt>
                <c:pt idx="1331">
                  <c:v>19995977.011494499</c:v>
                </c:pt>
                <c:pt idx="1332">
                  <c:v>20010919.540230099</c:v>
                </c:pt>
                <c:pt idx="1333">
                  <c:v>20025862.0689657</c:v>
                </c:pt>
                <c:pt idx="1334">
                  <c:v>20040804.597701401</c:v>
                </c:pt>
                <c:pt idx="1335">
                  <c:v>20055747.126437001</c:v>
                </c:pt>
                <c:pt idx="1336">
                  <c:v>20070689.655172601</c:v>
                </c:pt>
                <c:pt idx="1337">
                  <c:v>20085632.183908299</c:v>
                </c:pt>
                <c:pt idx="1338">
                  <c:v>20100574.712643899</c:v>
                </c:pt>
                <c:pt idx="1339">
                  <c:v>20115517.241379499</c:v>
                </c:pt>
                <c:pt idx="1340">
                  <c:v>20130459.7701152</c:v>
                </c:pt>
                <c:pt idx="1341">
                  <c:v>20145402.298850801</c:v>
                </c:pt>
                <c:pt idx="1342">
                  <c:v>20160344.827586401</c:v>
                </c:pt>
                <c:pt idx="1343">
                  <c:v>20175287.356322099</c:v>
                </c:pt>
                <c:pt idx="1344">
                  <c:v>20190229.885057699</c:v>
                </c:pt>
                <c:pt idx="1345">
                  <c:v>20205172.413793299</c:v>
                </c:pt>
                <c:pt idx="1346">
                  <c:v>20220114.942529</c:v>
                </c:pt>
                <c:pt idx="1347">
                  <c:v>20235057.471264601</c:v>
                </c:pt>
                <c:pt idx="1348">
                  <c:v>20250000.000000201</c:v>
                </c:pt>
                <c:pt idx="1349">
                  <c:v>20264942.528735898</c:v>
                </c:pt>
                <c:pt idx="1350">
                  <c:v>20279885.057471499</c:v>
                </c:pt>
                <c:pt idx="1351">
                  <c:v>20294827.5862072</c:v>
                </c:pt>
                <c:pt idx="1352">
                  <c:v>20309770.1149428</c:v>
                </c:pt>
                <c:pt idx="1353">
                  <c:v>20324712.643678401</c:v>
                </c:pt>
                <c:pt idx="1354">
                  <c:v>20339655.172414102</c:v>
                </c:pt>
                <c:pt idx="1355">
                  <c:v>20354597.701149698</c:v>
                </c:pt>
                <c:pt idx="1356">
                  <c:v>20369540.229885299</c:v>
                </c:pt>
                <c:pt idx="1357">
                  <c:v>20384482.758621</c:v>
                </c:pt>
                <c:pt idx="1358">
                  <c:v>20399425.2873566</c:v>
                </c:pt>
                <c:pt idx="1359">
                  <c:v>20414367.816092201</c:v>
                </c:pt>
                <c:pt idx="1360">
                  <c:v>20429310.344827902</c:v>
                </c:pt>
                <c:pt idx="1361">
                  <c:v>20444252.873563498</c:v>
                </c:pt>
                <c:pt idx="1362">
                  <c:v>20459195.402299099</c:v>
                </c:pt>
                <c:pt idx="1363">
                  <c:v>20474137.9310348</c:v>
                </c:pt>
                <c:pt idx="1364">
                  <c:v>20489080.4597704</c:v>
                </c:pt>
                <c:pt idx="1365">
                  <c:v>20504022.988506</c:v>
                </c:pt>
                <c:pt idx="1366">
                  <c:v>20518965.517241701</c:v>
                </c:pt>
                <c:pt idx="1367">
                  <c:v>20533908.045977298</c:v>
                </c:pt>
                <c:pt idx="1368">
                  <c:v>20548850.574712899</c:v>
                </c:pt>
                <c:pt idx="1369">
                  <c:v>20563793.1034486</c:v>
                </c:pt>
                <c:pt idx="1370">
                  <c:v>20578735.6321842</c:v>
                </c:pt>
                <c:pt idx="1371">
                  <c:v>20593678.1609198</c:v>
                </c:pt>
                <c:pt idx="1372">
                  <c:v>20608620.689655501</c:v>
                </c:pt>
                <c:pt idx="1373">
                  <c:v>20623563.218391102</c:v>
                </c:pt>
                <c:pt idx="1374">
                  <c:v>20638505.747126698</c:v>
                </c:pt>
                <c:pt idx="1375">
                  <c:v>20653448.275862399</c:v>
                </c:pt>
                <c:pt idx="1376">
                  <c:v>20668390.804598</c:v>
                </c:pt>
                <c:pt idx="1377">
                  <c:v>20683333.3333336</c:v>
                </c:pt>
                <c:pt idx="1378">
                  <c:v>20698275.862069301</c:v>
                </c:pt>
                <c:pt idx="1379">
                  <c:v>20713218.390804902</c:v>
                </c:pt>
                <c:pt idx="1380">
                  <c:v>20728160.919540498</c:v>
                </c:pt>
                <c:pt idx="1381">
                  <c:v>20743103.448276199</c:v>
                </c:pt>
                <c:pt idx="1382">
                  <c:v>20758045.9770118</c:v>
                </c:pt>
                <c:pt idx="1383">
                  <c:v>20772988.5057474</c:v>
                </c:pt>
                <c:pt idx="1384">
                  <c:v>20787931.034483101</c:v>
                </c:pt>
                <c:pt idx="1385">
                  <c:v>20802873.563218702</c:v>
                </c:pt>
                <c:pt idx="1386">
                  <c:v>20817816.091954298</c:v>
                </c:pt>
                <c:pt idx="1387">
                  <c:v>20832758.620689999</c:v>
                </c:pt>
                <c:pt idx="1388">
                  <c:v>20847701.1494256</c:v>
                </c:pt>
                <c:pt idx="1389">
                  <c:v>20862643.6781612</c:v>
                </c:pt>
                <c:pt idx="1390">
                  <c:v>20877586.206896901</c:v>
                </c:pt>
                <c:pt idx="1391">
                  <c:v>20892528.735632502</c:v>
                </c:pt>
                <c:pt idx="1392">
                  <c:v>20907471.264368098</c:v>
                </c:pt>
                <c:pt idx="1393">
                  <c:v>20922413.793103799</c:v>
                </c:pt>
                <c:pt idx="1394">
                  <c:v>20937356.3218394</c:v>
                </c:pt>
                <c:pt idx="1395">
                  <c:v>20952298.850575</c:v>
                </c:pt>
                <c:pt idx="1396">
                  <c:v>20967241.379310701</c:v>
                </c:pt>
                <c:pt idx="1397">
                  <c:v>20982183.908046301</c:v>
                </c:pt>
                <c:pt idx="1398">
                  <c:v>20997126.436781898</c:v>
                </c:pt>
                <c:pt idx="1399">
                  <c:v>21012068.965517599</c:v>
                </c:pt>
                <c:pt idx="1400">
                  <c:v>21027011.4942532</c:v>
                </c:pt>
                <c:pt idx="1401">
                  <c:v>21041954.0229888</c:v>
                </c:pt>
                <c:pt idx="1402">
                  <c:v>21056896.551724501</c:v>
                </c:pt>
                <c:pt idx="1403">
                  <c:v>21071839.080460101</c:v>
                </c:pt>
                <c:pt idx="1404">
                  <c:v>21086781.609195702</c:v>
                </c:pt>
                <c:pt idx="1405">
                  <c:v>21101724.137931399</c:v>
                </c:pt>
                <c:pt idx="1406">
                  <c:v>21116666.666666999</c:v>
                </c:pt>
                <c:pt idx="1407">
                  <c:v>21131609.1954027</c:v>
                </c:pt>
                <c:pt idx="1408">
                  <c:v>21146551.724138301</c:v>
                </c:pt>
                <c:pt idx="1409">
                  <c:v>21161494.252873901</c:v>
                </c:pt>
                <c:pt idx="1410">
                  <c:v>21176436.781609599</c:v>
                </c:pt>
                <c:pt idx="1411">
                  <c:v>21191379.310345199</c:v>
                </c:pt>
                <c:pt idx="1412">
                  <c:v>21206321.839080799</c:v>
                </c:pt>
                <c:pt idx="1413">
                  <c:v>21221264.3678165</c:v>
                </c:pt>
                <c:pt idx="1414">
                  <c:v>21236206.896552101</c:v>
                </c:pt>
                <c:pt idx="1415">
                  <c:v>21251149.425287701</c:v>
                </c:pt>
                <c:pt idx="1416">
                  <c:v>21266091.954023398</c:v>
                </c:pt>
                <c:pt idx="1417">
                  <c:v>21281034.482758999</c:v>
                </c:pt>
                <c:pt idx="1418">
                  <c:v>21295977.011494599</c:v>
                </c:pt>
                <c:pt idx="1419">
                  <c:v>21310919.5402303</c:v>
                </c:pt>
                <c:pt idx="1420">
                  <c:v>21325862.068965901</c:v>
                </c:pt>
                <c:pt idx="1421">
                  <c:v>21340804.597701501</c:v>
                </c:pt>
                <c:pt idx="1422">
                  <c:v>21355747.126437198</c:v>
                </c:pt>
                <c:pt idx="1423">
                  <c:v>21370689.655172799</c:v>
                </c:pt>
                <c:pt idx="1424">
                  <c:v>21385632.183908399</c:v>
                </c:pt>
                <c:pt idx="1425">
                  <c:v>21400574.7126441</c:v>
                </c:pt>
                <c:pt idx="1426">
                  <c:v>21415517.241379701</c:v>
                </c:pt>
                <c:pt idx="1427">
                  <c:v>21430459.770115301</c:v>
                </c:pt>
                <c:pt idx="1428">
                  <c:v>21445402.298850998</c:v>
                </c:pt>
                <c:pt idx="1429">
                  <c:v>21460344.827586599</c:v>
                </c:pt>
                <c:pt idx="1430">
                  <c:v>21475287.356322199</c:v>
                </c:pt>
                <c:pt idx="1431">
                  <c:v>21490229.8850579</c:v>
                </c:pt>
                <c:pt idx="1432">
                  <c:v>21505172.413793501</c:v>
                </c:pt>
                <c:pt idx="1433">
                  <c:v>21520114.942529101</c:v>
                </c:pt>
                <c:pt idx="1434">
                  <c:v>21535057.471264798</c:v>
                </c:pt>
                <c:pt idx="1435">
                  <c:v>21550000.000000399</c:v>
                </c:pt>
                <c:pt idx="1436">
                  <c:v>21564942.528735999</c:v>
                </c:pt>
                <c:pt idx="1437">
                  <c:v>21579885.0574717</c:v>
                </c:pt>
                <c:pt idx="1438">
                  <c:v>21594827.5862073</c:v>
                </c:pt>
                <c:pt idx="1439">
                  <c:v>21609770.114942901</c:v>
                </c:pt>
                <c:pt idx="1440">
                  <c:v>21624712.643678602</c:v>
                </c:pt>
                <c:pt idx="1441">
                  <c:v>21639655.172414199</c:v>
                </c:pt>
                <c:pt idx="1442">
                  <c:v>21654597.701149799</c:v>
                </c:pt>
                <c:pt idx="1443">
                  <c:v>21669540.2298855</c:v>
                </c:pt>
                <c:pt idx="1444">
                  <c:v>21684482.7586211</c:v>
                </c:pt>
                <c:pt idx="1445">
                  <c:v>21699425.287356701</c:v>
                </c:pt>
                <c:pt idx="1446">
                  <c:v>21714367.816092402</c:v>
                </c:pt>
                <c:pt idx="1447">
                  <c:v>21729310.344827998</c:v>
                </c:pt>
                <c:pt idx="1448">
                  <c:v>21744252.873563599</c:v>
                </c:pt>
                <c:pt idx="1449">
                  <c:v>21759195.4022993</c:v>
                </c:pt>
                <c:pt idx="1450">
                  <c:v>21774137.9310349</c:v>
                </c:pt>
                <c:pt idx="1451">
                  <c:v>21789080.459770501</c:v>
                </c:pt>
                <c:pt idx="1452">
                  <c:v>21804022.988506202</c:v>
                </c:pt>
                <c:pt idx="1453">
                  <c:v>21818965.517241798</c:v>
                </c:pt>
                <c:pt idx="1454">
                  <c:v>21833908.045977399</c:v>
                </c:pt>
                <c:pt idx="1455">
                  <c:v>21848850.5747131</c:v>
                </c:pt>
                <c:pt idx="1456">
                  <c:v>21863793.1034487</c:v>
                </c:pt>
                <c:pt idx="1457">
                  <c:v>21878735.632184301</c:v>
                </c:pt>
                <c:pt idx="1458">
                  <c:v>21893678.160920002</c:v>
                </c:pt>
                <c:pt idx="1459">
                  <c:v>21908620.689655598</c:v>
                </c:pt>
                <c:pt idx="1460">
                  <c:v>21923563.218391199</c:v>
                </c:pt>
                <c:pt idx="1461">
                  <c:v>21938505.7471269</c:v>
                </c:pt>
                <c:pt idx="1462">
                  <c:v>21953448.2758625</c:v>
                </c:pt>
                <c:pt idx="1463">
                  <c:v>21968390.804598201</c:v>
                </c:pt>
                <c:pt idx="1464">
                  <c:v>21983333.333333801</c:v>
                </c:pt>
                <c:pt idx="1465">
                  <c:v>21998275.862069398</c:v>
                </c:pt>
                <c:pt idx="1466">
                  <c:v>22013218.390805099</c:v>
                </c:pt>
                <c:pt idx="1467">
                  <c:v>22028160.9195407</c:v>
                </c:pt>
                <c:pt idx="1468">
                  <c:v>22043103.4482763</c:v>
                </c:pt>
                <c:pt idx="1469">
                  <c:v>22058045.977012001</c:v>
                </c:pt>
                <c:pt idx="1470">
                  <c:v>22072988.505747601</c:v>
                </c:pt>
                <c:pt idx="1471">
                  <c:v>22087931.034483202</c:v>
                </c:pt>
                <c:pt idx="1472">
                  <c:v>22102873.563218899</c:v>
                </c:pt>
                <c:pt idx="1473">
                  <c:v>22117816.091954499</c:v>
                </c:pt>
                <c:pt idx="1474">
                  <c:v>22132758.6206901</c:v>
                </c:pt>
                <c:pt idx="1475">
                  <c:v>22147701.149425801</c:v>
                </c:pt>
                <c:pt idx="1476">
                  <c:v>22162643.678161401</c:v>
                </c:pt>
                <c:pt idx="1477">
                  <c:v>22177586.206897002</c:v>
                </c:pt>
                <c:pt idx="1478">
                  <c:v>22192528.735632699</c:v>
                </c:pt>
                <c:pt idx="1479">
                  <c:v>22207471.264368299</c:v>
                </c:pt>
                <c:pt idx="1480">
                  <c:v>22222413.7931039</c:v>
                </c:pt>
                <c:pt idx="1481">
                  <c:v>22237356.321839601</c:v>
                </c:pt>
                <c:pt idx="1482">
                  <c:v>22252298.850575201</c:v>
                </c:pt>
                <c:pt idx="1483">
                  <c:v>22267241.379310802</c:v>
                </c:pt>
                <c:pt idx="1484">
                  <c:v>22282183.908046499</c:v>
                </c:pt>
                <c:pt idx="1485">
                  <c:v>22297126.436782099</c:v>
                </c:pt>
                <c:pt idx="1486">
                  <c:v>22312068.9655177</c:v>
                </c:pt>
                <c:pt idx="1487">
                  <c:v>22327011.494253401</c:v>
                </c:pt>
                <c:pt idx="1488">
                  <c:v>22341954.022989001</c:v>
                </c:pt>
                <c:pt idx="1489">
                  <c:v>22356896.551724602</c:v>
                </c:pt>
                <c:pt idx="1490">
                  <c:v>22371839.080460299</c:v>
                </c:pt>
                <c:pt idx="1491">
                  <c:v>22386781.609195899</c:v>
                </c:pt>
                <c:pt idx="1492">
                  <c:v>22401724.1379315</c:v>
                </c:pt>
                <c:pt idx="1493">
                  <c:v>22416666.666667201</c:v>
                </c:pt>
                <c:pt idx="1494">
                  <c:v>22431609.195402801</c:v>
                </c:pt>
                <c:pt idx="1495">
                  <c:v>22446551.724138401</c:v>
                </c:pt>
                <c:pt idx="1496">
                  <c:v>22461494.252874099</c:v>
                </c:pt>
                <c:pt idx="1497">
                  <c:v>22476436.781609699</c:v>
                </c:pt>
                <c:pt idx="1498">
                  <c:v>22491379.3103453</c:v>
                </c:pt>
                <c:pt idx="1499">
                  <c:v>22506321.839081001</c:v>
                </c:pt>
                <c:pt idx="1500">
                  <c:v>22521264.367816601</c:v>
                </c:pt>
                <c:pt idx="1501">
                  <c:v>22536206.896552201</c:v>
                </c:pt>
                <c:pt idx="1502">
                  <c:v>22551149.425287899</c:v>
                </c:pt>
                <c:pt idx="1503">
                  <c:v>22566091.954023499</c:v>
                </c:pt>
                <c:pt idx="1504">
                  <c:v>22581034.482759099</c:v>
                </c:pt>
                <c:pt idx="1505">
                  <c:v>22595977.0114948</c:v>
                </c:pt>
                <c:pt idx="1506">
                  <c:v>22610919.540230401</c:v>
                </c:pt>
                <c:pt idx="1507">
                  <c:v>22625862.068966001</c:v>
                </c:pt>
                <c:pt idx="1508">
                  <c:v>22640804.597701699</c:v>
                </c:pt>
                <c:pt idx="1509">
                  <c:v>22655747.126437299</c:v>
                </c:pt>
                <c:pt idx="1510">
                  <c:v>22670689.655172899</c:v>
                </c:pt>
                <c:pt idx="1511">
                  <c:v>22685632.1839086</c:v>
                </c:pt>
                <c:pt idx="1512">
                  <c:v>22700574.712644201</c:v>
                </c:pt>
                <c:pt idx="1513">
                  <c:v>22715517.241379801</c:v>
                </c:pt>
                <c:pt idx="1514">
                  <c:v>22730459.770115498</c:v>
                </c:pt>
                <c:pt idx="1515">
                  <c:v>22745402.298851099</c:v>
                </c:pt>
                <c:pt idx="1516">
                  <c:v>22760344.8275868</c:v>
                </c:pt>
                <c:pt idx="1517">
                  <c:v>22775287.3563224</c:v>
                </c:pt>
                <c:pt idx="1518">
                  <c:v>22790229.885058001</c:v>
                </c:pt>
                <c:pt idx="1519">
                  <c:v>22805172.413793702</c:v>
                </c:pt>
                <c:pt idx="1520">
                  <c:v>22820114.942529298</c:v>
                </c:pt>
                <c:pt idx="1521">
                  <c:v>22835057.471264899</c:v>
                </c:pt>
                <c:pt idx="1522">
                  <c:v>22850000.0000006</c:v>
                </c:pt>
                <c:pt idx="1523">
                  <c:v>22864942.5287362</c:v>
                </c:pt>
                <c:pt idx="1524">
                  <c:v>22879885.057471801</c:v>
                </c:pt>
                <c:pt idx="1525">
                  <c:v>22894827.586207502</c:v>
                </c:pt>
                <c:pt idx="1526">
                  <c:v>22909770.114943098</c:v>
                </c:pt>
                <c:pt idx="1527">
                  <c:v>22924712.643678699</c:v>
                </c:pt>
                <c:pt idx="1528">
                  <c:v>22939655.1724144</c:v>
                </c:pt>
                <c:pt idx="1529">
                  <c:v>22954597.70115</c:v>
                </c:pt>
                <c:pt idx="1530">
                  <c:v>22969540.229885601</c:v>
                </c:pt>
                <c:pt idx="1531">
                  <c:v>22984482.758621302</c:v>
                </c:pt>
                <c:pt idx="1532">
                  <c:v>22999425.287356898</c:v>
                </c:pt>
                <c:pt idx="1533">
                  <c:v>23014367.816092499</c:v>
                </c:pt>
                <c:pt idx="1534">
                  <c:v>23029310.3448282</c:v>
                </c:pt>
                <c:pt idx="1535">
                  <c:v>23044252.8735638</c:v>
                </c:pt>
                <c:pt idx="1536">
                  <c:v>23059195.4022994</c:v>
                </c:pt>
                <c:pt idx="1537">
                  <c:v>23074137.931035101</c:v>
                </c:pt>
                <c:pt idx="1538">
                  <c:v>23089080.459770702</c:v>
                </c:pt>
                <c:pt idx="1539">
                  <c:v>23104022.988506299</c:v>
                </c:pt>
                <c:pt idx="1540">
                  <c:v>23118965.517242</c:v>
                </c:pt>
                <c:pt idx="1541">
                  <c:v>23133908.0459776</c:v>
                </c:pt>
                <c:pt idx="1542">
                  <c:v>23148850.5747132</c:v>
                </c:pt>
                <c:pt idx="1543">
                  <c:v>23163793.103448901</c:v>
                </c:pt>
                <c:pt idx="1544">
                  <c:v>23178735.632184502</c:v>
                </c:pt>
                <c:pt idx="1545">
                  <c:v>23193678.160920098</c:v>
                </c:pt>
                <c:pt idx="1546">
                  <c:v>23208620.689655799</c:v>
                </c:pt>
                <c:pt idx="1547">
                  <c:v>23223563.2183914</c:v>
                </c:pt>
                <c:pt idx="1548">
                  <c:v>23238505.747127</c:v>
                </c:pt>
                <c:pt idx="1549">
                  <c:v>23253448.275862701</c:v>
                </c:pt>
                <c:pt idx="1550">
                  <c:v>23268390.804598302</c:v>
                </c:pt>
                <c:pt idx="1551">
                  <c:v>23283333.333333898</c:v>
                </c:pt>
                <c:pt idx="1552">
                  <c:v>23298275.862069599</c:v>
                </c:pt>
                <c:pt idx="1553">
                  <c:v>23313218.3908052</c:v>
                </c:pt>
                <c:pt idx="1554">
                  <c:v>23328160.9195408</c:v>
                </c:pt>
                <c:pt idx="1555">
                  <c:v>23343103.448276501</c:v>
                </c:pt>
                <c:pt idx="1556">
                  <c:v>23358045.977012102</c:v>
                </c:pt>
                <c:pt idx="1557">
                  <c:v>23372988.505747698</c:v>
                </c:pt>
                <c:pt idx="1558">
                  <c:v>23387931.034483399</c:v>
                </c:pt>
                <c:pt idx="1559">
                  <c:v>23402873.563219</c:v>
                </c:pt>
                <c:pt idx="1560">
                  <c:v>23417816.0919546</c:v>
                </c:pt>
                <c:pt idx="1561">
                  <c:v>23432758.620690301</c:v>
                </c:pt>
                <c:pt idx="1562">
                  <c:v>23447701.149425901</c:v>
                </c:pt>
                <c:pt idx="1563">
                  <c:v>23462643.678161498</c:v>
                </c:pt>
                <c:pt idx="1564">
                  <c:v>23477586.206897199</c:v>
                </c:pt>
                <c:pt idx="1565">
                  <c:v>23492528.7356328</c:v>
                </c:pt>
                <c:pt idx="1566">
                  <c:v>23507471.2643684</c:v>
                </c:pt>
                <c:pt idx="1567">
                  <c:v>23522413.793104101</c:v>
                </c:pt>
                <c:pt idx="1568">
                  <c:v>23537356.321839701</c:v>
                </c:pt>
                <c:pt idx="1569">
                  <c:v>23552298.850575302</c:v>
                </c:pt>
                <c:pt idx="1570">
                  <c:v>23567241.379310999</c:v>
                </c:pt>
                <c:pt idx="1571">
                  <c:v>23582183.908046599</c:v>
                </c:pt>
                <c:pt idx="1572">
                  <c:v>23597126.4367823</c:v>
                </c:pt>
                <c:pt idx="1573">
                  <c:v>23612068.965517901</c:v>
                </c:pt>
                <c:pt idx="1574">
                  <c:v>23627011.494253501</c:v>
                </c:pt>
                <c:pt idx="1575">
                  <c:v>23641954.022989199</c:v>
                </c:pt>
                <c:pt idx="1576">
                  <c:v>23656896.551724799</c:v>
                </c:pt>
                <c:pt idx="1577">
                  <c:v>23671839.080460399</c:v>
                </c:pt>
                <c:pt idx="1578">
                  <c:v>23686781.6091961</c:v>
                </c:pt>
                <c:pt idx="1579">
                  <c:v>23701724.137931701</c:v>
                </c:pt>
                <c:pt idx="1580">
                  <c:v>23716666.666667301</c:v>
                </c:pt>
                <c:pt idx="1581">
                  <c:v>23731609.195402998</c:v>
                </c:pt>
                <c:pt idx="1582">
                  <c:v>23746551.724138599</c:v>
                </c:pt>
                <c:pt idx="1583">
                  <c:v>23761494.252874199</c:v>
                </c:pt>
                <c:pt idx="1584">
                  <c:v>23776436.7816099</c:v>
                </c:pt>
                <c:pt idx="1585">
                  <c:v>23791379.310345501</c:v>
                </c:pt>
                <c:pt idx="1586">
                  <c:v>23806321.839081101</c:v>
                </c:pt>
                <c:pt idx="1587">
                  <c:v>23821264.367816798</c:v>
                </c:pt>
                <c:pt idx="1588">
                  <c:v>23836206.896552399</c:v>
                </c:pt>
                <c:pt idx="1589">
                  <c:v>23851149.425287999</c:v>
                </c:pt>
                <c:pt idx="1590">
                  <c:v>23866091.9540237</c:v>
                </c:pt>
                <c:pt idx="1591">
                  <c:v>23881034.482759301</c:v>
                </c:pt>
                <c:pt idx="1592">
                  <c:v>23895977.011494901</c:v>
                </c:pt>
                <c:pt idx="1593">
                  <c:v>23910919.540230598</c:v>
                </c:pt>
                <c:pt idx="1594">
                  <c:v>23925862.068966199</c:v>
                </c:pt>
                <c:pt idx="1595">
                  <c:v>23940804.597701799</c:v>
                </c:pt>
                <c:pt idx="1596">
                  <c:v>23955747.1264375</c:v>
                </c:pt>
                <c:pt idx="1597">
                  <c:v>23970689.655173101</c:v>
                </c:pt>
                <c:pt idx="1598">
                  <c:v>23985632.183908701</c:v>
                </c:pt>
                <c:pt idx="1599">
                  <c:v>24000574.712644398</c:v>
                </c:pt>
                <c:pt idx="1600">
                  <c:v>24015517.241379999</c:v>
                </c:pt>
                <c:pt idx="1601">
                  <c:v>24030459.770115599</c:v>
                </c:pt>
                <c:pt idx="1602">
                  <c:v>24045402.2988513</c:v>
                </c:pt>
                <c:pt idx="1603">
                  <c:v>24060344.8275869</c:v>
                </c:pt>
                <c:pt idx="1604">
                  <c:v>24075287.356322501</c:v>
                </c:pt>
                <c:pt idx="1605">
                  <c:v>24090229.885058202</c:v>
                </c:pt>
                <c:pt idx="1606">
                  <c:v>24105172.413793799</c:v>
                </c:pt>
                <c:pt idx="1607">
                  <c:v>24120114.942529399</c:v>
                </c:pt>
                <c:pt idx="1608">
                  <c:v>24135057.4712651</c:v>
                </c:pt>
                <c:pt idx="1609">
                  <c:v>24150000.0000007</c:v>
                </c:pt>
                <c:pt idx="1610">
                  <c:v>24164942.528736301</c:v>
                </c:pt>
                <c:pt idx="1611">
                  <c:v>24179885.057472002</c:v>
                </c:pt>
                <c:pt idx="1612">
                  <c:v>24194827.586207598</c:v>
                </c:pt>
                <c:pt idx="1613">
                  <c:v>24209770.114943199</c:v>
                </c:pt>
                <c:pt idx="1614">
                  <c:v>24224712.6436789</c:v>
                </c:pt>
                <c:pt idx="1615">
                  <c:v>24239655.1724145</c:v>
                </c:pt>
                <c:pt idx="1616">
                  <c:v>24254597.701150101</c:v>
                </c:pt>
                <c:pt idx="1617">
                  <c:v>24269540.229885802</c:v>
                </c:pt>
                <c:pt idx="1618">
                  <c:v>24284482.758621398</c:v>
                </c:pt>
                <c:pt idx="1619">
                  <c:v>24299425.287356999</c:v>
                </c:pt>
                <c:pt idx="1620">
                  <c:v>24314367.8160927</c:v>
                </c:pt>
                <c:pt idx="1621">
                  <c:v>24329310.3448283</c:v>
                </c:pt>
                <c:pt idx="1622">
                  <c:v>24344252.873563901</c:v>
                </c:pt>
                <c:pt idx="1623">
                  <c:v>24359195.402299602</c:v>
                </c:pt>
                <c:pt idx="1624">
                  <c:v>24374137.931035198</c:v>
                </c:pt>
                <c:pt idx="1625">
                  <c:v>24389080.459770799</c:v>
                </c:pt>
                <c:pt idx="1626">
                  <c:v>24404022.9885065</c:v>
                </c:pt>
                <c:pt idx="1627">
                  <c:v>24418965.5172421</c:v>
                </c:pt>
                <c:pt idx="1628">
                  <c:v>24433908.045977801</c:v>
                </c:pt>
                <c:pt idx="1629">
                  <c:v>24448850.574713401</c:v>
                </c:pt>
                <c:pt idx="1630">
                  <c:v>24463793.103448998</c:v>
                </c:pt>
                <c:pt idx="1631">
                  <c:v>24478735.632184699</c:v>
                </c:pt>
                <c:pt idx="1632">
                  <c:v>24493678.1609203</c:v>
                </c:pt>
                <c:pt idx="1633">
                  <c:v>24508620.6896559</c:v>
                </c:pt>
                <c:pt idx="1634">
                  <c:v>24523563.218391601</c:v>
                </c:pt>
                <c:pt idx="1635">
                  <c:v>24538505.747127201</c:v>
                </c:pt>
                <c:pt idx="1636">
                  <c:v>24553448.275862802</c:v>
                </c:pt>
                <c:pt idx="1637">
                  <c:v>24568390.804598499</c:v>
                </c:pt>
                <c:pt idx="1638">
                  <c:v>24583333.3333341</c:v>
                </c:pt>
                <c:pt idx="1639">
                  <c:v>24598275.8620697</c:v>
                </c:pt>
                <c:pt idx="1640">
                  <c:v>24613218.390805401</c:v>
                </c:pt>
                <c:pt idx="1641">
                  <c:v>24628160.919541001</c:v>
                </c:pt>
                <c:pt idx="1642">
                  <c:v>24643103.448276602</c:v>
                </c:pt>
                <c:pt idx="1643">
                  <c:v>24658045.977012299</c:v>
                </c:pt>
                <c:pt idx="1644">
                  <c:v>24672988.505747899</c:v>
                </c:pt>
                <c:pt idx="1645">
                  <c:v>24687931.0344835</c:v>
                </c:pt>
                <c:pt idx="1646">
                  <c:v>24702873.563219201</c:v>
                </c:pt>
                <c:pt idx="1647">
                  <c:v>24717816.091954801</c:v>
                </c:pt>
                <c:pt idx="1648">
                  <c:v>24732758.620690402</c:v>
                </c:pt>
                <c:pt idx="1649">
                  <c:v>24747701.149426099</c:v>
                </c:pt>
                <c:pt idx="1650">
                  <c:v>24762643.678161699</c:v>
                </c:pt>
                <c:pt idx="1651">
                  <c:v>24777586.2068973</c:v>
                </c:pt>
                <c:pt idx="1652">
                  <c:v>24792528.735633001</c:v>
                </c:pt>
                <c:pt idx="1653">
                  <c:v>24807471.264368601</c:v>
                </c:pt>
                <c:pt idx="1654">
                  <c:v>24822413.793104202</c:v>
                </c:pt>
                <c:pt idx="1655">
                  <c:v>24837356.321839899</c:v>
                </c:pt>
                <c:pt idx="1656">
                  <c:v>24852298.850575499</c:v>
                </c:pt>
                <c:pt idx="1657">
                  <c:v>24867241.3793111</c:v>
                </c:pt>
                <c:pt idx="1658">
                  <c:v>24882183.908046801</c:v>
                </c:pt>
                <c:pt idx="1659">
                  <c:v>24897126.436782401</c:v>
                </c:pt>
                <c:pt idx="1660">
                  <c:v>24912068.965518001</c:v>
                </c:pt>
                <c:pt idx="1661">
                  <c:v>24927011.494253699</c:v>
                </c:pt>
                <c:pt idx="1662">
                  <c:v>24941954.022989299</c:v>
                </c:pt>
                <c:pt idx="1663">
                  <c:v>24956896.5517249</c:v>
                </c:pt>
                <c:pt idx="1664">
                  <c:v>24971839.080460601</c:v>
                </c:pt>
                <c:pt idx="1665">
                  <c:v>24986781.609196201</c:v>
                </c:pt>
                <c:pt idx="1666">
                  <c:v>25001724.137931801</c:v>
                </c:pt>
                <c:pt idx="1667">
                  <c:v>25016666.666667499</c:v>
                </c:pt>
                <c:pt idx="1668">
                  <c:v>25031609.195403099</c:v>
                </c:pt>
                <c:pt idx="1669">
                  <c:v>25046551.724138699</c:v>
                </c:pt>
                <c:pt idx="1670">
                  <c:v>25061494.2528744</c:v>
                </c:pt>
                <c:pt idx="1671">
                  <c:v>25076436.781610001</c:v>
                </c:pt>
                <c:pt idx="1672">
                  <c:v>25091379.310345601</c:v>
                </c:pt>
                <c:pt idx="1673">
                  <c:v>25106321.839081299</c:v>
                </c:pt>
                <c:pt idx="1674">
                  <c:v>25121264.367816899</c:v>
                </c:pt>
                <c:pt idx="1675">
                  <c:v>25136206.896552499</c:v>
                </c:pt>
                <c:pt idx="1676">
                  <c:v>25151149.4252882</c:v>
                </c:pt>
                <c:pt idx="1677">
                  <c:v>25166091.954023801</c:v>
                </c:pt>
                <c:pt idx="1678">
                  <c:v>25181034.482759401</c:v>
                </c:pt>
                <c:pt idx="1679">
                  <c:v>25195977.011495098</c:v>
                </c:pt>
                <c:pt idx="1680">
                  <c:v>25210919.540230699</c:v>
                </c:pt>
                <c:pt idx="1681">
                  <c:v>25225862.0689664</c:v>
                </c:pt>
                <c:pt idx="1682">
                  <c:v>25240804.597702</c:v>
                </c:pt>
                <c:pt idx="1683">
                  <c:v>25255747.126437601</c:v>
                </c:pt>
                <c:pt idx="1684">
                  <c:v>25270689.655173302</c:v>
                </c:pt>
                <c:pt idx="1685">
                  <c:v>25285632.183908898</c:v>
                </c:pt>
                <c:pt idx="1686">
                  <c:v>25300574.712644499</c:v>
                </c:pt>
                <c:pt idx="1687">
                  <c:v>25315517.2413802</c:v>
                </c:pt>
                <c:pt idx="1688">
                  <c:v>25330459.7701158</c:v>
                </c:pt>
                <c:pt idx="1689">
                  <c:v>25345402.298851401</c:v>
                </c:pt>
                <c:pt idx="1690">
                  <c:v>25360344.827587102</c:v>
                </c:pt>
                <c:pt idx="1691">
                  <c:v>25375287.356322698</c:v>
                </c:pt>
                <c:pt idx="1692">
                  <c:v>25390229.885058299</c:v>
                </c:pt>
                <c:pt idx="1693">
                  <c:v>25405172.413794</c:v>
                </c:pt>
                <c:pt idx="1694">
                  <c:v>25420114.9425296</c:v>
                </c:pt>
                <c:pt idx="1695">
                  <c:v>25435057.471265201</c:v>
                </c:pt>
                <c:pt idx="1696">
                  <c:v>25450000.000000902</c:v>
                </c:pt>
                <c:pt idx="1697">
                  <c:v>25464942.528736498</c:v>
                </c:pt>
                <c:pt idx="1698">
                  <c:v>25479885.057472099</c:v>
                </c:pt>
                <c:pt idx="1699">
                  <c:v>25494827.5862078</c:v>
                </c:pt>
                <c:pt idx="1700">
                  <c:v>25509770.1149434</c:v>
                </c:pt>
                <c:pt idx="1701">
                  <c:v>25524712.643679</c:v>
                </c:pt>
                <c:pt idx="1702">
                  <c:v>25539655.172414701</c:v>
                </c:pt>
                <c:pt idx="1703">
                  <c:v>25554597.701150302</c:v>
                </c:pt>
                <c:pt idx="1704">
                  <c:v>25569540.229885899</c:v>
                </c:pt>
                <c:pt idx="1705">
                  <c:v>25584482.7586216</c:v>
                </c:pt>
                <c:pt idx="1706">
                  <c:v>25599425.2873572</c:v>
                </c:pt>
                <c:pt idx="1707">
                  <c:v>25614367.8160928</c:v>
                </c:pt>
                <c:pt idx="1708">
                  <c:v>25629310.344828501</c:v>
                </c:pt>
                <c:pt idx="1709">
                  <c:v>25644252.873564102</c:v>
                </c:pt>
                <c:pt idx="1710">
                  <c:v>25659195.402299698</c:v>
                </c:pt>
                <c:pt idx="1711">
                  <c:v>25674137.931035399</c:v>
                </c:pt>
                <c:pt idx="1712">
                  <c:v>25689080.459771</c:v>
                </c:pt>
                <c:pt idx="1713">
                  <c:v>25704022.9885066</c:v>
                </c:pt>
                <c:pt idx="1714">
                  <c:v>25718965.517242301</c:v>
                </c:pt>
                <c:pt idx="1715">
                  <c:v>25733908.045977902</c:v>
                </c:pt>
                <c:pt idx="1716">
                  <c:v>25748850.574713498</c:v>
                </c:pt>
                <c:pt idx="1717">
                  <c:v>25763793.103449199</c:v>
                </c:pt>
                <c:pt idx="1718">
                  <c:v>25778735.6321848</c:v>
                </c:pt>
                <c:pt idx="1719">
                  <c:v>25793678.1609204</c:v>
                </c:pt>
                <c:pt idx="1720">
                  <c:v>25808620.689656101</c:v>
                </c:pt>
                <c:pt idx="1721">
                  <c:v>25823563.218391702</c:v>
                </c:pt>
                <c:pt idx="1722">
                  <c:v>25838505.747127298</c:v>
                </c:pt>
                <c:pt idx="1723">
                  <c:v>25853448.275862999</c:v>
                </c:pt>
                <c:pt idx="1724">
                  <c:v>25868390.8045986</c:v>
                </c:pt>
                <c:pt idx="1725">
                  <c:v>25883333.3333342</c:v>
                </c:pt>
                <c:pt idx="1726">
                  <c:v>25898275.862069901</c:v>
                </c:pt>
                <c:pt idx="1727">
                  <c:v>25913218.390805501</c:v>
                </c:pt>
                <c:pt idx="1728">
                  <c:v>25928160.919541098</c:v>
                </c:pt>
                <c:pt idx="1729">
                  <c:v>25943103.448276799</c:v>
                </c:pt>
                <c:pt idx="1730">
                  <c:v>25958045.9770124</c:v>
                </c:pt>
                <c:pt idx="1731">
                  <c:v>25972988.505748</c:v>
                </c:pt>
                <c:pt idx="1732">
                  <c:v>25987931.034483701</c:v>
                </c:pt>
                <c:pt idx="1733">
                  <c:v>26002873.563219301</c:v>
                </c:pt>
                <c:pt idx="1734">
                  <c:v>26017816.091954902</c:v>
                </c:pt>
                <c:pt idx="1735">
                  <c:v>26032758.620690599</c:v>
                </c:pt>
                <c:pt idx="1736">
                  <c:v>26047701.149426199</c:v>
                </c:pt>
                <c:pt idx="1737">
                  <c:v>26062643.6781619</c:v>
                </c:pt>
                <c:pt idx="1738">
                  <c:v>26077586.206897501</c:v>
                </c:pt>
                <c:pt idx="1739">
                  <c:v>26092528.735633101</c:v>
                </c:pt>
                <c:pt idx="1740">
                  <c:v>26107471.264368799</c:v>
                </c:pt>
                <c:pt idx="1741">
                  <c:v>26122413.793104399</c:v>
                </c:pt>
                <c:pt idx="1742">
                  <c:v>26137356.321839999</c:v>
                </c:pt>
                <c:pt idx="1743">
                  <c:v>26152298.8505757</c:v>
                </c:pt>
                <c:pt idx="1744">
                  <c:v>26167241.379311301</c:v>
                </c:pt>
                <c:pt idx="1745">
                  <c:v>26182183.908046901</c:v>
                </c:pt>
                <c:pt idx="1746">
                  <c:v>26197126.436782598</c:v>
                </c:pt>
                <c:pt idx="1747">
                  <c:v>26212068.965518199</c:v>
                </c:pt>
                <c:pt idx="1748">
                  <c:v>26227011.494253799</c:v>
                </c:pt>
                <c:pt idx="1749">
                  <c:v>26241954.0229895</c:v>
                </c:pt>
                <c:pt idx="1750">
                  <c:v>26256896.551725101</c:v>
                </c:pt>
                <c:pt idx="1751">
                  <c:v>26271839.080460701</c:v>
                </c:pt>
                <c:pt idx="1752">
                  <c:v>26286781.609196398</c:v>
                </c:pt>
                <c:pt idx="1753">
                  <c:v>26301724.137931999</c:v>
                </c:pt>
                <c:pt idx="1754">
                  <c:v>26316666.666667599</c:v>
                </c:pt>
                <c:pt idx="1755">
                  <c:v>26331609.1954033</c:v>
                </c:pt>
                <c:pt idx="1756">
                  <c:v>26346551.724138901</c:v>
                </c:pt>
                <c:pt idx="1757">
                  <c:v>26361494.252874501</c:v>
                </c:pt>
                <c:pt idx="1758">
                  <c:v>26376436.781610198</c:v>
                </c:pt>
                <c:pt idx="1759">
                  <c:v>26391379.310345799</c:v>
                </c:pt>
                <c:pt idx="1760">
                  <c:v>26406321.839081399</c:v>
                </c:pt>
                <c:pt idx="1761">
                  <c:v>26421264.3678171</c:v>
                </c:pt>
                <c:pt idx="1762">
                  <c:v>26436206.896552701</c:v>
                </c:pt>
                <c:pt idx="1763">
                  <c:v>26451149.425288301</c:v>
                </c:pt>
                <c:pt idx="1764">
                  <c:v>26466091.954023998</c:v>
                </c:pt>
                <c:pt idx="1765">
                  <c:v>26481034.482759599</c:v>
                </c:pt>
                <c:pt idx="1766">
                  <c:v>26495977.011495199</c:v>
                </c:pt>
                <c:pt idx="1767">
                  <c:v>26510919.5402309</c:v>
                </c:pt>
                <c:pt idx="1768">
                  <c:v>26525862.0689665</c:v>
                </c:pt>
                <c:pt idx="1769">
                  <c:v>26540804.597702101</c:v>
                </c:pt>
                <c:pt idx="1770">
                  <c:v>26555747.126437798</c:v>
                </c:pt>
                <c:pt idx="1771">
                  <c:v>26570689.655173399</c:v>
                </c:pt>
                <c:pt idx="1772">
                  <c:v>26585632.183908999</c:v>
                </c:pt>
                <c:pt idx="1773">
                  <c:v>26600574.7126447</c:v>
                </c:pt>
                <c:pt idx="1774">
                  <c:v>26615517.2413803</c:v>
                </c:pt>
                <c:pt idx="1775">
                  <c:v>26630459.770115901</c:v>
                </c:pt>
                <c:pt idx="1776">
                  <c:v>26645402.298851602</c:v>
                </c:pt>
                <c:pt idx="1777">
                  <c:v>26660344.827587198</c:v>
                </c:pt>
                <c:pt idx="1778">
                  <c:v>26675287.356322799</c:v>
                </c:pt>
                <c:pt idx="1779">
                  <c:v>26690229.8850585</c:v>
                </c:pt>
                <c:pt idx="1780">
                  <c:v>26705172.4137941</c:v>
                </c:pt>
                <c:pt idx="1781">
                  <c:v>26720114.942529701</c:v>
                </c:pt>
                <c:pt idx="1782">
                  <c:v>26735057.471265402</c:v>
                </c:pt>
                <c:pt idx="1783">
                  <c:v>26750000.000000998</c:v>
                </c:pt>
                <c:pt idx="1784">
                  <c:v>26764942.528736599</c:v>
                </c:pt>
                <c:pt idx="1785">
                  <c:v>26779885.0574723</c:v>
                </c:pt>
                <c:pt idx="1786">
                  <c:v>26794827.5862079</c:v>
                </c:pt>
                <c:pt idx="1787">
                  <c:v>26809770.114943501</c:v>
                </c:pt>
                <c:pt idx="1788">
                  <c:v>26824712.643679202</c:v>
                </c:pt>
                <c:pt idx="1789">
                  <c:v>26839655.172414798</c:v>
                </c:pt>
                <c:pt idx="1790">
                  <c:v>26854597.701150399</c:v>
                </c:pt>
                <c:pt idx="1791">
                  <c:v>26869540.2298861</c:v>
                </c:pt>
                <c:pt idx="1792">
                  <c:v>26884482.7586217</c:v>
                </c:pt>
                <c:pt idx="1793">
                  <c:v>26899425.287357401</c:v>
                </c:pt>
                <c:pt idx="1794">
                  <c:v>26914367.816093002</c:v>
                </c:pt>
                <c:pt idx="1795">
                  <c:v>26929310.344828598</c:v>
                </c:pt>
                <c:pt idx="1796">
                  <c:v>26944252.873564299</c:v>
                </c:pt>
                <c:pt idx="1797">
                  <c:v>26959195.4022999</c:v>
                </c:pt>
                <c:pt idx="1798">
                  <c:v>26974137.9310355</c:v>
                </c:pt>
                <c:pt idx="1799">
                  <c:v>26989080.459771201</c:v>
                </c:pt>
                <c:pt idx="1800">
                  <c:v>27004022.988506801</c:v>
                </c:pt>
                <c:pt idx="1801">
                  <c:v>27018965.517242402</c:v>
                </c:pt>
                <c:pt idx="1802">
                  <c:v>27033908.045978099</c:v>
                </c:pt>
                <c:pt idx="1803">
                  <c:v>27048850.5747137</c:v>
                </c:pt>
                <c:pt idx="1804">
                  <c:v>27063793.1034493</c:v>
                </c:pt>
                <c:pt idx="1805">
                  <c:v>27078735.632185001</c:v>
                </c:pt>
                <c:pt idx="1806">
                  <c:v>27093678.160920601</c:v>
                </c:pt>
                <c:pt idx="1807">
                  <c:v>27108620.689656202</c:v>
                </c:pt>
                <c:pt idx="1808">
                  <c:v>27123563.218391899</c:v>
                </c:pt>
                <c:pt idx="1809">
                  <c:v>27138505.747127499</c:v>
                </c:pt>
                <c:pt idx="1810">
                  <c:v>27153448.2758631</c:v>
                </c:pt>
                <c:pt idx="1811">
                  <c:v>27168390.804598801</c:v>
                </c:pt>
                <c:pt idx="1812">
                  <c:v>27183333.333334401</c:v>
                </c:pt>
                <c:pt idx="1813">
                  <c:v>27198275.862070002</c:v>
                </c:pt>
                <c:pt idx="1814">
                  <c:v>27213218.390805699</c:v>
                </c:pt>
                <c:pt idx="1815">
                  <c:v>27228160.919541299</c:v>
                </c:pt>
                <c:pt idx="1816">
                  <c:v>27243103.4482769</c:v>
                </c:pt>
                <c:pt idx="1817">
                  <c:v>27258045.977012601</c:v>
                </c:pt>
                <c:pt idx="1818">
                  <c:v>27272988.505748201</c:v>
                </c:pt>
                <c:pt idx="1819">
                  <c:v>27287931.034483802</c:v>
                </c:pt>
                <c:pt idx="1820">
                  <c:v>27302873.563219499</c:v>
                </c:pt>
                <c:pt idx="1821">
                  <c:v>27317816.091955099</c:v>
                </c:pt>
                <c:pt idx="1822">
                  <c:v>27332758.6206907</c:v>
                </c:pt>
                <c:pt idx="1823">
                  <c:v>27347701.149426401</c:v>
                </c:pt>
                <c:pt idx="1824">
                  <c:v>27362643.678162001</c:v>
                </c:pt>
                <c:pt idx="1825">
                  <c:v>27377586.206897601</c:v>
                </c:pt>
                <c:pt idx="1826">
                  <c:v>27392528.735633299</c:v>
                </c:pt>
                <c:pt idx="1827">
                  <c:v>27407471.264368899</c:v>
                </c:pt>
                <c:pt idx="1828">
                  <c:v>27422413.7931045</c:v>
                </c:pt>
                <c:pt idx="1829">
                  <c:v>27437356.321840201</c:v>
                </c:pt>
                <c:pt idx="1830">
                  <c:v>27452298.850575801</c:v>
                </c:pt>
                <c:pt idx="1831">
                  <c:v>27467241.379311401</c:v>
                </c:pt>
                <c:pt idx="1832">
                  <c:v>27482183.908047099</c:v>
                </c:pt>
                <c:pt idx="1833">
                  <c:v>27497126.436782699</c:v>
                </c:pt>
                <c:pt idx="1834">
                  <c:v>27512068.965518299</c:v>
                </c:pt>
                <c:pt idx="1835">
                  <c:v>27527011.494254</c:v>
                </c:pt>
                <c:pt idx="1836">
                  <c:v>27541954.022989601</c:v>
                </c:pt>
                <c:pt idx="1837">
                  <c:v>27556896.551725201</c:v>
                </c:pt>
                <c:pt idx="1838">
                  <c:v>27571839.080460899</c:v>
                </c:pt>
                <c:pt idx="1839">
                  <c:v>27586781.609196499</c:v>
                </c:pt>
                <c:pt idx="1840">
                  <c:v>27601724.137932099</c:v>
                </c:pt>
                <c:pt idx="1841">
                  <c:v>27616666.6666678</c:v>
                </c:pt>
                <c:pt idx="1842">
                  <c:v>27631609.195403401</c:v>
                </c:pt>
                <c:pt idx="1843">
                  <c:v>27646551.724139001</c:v>
                </c:pt>
                <c:pt idx="1844">
                  <c:v>27661494.252874698</c:v>
                </c:pt>
                <c:pt idx="1845">
                  <c:v>27676436.781610299</c:v>
                </c:pt>
                <c:pt idx="1846">
                  <c:v>27691379.310346</c:v>
                </c:pt>
                <c:pt idx="1847">
                  <c:v>27706321.8390816</c:v>
                </c:pt>
                <c:pt idx="1848">
                  <c:v>27721264.367817201</c:v>
                </c:pt>
                <c:pt idx="1849">
                  <c:v>27736206.896552902</c:v>
                </c:pt>
                <c:pt idx="1850">
                  <c:v>27751149.425288498</c:v>
                </c:pt>
                <c:pt idx="1851">
                  <c:v>27766091.954024099</c:v>
                </c:pt>
                <c:pt idx="1852">
                  <c:v>27781034.4827598</c:v>
                </c:pt>
                <c:pt idx="1853">
                  <c:v>27795977.0114954</c:v>
                </c:pt>
                <c:pt idx="1854">
                  <c:v>27810919.540231001</c:v>
                </c:pt>
                <c:pt idx="1855">
                  <c:v>27825862.068966702</c:v>
                </c:pt>
                <c:pt idx="1856">
                  <c:v>27840804.597702298</c:v>
                </c:pt>
                <c:pt idx="1857">
                  <c:v>27855747.126437899</c:v>
                </c:pt>
                <c:pt idx="1858">
                  <c:v>27870689.6551736</c:v>
                </c:pt>
                <c:pt idx="1859">
                  <c:v>27885632.1839092</c:v>
                </c:pt>
                <c:pt idx="1860">
                  <c:v>27900574.712644801</c:v>
                </c:pt>
                <c:pt idx="1861">
                  <c:v>27915517.241380502</c:v>
                </c:pt>
                <c:pt idx="1862">
                  <c:v>27930459.770116098</c:v>
                </c:pt>
                <c:pt idx="1863">
                  <c:v>27945402.298851699</c:v>
                </c:pt>
                <c:pt idx="1864">
                  <c:v>27960344.8275874</c:v>
                </c:pt>
                <c:pt idx="1865">
                  <c:v>27975287.356323</c:v>
                </c:pt>
                <c:pt idx="1866">
                  <c:v>27990229.8850586</c:v>
                </c:pt>
                <c:pt idx="1867">
                  <c:v>28005172.413794301</c:v>
                </c:pt>
                <c:pt idx="1868">
                  <c:v>28020114.942529902</c:v>
                </c:pt>
                <c:pt idx="1869">
                  <c:v>28035057.471265499</c:v>
                </c:pt>
                <c:pt idx="1870">
                  <c:v>28050000.0000012</c:v>
                </c:pt>
                <c:pt idx="1871">
                  <c:v>28064942.5287368</c:v>
                </c:pt>
                <c:pt idx="1872">
                  <c:v>28079885.0574724</c:v>
                </c:pt>
                <c:pt idx="1873">
                  <c:v>28094827.586208101</c:v>
                </c:pt>
                <c:pt idx="1874">
                  <c:v>28109770.114943702</c:v>
                </c:pt>
                <c:pt idx="1875">
                  <c:v>28124712.643679298</c:v>
                </c:pt>
                <c:pt idx="1876">
                  <c:v>28139655.172414999</c:v>
                </c:pt>
                <c:pt idx="1877">
                  <c:v>28154597.7011506</c:v>
                </c:pt>
                <c:pt idx="1878">
                  <c:v>28169540.2298862</c:v>
                </c:pt>
                <c:pt idx="1879">
                  <c:v>28184482.758621901</c:v>
                </c:pt>
                <c:pt idx="1880">
                  <c:v>28199425.287357502</c:v>
                </c:pt>
                <c:pt idx="1881">
                  <c:v>28214367.816093098</c:v>
                </c:pt>
                <c:pt idx="1882">
                  <c:v>28229310.344828799</c:v>
                </c:pt>
                <c:pt idx="1883">
                  <c:v>28244252.8735644</c:v>
                </c:pt>
                <c:pt idx="1884">
                  <c:v>28259195.4023</c:v>
                </c:pt>
                <c:pt idx="1885">
                  <c:v>28274137.931035701</c:v>
                </c:pt>
                <c:pt idx="1886">
                  <c:v>28289080.459771302</c:v>
                </c:pt>
                <c:pt idx="1887">
                  <c:v>28304022.988506898</c:v>
                </c:pt>
                <c:pt idx="1888">
                  <c:v>28318965.517242599</c:v>
                </c:pt>
                <c:pt idx="1889">
                  <c:v>28333908.0459782</c:v>
                </c:pt>
                <c:pt idx="1890">
                  <c:v>28348850.5747138</c:v>
                </c:pt>
                <c:pt idx="1891">
                  <c:v>28363793.103449501</c:v>
                </c:pt>
                <c:pt idx="1892">
                  <c:v>28378735.632185102</c:v>
                </c:pt>
                <c:pt idx="1893">
                  <c:v>28393678.160920698</c:v>
                </c:pt>
                <c:pt idx="1894">
                  <c:v>28408620.689656399</c:v>
                </c:pt>
                <c:pt idx="1895">
                  <c:v>28423563.218392</c:v>
                </c:pt>
                <c:pt idx="1896">
                  <c:v>28438505.7471276</c:v>
                </c:pt>
                <c:pt idx="1897">
                  <c:v>28453448.275863301</c:v>
                </c:pt>
                <c:pt idx="1898">
                  <c:v>28468390.804598901</c:v>
                </c:pt>
                <c:pt idx="1899">
                  <c:v>28483333.333334502</c:v>
                </c:pt>
                <c:pt idx="1900">
                  <c:v>28498275.862070199</c:v>
                </c:pt>
                <c:pt idx="1901">
                  <c:v>28513218.3908058</c:v>
                </c:pt>
                <c:pt idx="1902">
                  <c:v>28528160.919541501</c:v>
                </c:pt>
                <c:pt idx="1903">
                  <c:v>28543103.448277101</c:v>
                </c:pt>
                <c:pt idx="1904">
                  <c:v>28558045.977012701</c:v>
                </c:pt>
                <c:pt idx="1905">
                  <c:v>28572988.505748399</c:v>
                </c:pt>
                <c:pt idx="1906">
                  <c:v>28587931.034483999</c:v>
                </c:pt>
                <c:pt idx="1907">
                  <c:v>28602873.563219599</c:v>
                </c:pt>
                <c:pt idx="1908">
                  <c:v>28617816.0919553</c:v>
                </c:pt>
                <c:pt idx="1909">
                  <c:v>28632758.620690901</c:v>
                </c:pt>
                <c:pt idx="1910">
                  <c:v>28647701.149426501</c:v>
                </c:pt>
                <c:pt idx="1911">
                  <c:v>28662643.678162199</c:v>
                </c:pt>
                <c:pt idx="1912">
                  <c:v>28677586.206897799</c:v>
                </c:pt>
                <c:pt idx="1913">
                  <c:v>28692528.735633399</c:v>
                </c:pt>
                <c:pt idx="1914">
                  <c:v>28707471.2643691</c:v>
                </c:pt>
                <c:pt idx="1915">
                  <c:v>28722413.793104701</c:v>
                </c:pt>
                <c:pt idx="1916">
                  <c:v>28737356.321840301</c:v>
                </c:pt>
                <c:pt idx="1917">
                  <c:v>28752298.850575998</c:v>
                </c:pt>
                <c:pt idx="1918">
                  <c:v>28767241.379311599</c:v>
                </c:pt>
                <c:pt idx="1919">
                  <c:v>28782183.908047199</c:v>
                </c:pt>
                <c:pt idx="1920">
                  <c:v>28797126.4367829</c:v>
                </c:pt>
                <c:pt idx="1921">
                  <c:v>28812068.965518501</c:v>
                </c:pt>
                <c:pt idx="1922">
                  <c:v>28827011.494254101</c:v>
                </c:pt>
                <c:pt idx="1923">
                  <c:v>28841954.022989798</c:v>
                </c:pt>
                <c:pt idx="1924">
                  <c:v>28856896.551725399</c:v>
                </c:pt>
                <c:pt idx="1925">
                  <c:v>28871839.080460999</c:v>
                </c:pt>
                <c:pt idx="1926">
                  <c:v>28886781.6091967</c:v>
                </c:pt>
                <c:pt idx="1927">
                  <c:v>28901724.137932301</c:v>
                </c:pt>
                <c:pt idx="1928">
                  <c:v>28916666.666667901</c:v>
                </c:pt>
                <c:pt idx="1929">
                  <c:v>28931609.195403598</c:v>
                </c:pt>
                <c:pt idx="1930">
                  <c:v>28946551.724139199</c:v>
                </c:pt>
                <c:pt idx="1931">
                  <c:v>28961494.252874799</c:v>
                </c:pt>
                <c:pt idx="1932">
                  <c:v>28976436.7816105</c:v>
                </c:pt>
                <c:pt idx="1933">
                  <c:v>28991379.3103461</c:v>
                </c:pt>
                <c:pt idx="1934">
                  <c:v>29006321.839081701</c:v>
                </c:pt>
                <c:pt idx="1935">
                  <c:v>29021264.367817398</c:v>
                </c:pt>
                <c:pt idx="1936">
                  <c:v>29036206.896552999</c:v>
                </c:pt>
                <c:pt idx="1937">
                  <c:v>29051149.425288599</c:v>
                </c:pt>
                <c:pt idx="1938">
                  <c:v>29066091.9540243</c:v>
                </c:pt>
                <c:pt idx="1939">
                  <c:v>29081034.4827599</c:v>
                </c:pt>
                <c:pt idx="1940">
                  <c:v>29095977.011495501</c:v>
                </c:pt>
                <c:pt idx="1941">
                  <c:v>29110919.540231202</c:v>
                </c:pt>
                <c:pt idx="1942">
                  <c:v>29125862.068966798</c:v>
                </c:pt>
                <c:pt idx="1943">
                  <c:v>29140804.597702399</c:v>
                </c:pt>
                <c:pt idx="1944">
                  <c:v>29155747.1264381</c:v>
                </c:pt>
                <c:pt idx="1945">
                  <c:v>29170689.6551737</c:v>
                </c:pt>
                <c:pt idx="1946">
                  <c:v>29185632.183909301</c:v>
                </c:pt>
                <c:pt idx="1947">
                  <c:v>29200574.712645002</c:v>
                </c:pt>
                <c:pt idx="1948">
                  <c:v>29215517.241380598</c:v>
                </c:pt>
                <c:pt idx="1949">
                  <c:v>29230459.770116199</c:v>
                </c:pt>
                <c:pt idx="1950">
                  <c:v>29245402.2988519</c:v>
                </c:pt>
                <c:pt idx="1951">
                  <c:v>29260344.8275875</c:v>
                </c:pt>
                <c:pt idx="1952">
                  <c:v>29275287.356323101</c:v>
                </c:pt>
                <c:pt idx="1953">
                  <c:v>29290229.885058802</c:v>
                </c:pt>
                <c:pt idx="1954">
                  <c:v>29305172.413794398</c:v>
                </c:pt>
                <c:pt idx="1955">
                  <c:v>29320114.942529999</c:v>
                </c:pt>
                <c:pt idx="1956">
                  <c:v>29335057.4712657</c:v>
                </c:pt>
                <c:pt idx="1957">
                  <c:v>29350000.0000013</c:v>
                </c:pt>
                <c:pt idx="1958">
                  <c:v>29364942.528737001</c:v>
                </c:pt>
                <c:pt idx="1959">
                  <c:v>29379885.057472602</c:v>
                </c:pt>
                <c:pt idx="1960">
                  <c:v>29394827.586208198</c:v>
                </c:pt>
                <c:pt idx="1961">
                  <c:v>29409770.114943899</c:v>
                </c:pt>
                <c:pt idx="1962">
                  <c:v>29424712.6436795</c:v>
                </c:pt>
                <c:pt idx="1963">
                  <c:v>29439655.1724151</c:v>
                </c:pt>
                <c:pt idx="1964">
                  <c:v>29454597.701150801</c:v>
                </c:pt>
                <c:pt idx="1965">
                  <c:v>29469540.229886401</c:v>
                </c:pt>
                <c:pt idx="1966">
                  <c:v>29484482.758622002</c:v>
                </c:pt>
                <c:pt idx="1967">
                  <c:v>29499425.287357699</c:v>
                </c:pt>
                <c:pt idx="1968">
                  <c:v>29514367.8160933</c:v>
                </c:pt>
                <c:pt idx="1969">
                  <c:v>29529310.3448289</c:v>
                </c:pt>
                <c:pt idx="1970">
                  <c:v>29544252.873564601</c:v>
                </c:pt>
                <c:pt idx="1971">
                  <c:v>29559195.402300201</c:v>
                </c:pt>
                <c:pt idx="1972">
                  <c:v>29574137.931035802</c:v>
                </c:pt>
                <c:pt idx="1973">
                  <c:v>29589080.459771499</c:v>
                </c:pt>
                <c:pt idx="1974">
                  <c:v>29604022.988507099</c:v>
                </c:pt>
                <c:pt idx="1975">
                  <c:v>29618965.5172427</c:v>
                </c:pt>
                <c:pt idx="1976">
                  <c:v>29633908.045978401</c:v>
                </c:pt>
                <c:pt idx="1977">
                  <c:v>29648850.574714001</c:v>
                </c:pt>
                <c:pt idx="1978">
                  <c:v>29663793.103449602</c:v>
                </c:pt>
                <c:pt idx="1979">
                  <c:v>29678735.632185299</c:v>
                </c:pt>
                <c:pt idx="1980">
                  <c:v>29693678.160920899</c:v>
                </c:pt>
                <c:pt idx="1981">
                  <c:v>29708620.6896565</c:v>
                </c:pt>
                <c:pt idx="1982">
                  <c:v>29723563.218392201</c:v>
                </c:pt>
                <c:pt idx="1983">
                  <c:v>29738505.747127801</c:v>
                </c:pt>
                <c:pt idx="1984">
                  <c:v>29753448.275863402</c:v>
                </c:pt>
                <c:pt idx="1985">
                  <c:v>29768390.804599099</c:v>
                </c:pt>
                <c:pt idx="1986">
                  <c:v>29783333.333334699</c:v>
                </c:pt>
                <c:pt idx="1987">
                  <c:v>29798275.8620703</c:v>
                </c:pt>
                <c:pt idx="1988">
                  <c:v>29813218.390806001</c:v>
                </c:pt>
                <c:pt idx="1989">
                  <c:v>29828160.919541601</c:v>
                </c:pt>
                <c:pt idx="1990">
                  <c:v>29843103.448277202</c:v>
                </c:pt>
                <c:pt idx="1991">
                  <c:v>29858045.977012899</c:v>
                </c:pt>
                <c:pt idx="1992">
                  <c:v>29872988.505748499</c:v>
                </c:pt>
                <c:pt idx="1993">
                  <c:v>29887931.0344841</c:v>
                </c:pt>
                <c:pt idx="1994">
                  <c:v>29902873.563219801</c:v>
                </c:pt>
                <c:pt idx="1995">
                  <c:v>29917816.091955401</c:v>
                </c:pt>
                <c:pt idx="1996">
                  <c:v>29932758.620691001</c:v>
                </c:pt>
                <c:pt idx="1997">
                  <c:v>29947701.149426699</c:v>
                </c:pt>
                <c:pt idx="1998">
                  <c:v>29962643.678162299</c:v>
                </c:pt>
                <c:pt idx="1999">
                  <c:v>29977586.2068979</c:v>
                </c:pt>
                <c:pt idx="2000">
                  <c:v>29992528.735633601</c:v>
                </c:pt>
              </c:numCache>
            </c:numRef>
          </c:xVal>
          <c:yVal>
            <c:numRef>
              <c:f>TESTP3PMPNOFIL2!$C$27:$C$2027</c:f>
              <c:numCache>
                <c:formatCode>General</c:formatCode>
                <c:ptCount val="2001"/>
                <c:pt idx="0">
                  <c:v>33.817001342773402</c:v>
                </c:pt>
                <c:pt idx="1">
                  <c:v>34.985557556152301</c:v>
                </c:pt>
                <c:pt idx="2">
                  <c:v>32.946464538574197</c:v>
                </c:pt>
                <c:pt idx="3">
                  <c:v>32.942863464355398</c:v>
                </c:pt>
                <c:pt idx="4">
                  <c:v>32.429374694824197</c:v>
                </c:pt>
                <c:pt idx="5">
                  <c:v>32.896873474121001</c:v>
                </c:pt>
                <c:pt idx="6">
                  <c:v>33.970558166503899</c:v>
                </c:pt>
                <c:pt idx="7">
                  <c:v>34.249267578125</c:v>
                </c:pt>
                <c:pt idx="8">
                  <c:v>32.645759582519503</c:v>
                </c:pt>
                <c:pt idx="9">
                  <c:v>56.979961395263601</c:v>
                </c:pt>
                <c:pt idx="10">
                  <c:v>51.841182708740199</c:v>
                </c:pt>
                <c:pt idx="11">
                  <c:v>33.620468139648402</c:v>
                </c:pt>
                <c:pt idx="12">
                  <c:v>33.009353637695298</c:v>
                </c:pt>
                <c:pt idx="13">
                  <c:v>32.813194274902301</c:v>
                </c:pt>
                <c:pt idx="14">
                  <c:v>32.122955322265597</c:v>
                </c:pt>
                <c:pt idx="15">
                  <c:v>32.710723876953097</c:v>
                </c:pt>
                <c:pt idx="16">
                  <c:v>32.061203002929602</c:v>
                </c:pt>
                <c:pt idx="17">
                  <c:v>32.335205078125</c:v>
                </c:pt>
                <c:pt idx="18">
                  <c:v>31.927978515625</c:v>
                </c:pt>
                <c:pt idx="19">
                  <c:v>31.6529006958007</c:v>
                </c:pt>
                <c:pt idx="20">
                  <c:v>31.999290466308501</c:v>
                </c:pt>
                <c:pt idx="21">
                  <c:v>31.278373718261701</c:v>
                </c:pt>
                <c:pt idx="22">
                  <c:v>31.2149658203125</c:v>
                </c:pt>
                <c:pt idx="23">
                  <c:v>30.592079162597599</c:v>
                </c:pt>
                <c:pt idx="24">
                  <c:v>30.0931091308593</c:v>
                </c:pt>
                <c:pt idx="25">
                  <c:v>29.942527770996001</c:v>
                </c:pt>
                <c:pt idx="26">
                  <c:v>35.1171264648437</c:v>
                </c:pt>
                <c:pt idx="27">
                  <c:v>29.953414916992099</c:v>
                </c:pt>
                <c:pt idx="28">
                  <c:v>29.283866882324201</c:v>
                </c:pt>
                <c:pt idx="29">
                  <c:v>28.9175720214843</c:v>
                </c:pt>
                <c:pt idx="30">
                  <c:v>28.6543579101562</c:v>
                </c:pt>
                <c:pt idx="31">
                  <c:v>28.402214050292901</c:v>
                </c:pt>
                <c:pt idx="32">
                  <c:v>28.0863037109375</c:v>
                </c:pt>
                <c:pt idx="33">
                  <c:v>28.718765258788999</c:v>
                </c:pt>
                <c:pt idx="34">
                  <c:v>27.590408325195298</c:v>
                </c:pt>
                <c:pt idx="35">
                  <c:v>27.396781921386701</c:v>
                </c:pt>
                <c:pt idx="36">
                  <c:v>27.6099853515625</c:v>
                </c:pt>
                <c:pt idx="37">
                  <c:v>26.517379760742099</c:v>
                </c:pt>
                <c:pt idx="38">
                  <c:v>26.6619873046875</c:v>
                </c:pt>
                <c:pt idx="39">
                  <c:v>26.596450805663999</c:v>
                </c:pt>
                <c:pt idx="40">
                  <c:v>27.103691101074201</c:v>
                </c:pt>
                <c:pt idx="41">
                  <c:v>25.6043395996093</c:v>
                </c:pt>
                <c:pt idx="42">
                  <c:v>26.367294311523398</c:v>
                </c:pt>
                <c:pt idx="43">
                  <c:v>26.5867614746093</c:v>
                </c:pt>
                <c:pt idx="44">
                  <c:v>25.0634460449218</c:v>
                </c:pt>
                <c:pt idx="45">
                  <c:v>24.7176513671875</c:v>
                </c:pt>
                <c:pt idx="46">
                  <c:v>25.542007446288999</c:v>
                </c:pt>
                <c:pt idx="47">
                  <c:v>24.7772216796875</c:v>
                </c:pt>
                <c:pt idx="48">
                  <c:v>24.485946655273398</c:v>
                </c:pt>
                <c:pt idx="49">
                  <c:v>25.0751037597656</c:v>
                </c:pt>
                <c:pt idx="50">
                  <c:v>24.0136413574218</c:v>
                </c:pt>
                <c:pt idx="51">
                  <c:v>24.2671508789062</c:v>
                </c:pt>
                <c:pt idx="52">
                  <c:v>23.733039855956999</c:v>
                </c:pt>
                <c:pt idx="53">
                  <c:v>24.3979187011718</c:v>
                </c:pt>
                <c:pt idx="54">
                  <c:v>23.089088439941399</c:v>
                </c:pt>
                <c:pt idx="55">
                  <c:v>23.7791137695312</c:v>
                </c:pt>
                <c:pt idx="56">
                  <c:v>23.6494827270507</c:v>
                </c:pt>
                <c:pt idx="57">
                  <c:v>23.396560668945298</c:v>
                </c:pt>
                <c:pt idx="58">
                  <c:v>22.54736328125</c:v>
                </c:pt>
                <c:pt idx="59">
                  <c:v>33.740753173828097</c:v>
                </c:pt>
                <c:pt idx="60">
                  <c:v>23.1690673828125</c:v>
                </c:pt>
                <c:pt idx="61">
                  <c:v>22.806770324706999</c:v>
                </c:pt>
                <c:pt idx="62">
                  <c:v>22.709953308105401</c:v>
                </c:pt>
                <c:pt idx="63">
                  <c:v>22.5614929199218</c:v>
                </c:pt>
                <c:pt idx="64">
                  <c:v>22.514945983886701</c:v>
                </c:pt>
                <c:pt idx="65">
                  <c:v>23.192298889160099</c:v>
                </c:pt>
                <c:pt idx="66">
                  <c:v>22.027793884277301</c:v>
                </c:pt>
                <c:pt idx="67">
                  <c:v>22.253524780273398</c:v>
                </c:pt>
                <c:pt idx="68">
                  <c:v>21.281005859375</c:v>
                </c:pt>
                <c:pt idx="69">
                  <c:v>21.9682922363281</c:v>
                </c:pt>
                <c:pt idx="70">
                  <c:v>22.3856887817382</c:v>
                </c:pt>
                <c:pt idx="71">
                  <c:v>20.774436950683501</c:v>
                </c:pt>
                <c:pt idx="72">
                  <c:v>20.385185241699201</c:v>
                </c:pt>
                <c:pt idx="73">
                  <c:v>20.988418579101499</c:v>
                </c:pt>
                <c:pt idx="74">
                  <c:v>20.650032043456999</c:v>
                </c:pt>
                <c:pt idx="75">
                  <c:v>30.1011962890625</c:v>
                </c:pt>
                <c:pt idx="76">
                  <c:v>34.481491088867102</c:v>
                </c:pt>
                <c:pt idx="77">
                  <c:v>20.8424072265625</c:v>
                </c:pt>
                <c:pt idx="78">
                  <c:v>21.480628967285099</c:v>
                </c:pt>
                <c:pt idx="79">
                  <c:v>21.3337707519531</c:v>
                </c:pt>
                <c:pt idx="80">
                  <c:v>20.907920837402301</c:v>
                </c:pt>
                <c:pt idx="81">
                  <c:v>19.705955505371001</c:v>
                </c:pt>
                <c:pt idx="82">
                  <c:v>20.342399597167901</c:v>
                </c:pt>
                <c:pt idx="83">
                  <c:v>20.850090026855401</c:v>
                </c:pt>
                <c:pt idx="84">
                  <c:v>20.415168762206999</c:v>
                </c:pt>
                <c:pt idx="85">
                  <c:v>19.926414489746001</c:v>
                </c:pt>
                <c:pt idx="86">
                  <c:v>19.837074279785099</c:v>
                </c:pt>
                <c:pt idx="87">
                  <c:v>21.4613647460937</c:v>
                </c:pt>
                <c:pt idx="88">
                  <c:v>20.4212951660156</c:v>
                </c:pt>
                <c:pt idx="89">
                  <c:v>19.969459533691399</c:v>
                </c:pt>
                <c:pt idx="90">
                  <c:v>20.6273193359375</c:v>
                </c:pt>
                <c:pt idx="91">
                  <c:v>19.292091369628899</c:v>
                </c:pt>
                <c:pt idx="92">
                  <c:v>28.453330993652301</c:v>
                </c:pt>
                <c:pt idx="93">
                  <c:v>20.935386657714801</c:v>
                </c:pt>
                <c:pt idx="94">
                  <c:v>19.5671081542968</c:v>
                </c:pt>
                <c:pt idx="95">
                  <c:v>19.3349304199218</c:v>
                </c:pt>
                <c:pt idx="96">
                  <c:v>20.001564025878899</c:v>
                </c:pt>
                <c:pt idx="97">
                  <c:v>19.329490661621001</c:v>
                </c:pt>
                <c:pt idx="98">
                  <c:v>19.705238342285099</c:v>
                </c:pt>
                <c:pt idx="99">
                  <c:v>18.706962585449201</c:v>
                </c:pt>
                <c:pt idx="100">
                  <c:v>18.871681213378899</c:v>
                </c:pt>
                <c:pt idx="101">
                  <c:v>18.715713500976499</c:v>
                </c:pt>
                <c:pt idx="102">
                  <c:v>18.682640075683501</c:v>
                </c:pt>
                <c:pt idx="103">
                  <c:v>18.498878479003899</c:v>
                </c:pt>
                <c:pt idx="104">
                  <c:v>17.865455627441399</c:v>
                </c:pt>
                <c:pt idx="105">
                  <c:v>19.193191528320298</c:v>
                </c:pt>
                <c:pt idx="106">
                  <c:v>17.789024353027301</c:v>
                </c:pt>
                <c:pt idx="107">
                  <c:v>18.265151977538999</c:v>
                </c:pt>
                <c:pt idx="108">
                  <c:v>24.2747497558593</c:v>
                </c:pt>
                <c:pt idx="109">
                  <c:v>31.811729431152301</c:v>
                </c:pt>
                <c:pt idx="110">
                  <c:v>18.204734802246001</c:v>
                </c:pt>
                <c:pt idx="111">
                  <c:v>17.3571166992187</c:v>
                </c:pt>
                <c:pt idx="112">
                  <c:v>17.440895080566399</c:v>
                </c:pt>
                <c:pt idx="113">
                  <c:v>18.178237915038999</c:v>
                </c:pt>
                <c:pt idx="114">
                  <c:v>17.307479858398398</c:v>
                </c:pt>
                <c:pt idx="115">
                  <c:v>17.485733032226499</c:v>
                </c:pt>
                <c:pt idx="116">
                  <c:v>17.527763366699201</c:v>
                </c:pt>
                <c:pt idx="117">
                  <c:v>16.779914855956999</c:v>
                </c:pt>
                <c:pt idx="118">
                  <c:v>17.4276733398437</c:v>
                </c:pt>
                <c:pt idx="119">
                  <c:v>17.083663940429599</c:v>
                </c:pt>
                <c:pt idx="120">
                  <c:v>17.071044921875</c:v>
                </c:pt>
                <c:pt idx="121">
                  <c:v>16.835678100585898</c:v>
                </c:pt>
                <c:pt idx="122">
                  <c:v>17.001762390136701</c:v>
                </c:pt>
                <c:pt idx="123">
                  <c:v>16.649925231933501</c:v>
                </c:pt>
                <c:pt idx="124">
                  <c:v>16.3887023925781</c:v>
                </c:pt>
                <c:pt idx="125">
                  <c:v>35.5021362304687</c:v>
                </c:pt>
                <c:pt idx="126">
                  <c:v>23.4864196777343</c:v>
                </c:pt>
                <c:pt idx="127">
                  <c:v>16.9647827148437</c:v>
                </c:pt>
                <c:pt idx="128">
                  <c:v>17.265121459960898</c:v>
                </c:pt>
                <c:pt idx="129">
                  <c:v>16.130210876464801</c:v>
                </c:pt>
                <c:pt idx="130">
                  <c:v>17.0941467285156</c:v>
                </c:pt>
                <c:pt idx="131">
                  <c:v>16.895774841308501</c:v>
                </c:pt>
                <c:pt idx="132">
                  <c:v>15.7431869506835</c:v>
                </c:pt>
                <c:pt idx="133">
                  <c:v>16.9530944824218</c:v>
                </c:pt>
                <c:pt idx="134">
                  <c:v>17.1070556640625</c:v>
                </c:pt>
                <c:pt idx="135">
                  <c:v>15.7024993896484</c:v>
                </c:pt>
                <c:pt idx="136">
                  <c:v>16.6396179199218</c:v>
                </c:pt>
                <c:pt idx="137">
                  <c:v>15.903221130371</c:v>
                </c:pt>
                <c:pt idx="138">
                  <c:v>15.8505096435546</c:v>
                </c:pt>
                <c:pt idx="139">
                  <c:v>15.3291015625</c:v>
                </c:pt>
                <c:pt idx="140">
                  <c:v>16.3051452636718</c:v>
                </c:pt>
                <c:pt idx="141">
                  <c:v>19.7698364257812</c:v>
                </c:pt>
                <c:pt idx="142">
                  <c:v>30.8799743652343</c:v>
                </c:pt>
                <c:pt idx="143">
                  <c:v>15.4653167724609</c:v>
                </c:pt>
                <c:pt idx="144">
                  <c:v>14.8778076171875</c:v>
                </c:pt>
                <c:pt idx="145">
                  <c:v>14.9556427001953</c:v>
                </c:pt>
                <c:pt idx="146">
                  <c:v>15.612449645996</c:v>
                </c:pt>
                <c:pt idx="147">
                  <c:v>15.656623840331999</c:v>
                </c:pt>
                <c:pt idx="148">
                  <c:v>14.806678771972599</c:v>
                </c:pt>
                <c:pt idx="149">
                  <c:v>14.686668395996</c:v>
                </c:pt>
                <c:pt idx="150">
                  <c:v>15.399955749511699</c:v>
                </c:pt>
                <c:pt idx="151">
                  <c:v>13.5706024169921</c:v>
                </c:pt>
                <c:pt idx="152">
                  <c:v>14.816017150878899</c:v>
                </c:pt>
                <c:pt idx="153">
                  <c:v>14.814582824706999</c:v>
                </c:pt>
                <c:pt idx="154">
                  <c:v>15.4698638916015</c:v>
                </c:pt>
                <c:pt idx="155">
                  <c:v>14.256233215331999</c:v>
                </c:pt>
                <c:pt idx="156">
                  <c:v>15.151618957519499</c:v>
                </c:pt>
                <c:pt idx="157">
                  <c:v>14.768150329589799</c:v>
                </c:pt>
                <c:pt idx="158">
                  <c:v>30.644630432128899</c:v>
                </c:pt>
                <c:pt idx="159">
                  <c:v>23.511573791503899</c:v>
                </c:pt>
                <c:pt idx="160">
                  <c:v>15.813804626464799</c:v>
                </c:pt>
                <c:pt idx="161">
                  <c:v>13.841194152831999</c:v>
                </c:pt>
                <c:pt idx="162">
                  <c:v>14.2779846191406</c:v>
                </c:pt>
                <c:pt idx="163">
                  <c:v>14.630043029785099</c:v>
                </c:pt>
                <c:pt idx="164">
                  <c:v>13.333381652831999</c:v>
                </c:pt>
                <c:pt idx="165">
                  <c:v>14.431800842285099</c:v>
                </c:pt>
                <c:pt idx="166">
                  <c:v>13.5677032470703</c:v>
                </c:pt>
                <c:pt idx="167">
                  <c:v>14.968193054199199</c:v>
                </c:pt>
                <c:pt idx="168">
                  <c:v>14.103736877441399</c:v>
                </c:pt>
                <c:pt idx="169">
                  <c:v>13.473838806152299</c:v>
                </c:pt>
                <c:pt idx="170">
                  <c:v>14.601219177246</c:v>
                </c:pt>
                <c:pt idx="171">
                  <c:v>14.7500686645507</c:v>
                </c:pt>
                <c:pt idx="172">
                  <c:v>14.3659133911132</c:v>
                </c:pt>
                <c:pt idx="173">
                  <c:v>14.966346740722599</c:v>
                </c:pt>
                <c:pt idx="174">
                  <c:v>21.2502746582031</c:v>
                </c:pt>
                <c:pt idx="175">
                  <c:v>39.222175598144503</c:v>
                </c:pt>
                <c:pt idx="176">
                  <c:v>16.604995727538999</c:v>
                </c:pt>
                <c:pt idx="177">
                  <c:v>14.0882873535156</c:v>
                </c:pt>
                <c:pt idx="178">
                  <c:v>13.982353210449199</c:v>
                </c:pt>
                <c:pt idx="179">
                  <c:v>14.7572708129882</c:v>
                </c:pt>
                <c:pt idx="180">
                  <c:v>13.2768402099609</c:v>
                </c:pt>
                <c:pt idx="181">
                  <c:v>14.225929260253899</c:v>
                </c:pt>
                <c:pt idx="182">
                  <c:v>13.9680938720703</c:v>
                </c:pt>
                <c:pt idx="183">
                  <c:v>13.4245300292968</c:v>
                </c:pt>
                <c:pt idx="184">
                  <c:v>13.895362854003899</c:v>
                </c:pt>
                <c:pt idx="185">
                  <c:v>13.1560974121093</c:v>
                </c:pt>
                <c:pt idx="186">
                  <c:v>13.4140625</c:v>
                </c:pt>
                <c:pt idx="187">
                  <c:v>14.2932586669921</c:v>
                </c:pt>
                <c:pt idx="188">
                  <c:v>12.5489654541015</c:v>
                </c:pt>
                <c:pt idx="189">
                  <c:v>14.079833984375</c:v>
                </c:pt>
                <c:pt idx="190">
                  <c:v>13.9886322021484</c:v>
                </c:pt>
                <c:pt idx="191">
                  <c:v>32.000701904296797</c:v>
                </c:pt>
                <c:pt idx="192">
                  <c:v>28.631614685058501</c:v>
                </c:pt>
                <c:pt idx="193">
                  <c:v>12.636001586914</c:v>
                </c:pt>
                <c:pt idx="194">
                  <c:v>13.3585357666015</c:v>
                </c:pt>
                <c:pt idx="195">
                  <c:v>14.1500854492187</c:v>
                </c:pt>
                <c:pt idx="196">
                  <c:v>12.5389862060546</c:v>
                </c:pt>
                <c:pt idx="197">
                  <c:v>13.064613342285099</c:v>
                </c:pt>
                <c:pt idx="198">
                  <c:v>13.649208068847599</c:v>
                </c:pt>
                <c:pt idx="199">
                  <c:v>12.224235534667899</c:v>
                </c:pt>
                <c:pt idx="200">
                  <c:v>12.818214416503899</c:v>
                </c:pt>
                <c:pt idx="201">
                  <c:v>12.2248992919921</c:v>
                </c:pt>
                <c:pt idx="202">
                  <c:v>12.4996948242187</c:v>
                </c:pt>
                <c:pt idx="203">
                  <c:v>12.414146423339799</c:v>
                </c:pt>
                <c:pt idx="204">
                  <c:v>13.147697448730399</c:v>
                </c:pt>
                <c:pt idx="205">
                  <c:v>12.9588088989257</c:v>
                </c:pt>
                <c:pt idx="206">
                  <c:v>13.162895202636699</c:v>
                </c:pt>
                <c:pt idx="207">
                  <c:v>14.385185241699199</c:v>
                </c:pt>
                <c:pt idx="208">
                  <c:v>31.1146850585937</c:v>
                </c:pt>
                <c:pt idx="209">
                  <c:v>14.8112335205078</c:v>
                </c:pt>
                <c:pt idx="210">
                  <c:v>12.923744201660099</c:v>
                </c:pt>
                <c:pt idx="211">
                  <c:v>12.0053100585937</c:v>
                </c:pt>
                <c:pt idx="212">
                  <c:v>12.446937561035099</c:v>
                </c:pt>
                <c:pt idx="213">
                  <c:v>12.4545135498046</c:v>
                </c:pt>
                <c:pt idx="214">
                  <c:v>12.9590301513671</c:v>
                </c:pt>
                <c:pt idx="215">
                  <c:v>12.7309265136718</c:v>
                </c:pt>
                <c:pt idx="216">
                  <c:v>12.515625</c:v>
                </c:pt>
                <c:pt idx="217">
                  <c:v>12.771141052246</c:v>
                </c:pt>
                <c:pt idx="218">
                  <c:v>12.001594543456999</c:v>
                </c:pt>
                <c:pt idx="219">
                  <c:v>13.728172302246</c:v>
                </c:pt>
                <c:pt idx="220">
                  <c:v>12.3108520507812</c:v>
                </c:pt>
                <c:pt idx="221">
                  <c:v>13.227470397949199</c:v>
                </c:pt>
                <c:pt idx="222">
                  <c:v>14.2122344970703</c:v>
                </c:pt>
                <c:pt idx="223">
                  <c:v>13.889625549316399</c:v>
                </c:pt>
                <c:pt idx="224">
                  <c:v>34.26904296875</c:v>
                </c:pt>
                <c:pt idx="225">
                  <c:v>35.598976135253899</c:v>
                </c:pt>
                <c:pt idx="226">
                  <c:v>14.1759338378906</c:v>
                </c:pt>
                <c:pt idx="227">
                  <c:v>13.04931640625</c:v>
                </c:pt>
                <c:pt idx="228">
                  <c:v>13.2173309326171</c:v>
                </c:pt>
                <c:pt idx="229">
                  <c:v>12.766883850097599</c:v>
                </c:pt>
                <c:pt idx="230">
                  <c:v>12.187538146972599</c:v>
                </c:pt>
                <c:pt idx="231">
                  <c:v>12.3651885986328</c:v>
                </c:pt>
                <c:pt idx="232">
                  <c:v>12.126228332519499</c:v>
                </c:pt>
                <c:pt idx="233">
                  <c:v>12.135993957519499</c:v>
                </c:pt>
                <c:pt idx="234">
                  <c:v>13.735633850097599</c:v>
                </c:pt>
                <c:pt idx="235">
                  <c:v>12.5904846191406</c:v>
                </c:pt>
                <c:pt idx="236">
                  <c:v>12.226371765136699</c:v>
                </c:pt>
                <c:pt idx="237">
                  <c:v>11.921836853027299</c:v>
                </c:pt>
                <c:pt idx="238">
                  <c:v>12.8622894287109</c:v>
                </c:pt>
                <c:pt idx="239">
                  <c:v>12.4138031005859</c:v>
                </c:pt>
                <c:pt idx="240">
                  <c:v>15.635063171386699</c:v>
                </c:pt>
                <c:pt idx="241">
                  <c:v>37.701553344726499</c:v>
                </c:pt>
                <c:pt idx="242">
                  <c:v>18.692543029785099</c:v>
                </c:pt>
                <c:pt idx="243">
                  <c:v>11.7767486572265</c:v>
                </c:pt>
                <c:pt idx="244">
                  <c:v>11.686668395996</c:v>
                </c:pt>
                <c:pt idx="245">
                  <c:v>11.1640625</c:v>
                </c:pt>
                <c:pt idx="246">
                  <c:v>12.579917907714799</c:v>
                </c:pt>
                <c:pt idx="247">
                  <c:v>11.3932037353515</c:v>
                </c:pt>
                <c:pt idx="248">
                  <c:v>12.1821517944335</c:v>
                </c:pt>
                <c:pt idx="249">
                  <c:v>12.631736755371</c:v>
                </c:pt>
                <c:pt idx="250">
                  <c:v>12.8438110351562</c:v>
                </c:pt>
                <c:pt idx="251">
                  <c:v>12.1065063476562</c:v>
                </c:pt>
                <c:pt idx="252">
                  <c:v>11.1177520751953</c:v>
                </c:pt>
                <c:pt idx="253">
                  <c:v>12.4565887451171</c:v>
                </c:pt>
                <c:pt idx="254">
                  <c:v>12.0918884277343</c:v>
                </c:pt>
                <c:pt idx="255">
                  <c:v>12.0606689453125</c:v>
                </c:pt>
                <c:pt idx="256">
                  <c:v>12.6214752197265</c:v>
                </c:pt>
                <c:pt idx="257">
                  <c:v>19.239990234375</c:v>
                </c:pt>
                <c:pt idx="258">
                  <c:v>24.56982421875</c:v>
                </c:pt>
                <c:pt idx="259">
                  <c:v>12.096305847167899</c:v>
                </c:pt>
                <c:pt idx="260">
                  <c:v>12.1077346801757</c:v>
                </c:pt>
                <c:pt idx="261">
                  <c:v>11.5786590576171</c:v>
                </c:pt>
                <c:pt idx="262">
                  <c:v>11.4811096191406</c:v>
                </c:pt>
                <c:pt idx="263">
                  <c:v>10.880775451660099</c:v>
                </c:pt>
                <c:pt idx="264">
                  <c:v>10.8736877441406</c:v>
                </c:pt>
                <c:pt idx="265">
                  <c:v>11.0983581542968</c:v>
                </c:pt>
                <c:pt idx="266">
                  <c:v>12.4428558349609</c:v>
                </c:pt>
                <c:pt idx="267">
                  <c:v>11.797416687011699</c:v>
                </c:pt>
                <c:pt idx="268">
                  <c:v>10.9591979980468</c:v>
                </c:pt>
                <c:pt idx="269">
                  <c:v>11.9034118652343</c:v>
                </c:pt>
                <c:pt idx="270">
                  <c:v>11.4472351074218</c:v>
                </c:pt>
                <c:pt idx="271">
                  <c:v>12.160888671875</c:v>
                </c:pt>
                <c:pt idx="272">
                  <c:v>12.9759826660156</c:v>
                </c:pt>
                <c:pt idx="273">
                  <c:v>17.179275512695298</c:v>
                </c:pt>
                <c:pt idx="274">
                  <c:v>40.0944213867187</c:v>
                </c:pt>
                <c:pt idx="275">
                  <c:v>24.539878845214801</c:v>
                </c:pt>
                <c:pt idx="276">
                  <c:v>12.4193420410156</c:v>
                </c:pt>
                <c:pt idx="277">
                  <c:v>12.554946899414</c:v>
                </c:pt>
                <c:pt idx="278">
                  <c:v>11.3535003662109</c:v>
                </c:pt>
                <c:pt idx="279">
                  <c:v>11.785499572753899</c:v>
                </c:pt>
                <c:pt idx="280">
                  <c:v>10.910011291503899</c:v>
                </c:pt>
                <c:pt idx="281">
                  <c:v>11.0566253662109</c:v>
                </c:pt>
                <c:pt idx="282">
                  <c:v>11.612060546875</c:v>
                </c:pt>
                <c:pt idx="283">
                  <c:v>11.3329772949218</c:v>
                </c:pt>
                <c:pt idx="284">
                  <c:v>11.9455032348632</c:v>
                </c:pt>
                <c:pt idx="285">
                  <c:v>11.794334411621</c:v>
                </c:pt>
                <c:pt idx="286">
                  <c:v>11.805900573730399</c:v>
                </c:pt>
                <c:pt idx="287">
                  <c:v>12.5360870361328</c:v>
                </c:pt>
                <c:pt idx="288">
                  <c:v>12.405601501464799</c:v>
                </c:pt>
                <c:pt idx="289">
                  <c:v>14.200584411621</c:v>
                </c:pt>
                <c:pt idx="290">
                  <c:v>27.548118591308501</c:v>
                </c:pt>
                <c:pt idx="291">
                  <c:v>38.280097961425703</c:v>
                </c:pt>
                <c:pt idx="292">
                  <c:v>14.566078186035099</c:v>
                </c:pt>
                <c:pt idx="293">
                  <c:v>12.023124694824199</c:v>
                </c:pt>
                <c:pt idx="294">
                  <c:v>11.4073791503906</c:v>
                </c:pt>
                <c:pt idx="295">
                  <c:v>11.9361114501953</c:v>
                </c:pt>
                <c:pt idx="296">
                  <c:v>11.878700256347599</c:v>
                </c:pt>
                <c:pt idx="297">
                  <c:v>10.593482971191399</c:v>
                </c:pt>
                <c:pt idx="298">
                  <c:v>11.8126831054687</c:v>
                </c:pt>
                <c:pt idx="299">
                  <c:v>11.0615539550781</c:v>
                </c:pt>
                <c:pt idx="300">
                  <c:v>11.530250549316399</c:v>
                </c:pt>
                <c:pt idx="301">
                  <c:v>11.392372131347599</c:v>
                </c:pt>
                <c:pt idx="302">
                  <c:v>12.0195159912109</c:v>
                </c:pt>
                <c:pt idx="303">
                  <c:v>11.0850524902343</c:v>
                </c:pt>
                <c:pt idx="304">
                  <c:v>11.4091644287109</c:v>
                </c:pt>
                <c:pt idx="305">
                  <c:v>10.0628509521484</c:v>
                </c:pt>
                <c:pt idx="306">
                  <c:v>10.705116271972599</c:v>
                </c:pt>
                <c:pt idx="307">
                  <c:v>13.756324768066399</c:v>
                </c:pt>
                <c:pt idx="308">
                  <c:v>11.407142639160099</c:v>
                </c:pt>
                <c:pt idx="309">
                  <c:v>11.282485961914</c:v>
                </c:pt>
                <c:pt idx="310">
                  <c:v>10.980949401855399</c:v>
                </c:pt>
                <c:pt idx="311">
                  <c:v>10.871841430664</c:v>
                </c:pt>
                <c:pt idx="312">
                  <c:v>9.7279434204101491</c:v>
                </c:pt>
                <c:pt idx="313">
                  <c:v>10.889060974121</c:v>
                </c:pt>
                <c:pt idx="314">
                  <c:v>11.7255859375</c:v>
                </c:pt>
                <c:pt idx="315">
                  <c:v>11.6023864746093</c:v>
                </c:pt>
                <c:pt idx="316">
                  <c:v>11.076286315917899</c:v>
                </c:pt>
                <c:pt idx="317">
                  <c:v>10.5385284423828</c:v>
                </c:pt>
                <c:pt idx="318">
                  <c:v>11.221435546875</c:v>
                </c:pt>
                <c:pt idx="319">
                  <c:v>11.289314270019499</c:v>
                </c:pt>
                <c:pt idx="320">
                  <c:v>11.7124481201171</c:v>
                </c:pt>
                <c:pt idx="321">
                  <c:v>11.8177337646484</c:v>
                </c:pt>
                <c:pt idx="322">
                  <c:v>13.245735168456999</c:v>
                </c:pt>
                <c:pt idx="323">
                  <c:v>26.144454956054599</c:v>
                </c:pt>
                <c:pt idx="324">
                  <c:v>38.8909912109375</c:v>
                </c:pt>
                <c:pt idx="325">
                  <c:v>17.026969909667901</c:v>
                </c:pt>
                <c:pt idx="326">
                  <c:v>12.6883697509765</c:v>
                </c:pt>
                <c:pt idx="327">
                  <c:v>11.4560546875</c:v>
                </c:pt>
                <c:pt idx="328">
                  <c:v>10.809410095214799</c:v>
                </c:pt>
                <c:pt idx="329">
                  <c:v>10.537208557128899</c:v>
                </c:pt>
                <c:pt idx="330">
                  <c:v>10.5908889770507</c:v>
                </c:pt>
                <c:pt idx="331">
                  <c:v>11.1199951171875</c:v>
                </c:pt>
                <c:pt idx="332">
                  <c:v>10.5874786376953</c:v>
                </c:pt>
                <c:pt idx="333">
                  <c:v>11.0765838623046</c:v>
                </c:pt>
                <c:pt idx="334">
                  <c:v>11.0485305786132</c:v>
                </c:pt>
                <c:pt idx="335">
                  <c:v>11.4656524658203</c:v>
                </c:pt>
                <c:pt idx="336">
                  <c:v>10.3842468261718</c:v>
                </c:pt>
                <c:pt idx="337">
                  <c:v>10.8720932006835</c:v>
                </c:pt>
                <c:pt idx="338">
                  <c:v>12.9022521972656</c:v>
                </c:pt>
                <c:pt idx="339">
                  <c:v>16.684036254882798</c:v>
                </c:pt>
                <c:pt idx="340">
                  <c:v>38.238235473632798</c:v>
                </c:pt>
                <c:pt idx="341">
                  <c:v>30.678520202636701</c:v>
                </c:pt>
                <c:pt idx="342">
                  <c:v>13.6465606689453</c:v>
                </c:pt>
                <c:pt idx="343">
                  <c:v>12.2460174560546</c:v>
                </c:pt>
                <c:pt idx="344">
                  <c:v>11.147087097167899</c:v>
                </c:pt>
                <c:pt idx="345">
                  <c:v>10.940025329589799</c:v>
                </c:pt>
                <c:pt idx="346">
                  <c:v>10.825370788574199</c:v>
                </c:pt>
                <c:pt idx="347">
                  <c:v>10.6185455322265</c:v>
                </c:pt>
                <c:pt idx="348">
                  <c:v>10.663078308105399</c:v>
                </c:pt>
                <c:pt idx="349">
                  <c:v>10.6239929199218</c:v>
                </c:pt>
                <c:pt idx="350">
                  <c:v>10.090492248535099</c:v>
                </c:pt>
                <c:pt idx="351">
                  <c:v>9.6899719238281197</c:v>
                </c:pt>
                <c:pt idx="352">
                  <c:v>11.0085754394531</c:v>
                </c:pt>
                <c:pt idx="353">
                  <c:v>10.164237976074199</c:v>
                </c:pt>
                <c:pt idx="354">
                  <c:v>11.3590774536132</c:v>
                </c:pt>
                <c:pt idx="355">
                  <c:v>10.2745666503906</c:v>
                </c:pt>
                <c:pt idx="356">
                  <c:v>11.772575378417899</c:v>
                </c:pt>
                <c:pt idx="357">
                  <c:v>23.8073120117187</c:v>
                </c:pt>
                <c:pt idx="358">
                  <c:v>11.668342590331999</c:v>
                </c:pt>
                <c:pt idx="359">
                  <c:v>10.3157043457031</c:v>
                </c:pt>
                <c:pt idx="360">
                  <c:v>9.3503952026367099</c:v>
                </c:pt>
                <c:pt idx="361">
                  <c:v>10.2173156738281</c:v>
                </c:pt>
                <c:pt idx="362">
                  <c:v>10.001121520996</c:v>
                </c:pt>
                <c:pt idx="363">
                  <c:v>11.1371002197265</c:v>
                </c:pt>
                <c:pt idx="364">
                  <c:v>10.1290588378906</c:v>
                </c:pt>
                <c:pt idx="365">
                  <c:v>10.7202758789062</c:v>
                </c:pt>
                <c:pt idx="366">
                  <c:v>10.417564392089799</c:v>
                </c:pt>
                <c:pt idx="367">
                  <c:v>10.4860534667968</c:v>
                </c:pt>
                <c:pt idx="368">
                  <c:v>10.866752624511699</c:v>
                </c:pt>
                <c:pt idx="369">
                  <c:v>10.150077819824199</c:v>
                </c:pt>
                <c:pt idx="370">
                  <c:v>9.9432830810546804</c:v>
                </c:pt>
                <c:pt idx="371">
                  <c:v>11.817100524902299</c:v>
                </c:pt>
                <c:pt idx="372">
                  <c:v>15.8815612792968</c:v>
                </c:pt>
                <c:pt idx="373">
                  <c:v>34.9873657226562</c:v>
                </c:pt>
                <c:pt idx="374">
                  <c:v>32.072219848632798</c:v>
                </c:pt>
                <c:pt idx="375">
                  <c:v>13.386962890625</c:v>
                </c:pt>
                <c:pt idx="376">
                  <c:v>11.757667541503899</c:v>
                </c:pt>
                <c:pt idx="377">
                  <c:v>10.738670349121</c:v>
                </c:pt>
                <c:pt idx="378">
                  <c:v>10.989112854003899</c:v>
                </c:pt>
                <c:pt idx="379">
                  <c:v>9.3392639160156197</c:v>
                </c:pt>
                <c:pt idx="380">
                  <c:v>10.369041442871</c:v>
                </c:pt>
                <c:pt idx="381">
                  <c:v>9.7742843627929599</c:v>
                </c:pt>
                <c:pt idx="382">
                  <c:v>11.137794494628899</c:v>
                </c:pt>
                <c:pt idx="383">
                  <c:v>10.3141937255859</c:v>
                </c:pt>
                <c:pt idx="384">
                  <c:v>11.0318450927734</c:v>
                </c:pt>
                <c:pt idx="385">
                  <c:v>9.8925323486328107</c:v>
                </c:pt>
                <c:pt idx="386">
                  <c:v>11.887321472167899</c:v>
                </c:pt>
                <c:pt idx="387">
                  <c:v>11.8141555786132</c:v>
                </c:pt>
                <c:pt idx="388">
                  <c:v>14.2581329345703</c:v>
                </c:pt>
                <c:pt idx="389">
                  <c:v>22.5985412597656</c:v>
                </c:pt>
                <c:pt idx="390">
                  <c:v>40.820709228515597</c:v>
                </c:pt>
                <c:pt idx="391">
                  <c:v>21.4479064941406</c:v>
                </c:pt>
                <c:pt idx="392">
                  <c:v>13.334754943847599</c:v>
                </c:pt>
                <c:pt idx="393">
                  <c:v>11.7244873046875</c:v>
                </c:pt>
                <c:pt idx="394">
                  <c:v>11.3147430419921</c:v>
                </c:pt>
                <c:pt idx="395">
                  <c:v>10.845962524414</c:v>
                </c:pt>
                <c:pt idx="396">
                  <c:v>10.0254821777343</c:v>
                </c:pt>
                <c:pt idx="397">
                  <c:v>9.4824981689453107</c:v>
                </c:pt>
                <c:pt idx="398">
                  <c:v>8.9786224365234304</c:v>
                </c:pt>
                <c:pt idx="399">
                  <c:v>9.9612960815429599</c:v>
                </c:pt>
                <c:pt idx="400">
                  <c:v>10.308097839355399</c:v>
                </c:pt>
                <c:pt idx="401">
                  <c:v>9.8848419189453107</c:v>
                </c:pt>
                <c:pt idx="402">
                  <c:v>10.5082473754882</c:v>
                </c:pt>
                <c:pt idx="403">
                  <c:v>8.9337463378906197</c:v>
                </c:pt>
                <c:pt idx="404">
                  <c:v>9.7257232666015607</c:v>
                </c:pt>
                <c:pt idx="405">
                  <c:v>11.1044769287109</c:v>
                </c:pt>
                <c:pt idx="406">
                  <c:v>25.011672973632798</c:v>
                </c:pt>
                <c:pt idx="407">
                  <c:v>27.056068420410099</c:v>
                </c:pt>
                <c:pt idx="408">
                  <c:v>11.1859436035156</c:v>
                </c:pt>
                <c:pt idx="409">
                  <c:v>10.3866729736328</c:v>
                </c:pt>
                <c:pt idx="410">
                  <c:v>9.9505157470703107</c:v>
                </c:pt>
                <c:pt idx="411">
                  <c:v>9.9438171386718697</c:v>
                </c:pt>
                <c:pt idx="412">
                  <c:v>9.2100067138671804</c:v>
                </c:pt>
                <c:pt idx="413">
                  <c:v>9.6994552612304599</c:v>
                </c:pt>
                <c:pt idx="414">
                  <c:v>9.0870895385742099</c:v>
                </c:pt>
                <c:pt idx="415">
                  <c:v>10.0186309814453</c:v>
                </c:pt>
                <c:pt idx="416">
                  <c:v>9.4879302978515607</c:v>
                </c:pt>
                <c:pt idx="417">
                  <c:v>10.329383850097599</c:v>
                </c:pt>
                <c:pt idx="418">
                  <c:v>9.86944580078125</c:v>
                </c:pt>
                <c:pt idx="419">
                  <c:v>10.514884948730399</c:v>
                </c:pt>
                <c:pt idx="420">
                  <c:v>10.4594192504882</c:v>
                </c:pt>
                <c:pt idx="421">
                  <c:v>12.354713439941399</c:v>
                </c:pt>
                <c:pt idx="422">
                  <c:v>17.105186462402301</c:v>
                </c:pt>
                <c:pt idx="423">
                  <c:v>37.266021728515597</c:v>
                </c:pt>
                <c:pt idx="424">
                  <c:v>21.955818176269499</c:v>
                </c:pt>
                <c:pt idx="425">
                  <c:v>12.6452865600585</c:v>
                </c:pt>
                <c:pt idx="426">
                  <c:v>10.8525848388671</c:v>
                </c:pt>
                <c:pt idx="427">
                  <c:v>10.623252868652299</c:v>
                </c:pt>
                <c:pt idx="428">
                  <c:v>10.1436920166015</c:v>
                </c:pt>
                <c:pt idx="429">
                  <c:v>11.3588104248046</c:v>
                </c:pt>
                <c:pt idx="430">
                  <c:v>10.1440658569335</c:v>
                </c:pt>
                <c:pt idx="431">
                  <c:v>10.0733184814453</c:v>
                </c:pt>
                <c:pt idx="432">
                  <c:v>9.9840011596679599</c:v>
                </c:pt>
                <c:pt idx="433">
                  <c:v>9.83905029296875</c:v>
                </c:pt>
                <c:pt idx="434">
                  <c:v>10.3589324951171</c:v>
                </c:pt>
                <c:pt idx="435">
                  <c:v>11.084266662597599</c:v>
                </c:pt>
                <c:pt idx="436">
                  <c:v>11.759780883789</c:v>
                </c:pt>
                <c:pt idx="437">
                  <c:v>12.198661804199199</c:v>
                </c:pt>
                <c:pt idx="438">
                  <c:v>16.189773559570298</c:v>
                </c:pt>
                <c:pt idx="439">
                  <c:v>32.546775817871001</c:v>
                </c:pt>
                <c:pt idx="440">
                  <c:v>38.851371765136697</c:v>
                </c:pt>
                <c:pt idx="441">
                  <c:v>19.114952087402301</c:v>
                </c:pt>
                <c:pt idx="442">
                  <c:v>14.0515823364257</c:v>
                </c:pt>
                <c:pt idx="443">
                  <c:v>11.7218170166015</c:v>
                </c:pt>
                <c:pt idx="444">
                  <c:v>10.431846618652299</c:v>
                </c:pt>
                <c:pt idx="445">
                  <c:v>9.9212951660156197</c:v>
                </c:pt>
                <c:pt idx="446">
                  <c:v>9.88909912109375</c:v>
                </c:pt>
                <c:pt idx="447">
                  <c:v>9.9947891235351491</c:v>
                </c:pt>
                <c:pt idx="448">
                  <c:v>9.7036361694335902</c:v>
                </c:pt>
                <c:pt idx="449">
                  <c:v>10.430152893066399</c:v>
                </c:pt>
                <c:pt idx="450">
                  <c:v>9.3598556518554599</c:v>
                </c:pt>
                <c:pt idx="451">
                  <c:v>9.3220748901367099</c:v>
                </c:pt>
                <c:pt idx="452">
                  <c:v>9.6491012573242099</c:v>
                </c:pt>
                <c:pt idx="453">
                  <c:v>10.748756408691399</c:v>
                </c:pt>
                <c:pt idx="454">
                  <c:v>10.5897903442382</c:v>
                </c:pt>
                <c:pt idx="455">
                  <c:v>14.6705169677734</c:v>
                </c:pt>
                <c:pt idx="456">
                  <c:v>33.527046203613203</c:v>
                </c:pt>
                <c:pt idx="457">
                  <c:v>21.710250854492099</c:v>
                </c:pt>
                <c:pt idx="458">
                  <c:v>11.585838317871</c:v>
                </c:pt>
                <c:pt idx="459">
                  <c:v>9.9287033081054599</c:v>
                </c:pt>
                <c:pt idx="460">
                  <c:v>9.5483169555663991</c:v>
                </c:pt>
                <c:pt idx="461">
                  <c:v>10.681922912597599</c:v>
                </c:pt>
                <c:pt idx="462">
                  <c:v>10.348777770996</c:v>
                </c:pt>
                <c:pt idx="463">
                  <c:v>9.76947021484375</c:v>
                </c:pt>
                <c:pt idx="464">
                  <c:v>9.2672424316406197</c:v>
                </c:pt>
                <c:pt idx="465">
                  <c:v>8.5563812255859304</c:v>
                </c:pt>
                <c:pt idx="466">
                  <c:v>8.9266357421875</c:v>
                </c:pt>
                <c:pt idx="467">
                  <c:v>9.80218505859375</c:v>
                </c:pt>
                <c:pt idx="468">
                  <c:v>9.0312957763671804</c:v>
                </c:pt>
                <c:pt idx="469">
                  <c:v>10.7042922973632</c:v>
                </c:pt>
                <c:pt idx="470">
                  <c:v>9.8664169311523402</c:v>
                </c:pt>
                <c:pt idx="471">
                  <c:v>12.2704544067382</c:v>
                </c:pt>
                <c:pt idx="472">
                  <c:v>23.970260620117099</c:v>
                </c:pt>
                <c:pt idx="473">
                  <c:v>34.620826721191399</c:v>
                </c:pt>
                <c:pt idx="474">
                  <c:v>16.339134216308501</c:v>
                </c:pt>
                <c:pt idx="475">
                  <c:v>9.7404098510742099</c:v>
                </c:pt>
                <c:pt idx="476">
                  <c:v>11.056694030761699</c:v>
                </c:pt>
                <c:pt idx="477">
                  <c:v>10.292076110839799</c:v>
                </c:pt>
                <c:pt idx="478">
                  <c:v>9.40374755859375</c:v>
                </c:pt>
                <c:pt idx="479">
                  <c:v>9.70330810546875</c:v>
                </c:pt>
                <c:pt idx="480">
                  <c:v>10.3582611083984</c:v>
                </c:pt>
                <c:pt idx="481">
                  <c:v>9.0197525024413991</c:v>
                </c:pt>
                <c:pt idx="482">
                  <c:v>10.4053497314453</c:v>
                </c:pt>
                <c:pt idx="483">
                  <c:v>10.9141311645507</c:v>
                </c:pt>
                <c:pt idx="484">
                  <c:v>10.0651321411132</c:v>
                </c:pt>
                <c:pt idx="485">
                  <c:v>10.1774139404296</c:v>
                </c:pt>
                <c:pt idx="486">
                  <c:v>12.341552734375</c:v>
                </c:pt>
                <c:pt idx="487">
                  <c:v>14.387222290039</c:v>
                </c:pt>
                <c:pt idx="488">
                  <c:v>19.7589721679687</c:v>
                </c:pt>
                <c:pt idx="489">
                  <c:v>39.983123779296797</c:v>
                </c:pt>
                <c:pt idx="490">
                  <c:v>31.072837829589801</c:v>
                </c:pt>
                <c:pt idx="491">
                  <c:v>16.3758544921875</c:v>
                </c:pt>
                <c:pt idx="492">
                  <c:v>13.8616638183593</c:v>
                </c:pt>
                <c:pt idx="493">
                  <c:v>11.641090393066399</c:v>
                </c:pt>
                <c:pt idx="494">
                  <c:v>10.8978881835937</c:v>
                </c:pt>
                <c:pt idx="495">
                  <c:v>10.3064880371093</c:v>
                </c:pt>
                <c:pt idx="496">
                  <c:v>11.0394439697265</c:v>
                </c:pt>
                <c:pt idx="497">
                  <c:v>10.6466369628906</c:v>
                </c:pt>
                <c:pt idx="498">
                  <c:v>9.721435546875</c:v>
                </c:pt>
                <c:pt idx="499">
                  <c:v>9.1890640258788991</c:v>
                </c:pt>
                <c:pt idx="500">
                  <c:v>10.1482620239257</c:v>
                </c:pt>
                <c:pt idx="501">
                  <c:v>11.395500183105399</c:v>
                </c:pt>
                <c:pt idx="502">
                  <c:v>10.9517059326171</c:v>
                </c:pt>
                <c:pt idx="503">
                  <c:v>11.7212600708007</c:v>
                </c:pt>
                <c:pt idx="504">
                  <c:v>14.1513977050781</c:v>
                </c:pt>
                <c:pt idx="505">
                  <c:v>22.076301574706999</c:v>
                </c:pt>
                <c:pt idx="506">
                  <c:v>36.843353271484297</c:v>
                </c:pt>
                <c:pt idx="507">
                  <c:v>16.693038940429599</c:v>
                </c:pt>
                <c:pt idx="508">
                  <c:v>12.082893371581999</c:v>
                </c:pt>
                <c:pt idx="509">
                  <c:v>10.7523803710937</c:v>
                </c:pt>
                <c:pt idx="510">
                  <c:v>10.581092834472599</c:v>
                </c:pt>
                <c:pt idx="511">
                  <c:v>10.4261169433593</c:v>
                </c:pt>
                <c:pt idx="512">
                  <c:v>9.8213806152343697</c:v>
                </c:pt>
                <c:pt idx="513">
                  <c:v>9.14263916015625</c:v>
                </c:pt>
                <c:pt idx="514">
                  <c:v>9.0391845703125</c:v>
                </c:pt>
                <c:pt idx="515">
                  <c:v>8.9130096435546804</c:v>
                </c:pt>
                <c:pt idx="516">
                  <c:v>9.822998046875</c:v>
                </c:pt>
                <c:pt idx="517">
                  <c:v>8.2520751953125</c:v>
                </c:pt>
                <c:pt idx="518">
                  <c:v>8.5625076293945295</c:v>
                </c:pt>
                <c:pt idx="519">
                  <c:v>8.8365936279296804</c:v>
                </c:pt>
                <c:pt idx="520">
                  <c:v>10.119132995605399</c:v>
                </c:pt>
                <c:pt idx="521">
                  <c:v>11.7974243164062</c:v>
                </c:pt>
                <c:pt idx="522">
                  <c:v>29.822525024413999</c:v>
                </c:pt>
                <c:pt idx="523">
                  <c:v>24.194580078125</c:v>
                </c:pt>
                <c:pt idx="524">
                  <c:v>11.690269470214799</c:v>
                </c:pt>
                <c:pt idx="525">
                  <c:v>9.5064926147460902</c:v>
                </c:pt>
                <c:pt idx="526">
                  <c:v>9.4081573486328107</c:v>
                </c:pt>
                <c:pt idx="527">
                  <c:v>9.4686508178710902</c:v>
                </c:pt>
                <c:pt idx="528">
                  <c:v>9.9783630371093697</c:v>
                </c:pt>
                <c:pt idx="529">
                  <c:v>8.1864700317382795</c:v>
                </c:pt>
                <c:pt idx="530">
                  <c:v>10.1481018066406</c:v>
                </c:pt>
                <c:pt idx="531">
                  <c:v>9.5466232299804599</c:v>
                </c:pt>
                <c:pt idx="532">
                  <c:v>9.2716293334960902</c:v>
                </c:pt>
                <c:pt idx="533">
                  <c:v>10.1528625488281</c:v>
                </c:pt>
                <c:pt idx="534">
                  <c:v>11.2517318725585</c:v>
                </c:pt>
                <c:pt idx="535">
                  <c:v>11.6657180786132</c:v>
                </c:pt>
                <c:pt idx="536">
                  <c:v>12.8380813598632</c:v>
                </c:pt>
                <c:pt idx="537">
                  <c:v>15.911796569824199</c:v>
                </c:pt>
                <c:pt idx="538">
                  <c:v>26.396255493163999</c:v>
                </c:pt>
                <c:pt idx="539">
                  <c:v>41.211631774902301</c:v>
                </c:pt>
                <c:pt idx="540">
                  <c:v>22.0921936035156</c:v>
                </c:pt>
                <c:pt idx="541">
                  <c:v>15.2903518676757</c:v>
                </c:pt>
                <c:pt idx="542">
                  <c:v>13.0263061523437</c:v>
                </c:pt>
                <c:pt idx="543">
                  <c:v>11.6908569335937</c:v>
                </c:pt>
                <c:pt idx="544">
                  <c:v>10.0853958129882</c:v>
                </c:pt>
                <c:pt idx="545">
                  <c:v>11.1153030395507</c:v>
                </c:pt>
                <c:pt idx="546">
                  <c:v>11.2979736328125</c:v>
                </c:pt>
                <c:pt idx="547">
                  <c:v>9.62066650390625</c:v>
                </c:pt>
                <c:pt idx="548">
                  <c:v>9.7678604125976491</c:v>
                </c:pt>
                <c:pt idx="549">
                  <c:v>10.3300476074218</c:v>
                </c:pt>
                <c:pt idx="550">
                  <c:v>10.7139739990234</c:v>
                </c:pt>
                <c:pt idx="551">
                  <c:v>10.854408264160099</c:v>
                </c:pt>
                <c:pt idx="552">
                  <c:v>11.4272918701171</c:v>
                </c:pt>
                <c:pt idx="553">
                  <c:v>12.632255554199199</c:v>
                </c:pt>
                <c:pt idx="554">
                  <c:v>16.763107299804599</c:v>
                </c:pt>
                <c:pt idx="555">
                  <c:v>34.503776550292898</c:v>
                </c:pt>
                <c:pt idx="556">
                  <c:v>33.373855590820298</c:v>
                </c:pt>
                <c:pt idx="557">
                  <c:v>18.085670471191399</c:v>
                </c:pt>
                <c:pt idx="558">
                  <c:v>13.1240844726562</c:v>
                </c:pt>
                <c:pt idx="559">
                  <c:v>10.962455749511699</c:v>
                </c:pt>
                <c:pt idx="560">
                  <c:v>10.6074905395507</c:v>
                </c:pt>
                <c:pt idx="561">
                  <c:v>10.4506378173828</c:v>
                </c:pt>
                <c:pt idx="562">
                  <c:v>9.5981063842773402</c:v>
                </c:pt>
                <c:pt idx="563">
                  <c:v>9.1993026733398402</c:v>
                </c:pt>
                <c:pt idx="564">
                  <c:v>9.37139892578125</c:v>
                </c:pt>
                <c:pt idx="565">
                  <c:v>10.245689392089799</c:v>
                </c:pt>
                <c:pt idx="566">
                  <c:v>8.9014434814453107</c:v>
                </c:pt>
                <c:pt idx="567">
                  <c:v>8.5787582397460902</c:v>
                </c:pt>
                <c:pt idx="568">
                  <c:v>8.5556488037109304</c:v>
                </c:pt>
                <c:pt idx="569">
                  <c:v>8.5592498779296804</c:v>
                </c:pt>
                <c:pt idx="570">
                  <c:v>8.68109130859375</c:v>
                </c:pt>
                <c:pt idx="571">
                  <c:v>12.2193145751953</c:v>
                </c:pt>
                <c:pt idx="572">
                  <c:v>26.8490676879882</c:v>
                </c:pt>
                <c:pt idx="573">
                  <c:v>12.999519348144499</c:v>
                </c:pt>
                <c:pt idx="574">
                  <c:v>9.0202484130859304</c:v>
                </c:pt>
                <c:pt idx="575">
                  <c:v>9.5491027832031197</c:v>
                </c:pt>
                <c:pt idx="576">
                  <c:v>8.3440246582031197</c:v>
                </c:pt>
                <c:pt idx="577">
                  <c:v>9.1558532714843697</c:v>
                </c:pt>
                <c:pt idx="578">
                  <c:v>8.8832321166992099</c:v>
                </c:pt>
                <c:pt idx="579">
                  <c:v>9.32989501953125</c:v>
                </c:pt>
                <c:pt idx="580">
                  <c:v>9.2672805786132795</c:v>
                </c:pt>
                <c:pt idx="581">
                  <c:v>10.695457458496</c:v>
                </c:pt>
                <c:pt idx="582">
                  <c:v>10.274665832519499</c:v>
                </c:pt>
                <c:pt idx="583">
                  <c:v>10.340675354003899</c:v>
                </c:pt>
                <c:pt idx="584">
                  <c:v>11.204551696777299</c:v>
                </c:pt>
                <c:pt idx="585">
                  <c:v>12.735847473144499</c:v>
                </c:pt>
                <c:pt idx="586">
                  <c:v>14.100303649902299</c:v>
                </c:pt>
                <c:pt idx="587">
                  <c:v>18.6243591308593</c:v>
                </c:pt>
                <c:pt idx="588">
                  <c:v>36.241943359375</c:v>
                </c:pt>
                <c:pt idx="589">
                  <c:v>36.204177856445298</c:v>
                </c:pt>
                <c:pt idx="590">
                  <c:v>20.4155883789062</c:v>
                </c:pt>
                <c:pt idx="591">
                  <c:v>14.7581787109375</c:v>
                </c:pt>
                <c:pt idx="592">
                  <c:v>12.597389221191399</c:v>
                </c:pt>
                <c:pt idx="593">
                  <c:v>11.5811614990234</c:v>
                </c:pt>
                <c:pt idx="594">
                  <c:v>11.0156097412109</c:v>
                </c:pt>
                <c:pt idx="595">
                  <c:v>10.5832214355468</c:v>
                </c:pt>
                <c:pt idx="596">
                  <c:v>9.7010650634765607</c:v>
                </c:pt>
                <c:pt idx="597">
                  <c:v>10.2191009521484</c:v>
                </c:pt>
                <c:pt idx="598">
                  <c:v>9.8388595581054599</c:v>
                </c:pt>
                <c:pt idx="599">
                  <c:v>10.0971069335937</c:v>
                </c:pt>
                <c:pt idx="600">
                  <c:v>9.0159149169921804</c:v>
                </c:pt>
                <c:pt idx="601">
                  <c:v>10.646629333496</c:v>
                </c:pt>
                <c:pt idx="602">
                  <c:v>12.279411315917899</c:v>
                </c:pt>
                <c:pt idx="603">
                  <c:v>14.4288635253906</c:v>
                </c:pt>
                <c:pt idx="604">
                  <c:v>22.588020324706999</c:v>
                </c:pt>
                <c:pt idx="605">
                  <c:v>40.186103820800703</c:v>
                </c:pt>
                <c:pt idx="606">
                  <c:v>25.582229614257798</c:v>
                </c:pt>
                <c:pt idx="607">
                  <c:v>15.8136901855468</c:v>
                </c:pt>
                <c:pt idx="608">
                  <c:v>12.055305480956999</c:v>
                </c:pt>
                <c:pt idx="609">
                  <c:v>10.409660339355399</c:v>
                </c:pt>
                <c:pt idx="610">
                  <c:v>10.291748046875</c:v>
                </c:pt>
                <c:pt idx="611">
                  <c:v>9.9928207397460902</c:v>
                </c:pt>
                <c:pt idx="612">
                  <c:v>8.8734970092773402</c:v>
                </c:pt>
                <c:pt idx="613">
                  <c:v>7.9418029785156197</c:v>
                </c:pt>
                <c:pt idx="614">
                  <c:v>8.7567825317382795</c:v>
                </c:pt>
                <c:pt idx="615">
                  <c:v>7.29412841796875</c:v>
                </c:pt>
                <c:pt idx="616">
                  <c:v>7.855712890625</c:v>
                </c:pt>
                <c:pt idx="617">
                  <c:v>7.3862991333007804</c:v>
                </c:pt>
                <c:pt idx="618">
                  <c:v>7.6802444458007804</c:v>
                </c:pt>
                <c:pt idx="619">
                  <c:v>7.0778350830078098</c:v>
                </c:pt>
                <c:pt idx="620">
                  <c:v>6.5638732910156197</c:v>
                </c:pt>
                <c:pt idx="621">
                  <c:v>11.3233642578125</c:v>
                </c:pt>
                <c:pt idx="622">
                  <c:v>16.061454772949201</c:v>
                </c:pt>
                <c:pt idx="623">
                  <c:v>6.9254074096679599</c:v>
                </c:pt>
                <c:pt idx="624">
                  <c:v>7.3992538452148402</c:v>
                </c:pt>
                <c:pt idx="625">
                  <c:v>7.3200302124023402</c:v>
                </c:pt>
                <c:pt idx="626">
                  <c:v>7.5102996826171804</c:v>
                </c:pt>
                <c:pt idx="627">
                  <c:v>7.0498580932617099</c:v>
                </c:pt>
                <c:pt idx="628">
                  <c:v>7.8327178955078098</c:v>
                </c:pt>
                <c:pt idx="629">
                  <c:v>7.7577056884765598</c:v>
                </c:pt>
                <c:pt idx="630">
                  <c:v>8.2359924316406197</c:v>
                </c:pt>
                <c:pt idx="631">
                  <c:v>8.0199661254882795</c:v>
                </c:pt>
                <c:pt idx="632">
                  <c:v>9.0205154418945295</c:v>
                </c:pt>
                <c:pt idx="633">
                  <c:v>8.1790695190429599</c:v>
                </c:pt>
                <c:pt idx="634">
                  <c:v>10.6524200439453</c:v>
                </c:pt>
                <c:pt idx="635">
                  <c:v>10.8918151855468</c:v>
                </c:pt>
                <c:pt idx="636">
                  <c:v>15.4212036132812</c:v>
                </c:pt>
                <c:pt idx="637">
                  <c:v>21.531837463378899</c:v>
                </c:pt>
                <c:pt idx="638">
                  <c:v>39.491729736328097</c:v>
                </c:pt>
                <c:pt idx="639">
                  <c:v>28.3890380859375</c:v>
                </c:pt>
                <c:pt idx="640">
                  <c:v>16.250167846679599</c:v>
                </c:pt>
                <c:pt idx="641">
                  <c:v>12.702278137206999</c:v>
                </c:pt>
                <c:pt idx="642">
                  <c:v>11.1586380004882</c:v>
                </c:pt>
                <c:pt idx="643">
                  <c:v>10.4315032958984</c:v>
                </c:pt>
                <c:pt idx="644">
                  <c:v>10.1722259521484</c:v>
                </c:pt>
                <c:pt idx="645">
                  <c:v>9.3832321166992099</c:v>
                </c:pt>
                <c:pt idx="646">
                  <c:v>9.6798934936523402</c:v>
                </c:pt>
                <c:pt idx="647">
                  <c:v>8.8790664672851491</c:v>
                </c:pt>
                <c:pt idx="648">
                  <c:v>9.86004638671875</c:v>
                </c:pt>
                <c:pt idx="649">
                  <c:v>9.6113815307617099</c:v>
                </c:pt>
                <c:pt idx="650">
                  <c:v>10.1489715576171</c:v>
                </c:pt>
                <c:pt idx="651">
                  <c:v>12.092155456542899</c:v>
                </c:pt>
                <c:pt idx="652">
                  <c:v>13.0171966552734</c:v>
                </c:pt>
                <c:pt idx="653">
                  <c:v>18.7445068359375</c:v>
                </c:pt>
                <c:pt idx="654">
                  <c:v>30.395133972167901</c:v>
                </c:pt>
                <c:pt idx="655">
                  <c:v>40.1085205078125</c:v>
                </c:pt>
                <c:pt idx="656">
                  <c:v>23.163673400878899</c:v>
                </c:pt>
                <c:pt idx="657">
                  <c:v>15.7722473144531</c:v>
                </c:pt>
                <c:pt idx="658">
                  <c:v>12.3358001708984</c:v>
                </c:pt>
                <c:pt idx="659">
                  <c:v>11.4031829833984</c:v>
                </c:pt>
                <c:pt idx="660">
                  <c:v>10.5565795898437</c:v>
                </c:pt>
                <c:pt idx="661">
                  <c:v>10.8446807861328</c:v>
                </c:pt>
                <c:pt idx="662">
                  <c:v>12.1153106689453</c:v>
                </c:pt>
                <c:pt idx="663">
                  <c:v>9.89923095703125</c:v>
                </c:pt>
                <c:pt idx="664">
                  <c:v>8.3541412353515607</c:v>
                </c:pt>
                <c:pt idx="665">
                  <c:v>7.2787322998046804</c:v>
                </c:pt>
                <c:pt idx="666">
                  <c:v>7.2938232421875</c:v>
                </c:pt>
                <c:pt idx="667">
                  <c:v>7.5960464477539</c:v>
                </c:pt>
                <c:pt idx="668">
                  <c:v>7.3692169189453098</c:v>
                </c:pt>
                <c:pt idx="669">
                  <c:v>7.4334411621093697</c:v>
                </c:pt>
                <c:pt idx="670">
                  <c:v>10.2445526123046</c:v>
                </c:pt>
                <c:pt idx="671">
                  <c:v>25.435676574706999</c:v>
                </c:pt>
                <c:pt idx="672">
                  <c:v>18.213233947753899</c:v>
                </c:pt>
                <c:pt idx="673">
                  <c:v>7.8601989746093697</c:v>
                </c:pt>
                <c:pt idx="674">
                  <c:v>7.3888244628906197</c:v>
                </c:pt>
                <c:pt idx="675">
                  <c:v>6.6690368652343697</c:v>
                </c:pt>
                <c:pt idx="676">
                  <c:v>6.9317398071289</c:v>
                </c:pt>
                <c:pt idx="677">
                  <c:v>6.4768524169921804</c:v>
                </c:pt>
                <c:pt idx="678">
                  <c:v>6.5651931762695304</c:v>
                </c:pt>
                <c:pt idx="679">
                  <c:v>6.6755523681640598</c:v>
                </c:pt>
                <c:pt idx="680">
                  <c:v>7.7837066650390598</c:v>
                </c:pt>
                <c:pt idx="681">
                  <c:v>7.3855133056640598</c:v>
                </c:pt>
                <c:pt idx="682">
                  <c:v>7.1551742553710902</c:v>
                </c:pt>
                <c:pt idx="683">
                  <c:v>8.5375823974609304</c:v>
                </c:pt>
                <c:pt idx="684">
                  <c:v>9.9977874755859304</c:v>
                </c:pt>
                <c:pt idx="685">
                  <c:v>12.7498321533203</c:v>
                </c:pt>
                <c:pt idx="686">
                  <c:v>14.747032165527299</c:v>
                </c:pt>
                <c:pt idx="687">
                  <c:v>27.029319763183501</c:v>
                </c:pt>
                <c:pt idx="688">
                  <c:v>37.7092895507812</c:v>
                </c:pt>
                <c:pt idx="689">
                  <c:v>21.5104370117187</c:v>
                </c:pt>
                <c:pt idx="690">
                  <c:v>14.0706787109375</c:v>
                </c:pt>
                <c:pt idx="691">
                  <c:v>10.9563751220703</c:v>
                </c:pt>
                <c:pt idx="692">
                  <c:v>10.1607208251953</c:v>
                </c:pt>
                <c:pt idx="693">
                  <c:v>9.84521484375</c:v>
                </c:pt>
                <c:pt idx="694">
                  <c:v>8.5619888305663991</c:v>
                </c:pt>
                <c:pt idx="695">
                  <c:v>10.214836120605399</c:v>
                </c:pt>
                <c:pt idx="696">
                  <c:v>9.1007156372070295</c:v>
                </c:pt>
                <c:pt idx="697">
                  <c:v>9.30084228515625</c:v>
                </c:pt>
                <c:pt idx="698">
                  <c:v>9.0859527587890607</c:v>
                </c:pt>
                <c:pt idx="699">
                  <c:v>10.8868255615234</c:v>
                </c:pt>
                <c:pt idx="700">
                  <c:v>12.0125198364257</c:v>
                </c:pt>
                <c:pt idx="701">
                  <c:v>12.9187240600585</c:v>
                </c:pt>
                <c:pt idx="702">
                  <c:v>14.8906936645507</c:v>
                </c:pt>
                <c:pt idx="703">
                  <c:v>21.2803421020507</c:v>
                </c:pt>
                <c:pt idx="704">
                  <c:v>38.865203857421797</c:v>
                </c:pt>
                <c:pt idx="705">
                  <c:v>33.401588439941399</c:v>
                </c:pt>
                <c:pt idx="706">
                  <c:v>18.7274780273437</c:v>
                </c:pt>
                <c:pt idx="707">
                  <c:v>15.0124053955078</c:v>
                </c:pt>
                <c:pt idx="708">
                  <c:v>11.7652587890625</c:v>
                </c:pt>
                <c:pt idx="709">
                  <c:v>10.9037170410156</c:v>
                </c:pt>
                <c:pt idx="710">
                  <c:v>10.7257843017578</c:v>
                </c:pt>
                <c:pt idx="711">
                  <c:v>9.2310638427734304</c:v>
                </c:pt>
                <c:pt idx="712">
                  <c:v>8.7750396728515607</c:v>
                </c:pt>
                <c:pt idx="713">
                  <c:v>8.1399459838867099</c:v>
                </c:pt>
                <c:pt idx="714">
                  <c:v>8.0245590209960902</c:v>
                </c:pt>
                <c:pt idx="715">
                  <c:v>8.5937652587890607</c:v>
                </c:pt>
                <c:pt idx="716">
                  <c:v>8.1812438964843697</c:v>
                </c:pt>
                <c:pt idx="717">
                  <c:v>6.9563751220703098</c:v>
                </c:pt>
                <c:pt idx="718">
                  <c:v>8.6202774047851491</c:v>
                </c:pt>
                <c:pt idx="719">
                  <c:v>9.97430419921875</c:v>
                </c:pt>
                <c:pt idx="720">
                  <c:v>20.088272094726499</c:v>
                </c:pt>
                <c:pt idx="721">
                  <c:v>32.306137084960902</c:v>
                </c:pt>
                <c:pt idx="722">
                  <c:v>16.303428649902301</c:v>
                </c:pt>
                <c:pt idx="723">
                  <c:v>10.925575256347599</c:v>
                </c:pt>
                <c:pt idx="724">
                  <c:v>7.4852371215820304</c:v>
                </c:pt>
                <c:pt idx="725">
                  <c:v>7.1392440795898402</c:v>
                </c:pt>
                <c:pt idx="726">
                  <c:v>6.8696823120117099</c:v>
                </c:pt>
                <c:pt idx="727">
                  <c:v>6.6867980957031197</c:v>
                </c:pt>
                <c:pt idx="728">
                  <c:v>6.4152450561523402</c:v>
                </c:pt>
                <c:pt idx="729">
                  <c:v>7.1611785888671804</c:v>
                </c:pt>
                <c:pt idx="730">
                  <c:v>7.00333404541015</c:v>
                </c:pt>
                <c:pt idx="731">
                  <c:v>6.6294097900390598</c:v>
                </c:pt>
                <c:pt idx="732">
                  <c:v>7.5319595336914</c:v>
                </c:pt>
                <c:pt idx="733">
                  <c:v>9.14471435546875</c:v>
                </c:pt>
                <c:pt idx="734">
                  <c:v>10.0088195800781</c:v>
                </c:pt>
                <c:pt idx="735">
                  <c:v>12.429832458496</c:v>
                </c:pt>
                <c:pt idx="736">
                  <c:v>16.255836486816399</c:v>
                </c:pt>
                <c:pt idx="737">
                  <c:v>33.069671630859297</c:v>
                </c:pt>
                <c:pt idx="738">
                  <c:v>31.2659378051757</c:v>
                </c:pt>
                <c:pt idx="739">
                  <c:v>16.532966613769499</c:v>
                </c:pt>
                <c:pt idx="740">
                  <c:v>11.9806518554687</c:v>
                </c:pt>
                <c:pt idx="741">
                  <c:v>10.544853210449199</c:v>
                </c:pt>
                <c:pt idx="742">
                  <c:v>8.7806549072265607</c:v>
                </c:pt>
                <c:pt idx="743">
                  <c:v>8.3109893798828107</c:v>
                </c:pt>
                <c:pt idx="744">
                  <c:v>9.2930374145507795</c:v>
                </c:pt>
                <c:pt idx="745">
                  <c:v>8.75927734375</c:v>
                </c:pt>
                <c:pt idx="746">
                  <c:v>9.7341613769531197</c:v>
                </c:pt>
                <c:pt idx="747">
                  <c:v>10.3472137451171</c:v>
                </c:pt>
                <c:pt idx="748">
                  <c:v>10.0696029663085</c:v>
                </c:pt>
                <c:pt idx="749">
                  <c:v>10.9508743286132</c:v>
                </c:pt>
                <c:pt idx="750">
                  <c:v>12.3419647216796</c:v>
                </c:pt>
                <c:pt idx="751">
                  <c:v>14.103492736816399</c:v>
                </c:pt>
                <c:pt idx="752">
                  <c:v>17.929603576660099</c:v>
                </c:pt>
                <c:pt idx="753">
                  <c:v>27.333694458007798</c:v>
                </c:pt>
                <c:pt idx="754">
                  <c:v>40.738105773925703</c:v>
                </c:pt>
                <c:pt idx="755">
                  <c:v>27.017951965331999</c:v>
                </c:pt>
                <c:pt idx="756">
                  <c:v>18.9232177734375</c:v>
                </c:pt>
                <c:pt idx="757">
                  <c:v>14.428520202636699</c:v>
                </c:pt>
                <c:pt idx="758">
                  <c:v>12.8218460083007</c:v>
                </c:pt>
                <c:pt idx="759">
                  <c:v>10.5674133300781</c:v>
                </c:pt>
                <c:pt idx="760">
                  <c:v>9.56121826171875</c:v>
                </c:pt>
                <c:pt idx="761">
                  <c:v>9.0863571166992099</c:v>
                </c:pt>
                <c:pt idx="762">
                  <c:v>8.7382431030273402</c:v>
                </c:pt>
                <c:pt idx="763">
                  <c:v>9.1639404296875</c:v>
                </c:pt>
                <c:pt idx="764">
                  <c:v>8.7230682373046804</c:v>
                </c:pt>
                <c:pt idx="765">
                  <c:v>8.2607803344726491</c:v>
                </c:pt>
                <c:pt idx="766">
                  <c:v>7.7553482055664</c:v>
                </c:pt>
                <c:pt idx="767">
                  <c:v>8.9281997680663991</c:v>
                </c:pt>
                <c:pt idx="768">
                  <c:v>12.083900451660099</c:v>
                </c:pt>
                <c:pt idx="769">
                  <c:v>15.998405456542899</c:v>
                </c:pt>
                <c:pt idx="770">
                  <c:v>31.093154907226499</c:v>
                </c:pt>
                <c:pt idx="771">
                  <c:v>33.162551879882798</c:v>
                </c:pt>
                <c:pt idx="772">
                  <c:v>16.3393020629882</c:v>
                </c:pt>
                <c:pt idx="773">
                  <c:v>10.850074768066399</c:v>
                </c:pt>
                <c:pt idx="774">
                  <c:v>8.6637649536132795</c:v>
                </c:pt>
                <c:pt idx="775">
                  <c:v>7.1594161987304599</c:v>
                </c:pt>
                <c:pt idx="776">
                  <c:v>6.6704940795898402</c:v>
                </c:pt>
                <c:pt idx="777">
                  <c:v>6.3278274536132804</c:v>
                </c:pt>
                <c:pt idx="778">
                  <c:v>5.5473785400390598</c:v>
                </c:pt>
                <c:pt idx="779">
                  <c:v>5.8474960327148402</c:v>
                </c:pt>
                <c:pt idx="780">
                  <c:v>7.08123779296875</c:v>
                </c:pt>
                <c:pt idx="781">
                  <c:v>6.4858551025390598</c:v>
                </c:pt>
                <c:pt idx="782">
                  <c:v>6.7623596191406197</c:v>
                </c:pt>
                <c:pt idx="783">
                  <c:v>6.3792953491210902</c:v>
                </c:pt>
                <c:pt idx="784">
                  <c:v>8.4978942871093697</c:v>
                </c:pt>
                <c:pt idx="785">
                  <c:v>11.419837951660099</c:v>
                </c:pt>
                <c:pt idx="786">
                  <c:v>17.6596984863281</c:v>
                </c:pt>
                <c:pt idx="787">
                  <c:v>33.864959716796797</c:v>
                </c:pt>
                <c:pt idx="788">
                  <c:v>21.781791687011701</c:v>
                </c:pt>
                <c:pt idx="789">
                  <c:v>12.349617004394499</c:v>
                </c:pt>
                <c:pt idx="790">
                  <c:v>9.3577575683593697</c:v>
                </c:pt>
                <c:pt idx="791">
                  <c:v>8.1982574462890607</c:v>
                </c:pt>
                <c:pt idx="792">
                  <c:v>7.4614181518554599</c:v>
                </c:pt>
                <c:pt idx="793">
                  <c:v>7.4453277587890598</c:v>
                </c:pt>
                <c:pt idx="794">
                  <c:v>7.9541778564453098</c:v>
                </c:pt>
                <c:pt idx="795">
                  <c:v>8.4125289916992099</c:v>
                </c:pt>
                <c:pt idx="796">
                  <c:v>9.7643051147460902</c:v>
                </c:pt>
                <c:pt idx="797">
                  <c:v>9.9656829833984304</c:v>
                </c:pt>
                <c:pt idx="798">
                  <c:v>11.120521545410099</c:v>
                </c:pt>
                <c:pt idx="799">
                  <c:v>11.7248382568359</c:v>
                </c:pt>
                <c:pt idx="800">
                  <c:v>12.2919387817382</c:v>
                </c:pt>
                <c:pt idx="801">
                  <c:v>16.3199462890625</c:v>
                </c:pt>
                <c:pt idx="802">
                  <c:v>20.818222045898398</c:v>
                </c:pt>
                <c:pt idx="803">
                  <c:v>33.367485046386697</c:v>
                </c:pt>
                <c:pt idx="804">
                  <c:v>40.14404296875</c:v>
                </c:pt>
                <c:pt idx="805">
                  <c:v>23.870735168456999</c:v>
                </c:pt>
                <c:pt idx="806">
                  <c:v>17.122512817382798</c:v>
                </c:pt>
                <c:pt idx="807">
                  <c:v>14.112632751464799</c:v>
                </c:pt>
                <c:pt idx="808">
                  <c:v>12.587516784667899</c:v>
                </c:pt>
                <c:pt idx="809">
                  <c:v>11.1480712890625</c:v>
                </c:pt>
                <c:pt idx="810">
                  <c:v>9.6976242065429599</c:v>
                </c:pt>
                <c:pt idx="811">
                  <c:v>10.8905334472656</c:v>
                </c:pt>
                <c:pt idx="812">
                  <c:v>9.58624267578125</c:v>
                </c:pt>
                <c:pt idx="813">
                  <c:v>9.3827743530273402</c:v>
                </c:pt>
                <c:pt idx="814">
                  <c:v>10.1278686523437</c:v>
                </c:pt>
                <c:pt idx="815">
                  <c:v>10.8788757324218</c:v>
                </c:pt>
                <c:pt idx="816">
                  <c:v>10.3657684326171</c:v>
                </c:pt>
                <c:pt idx="817">
                  <c:v>12.2740478515625</c:v>
                </c:pt>
                <c:pt idx="818">
                  <c:v>14.942344665527299</c:v>
                </c:pt>
                <c:pt idx="819">
                  <c:v>21.236984252929599</c:v>
                </c:pt>
                <c:pt idx="820">
                  <c:v>37.645599365234297</c:v>
                </c:pt>
                <c:pt idx="821">
                  <c:v>27.467628479003899</c:v>
                </c:pt>
                <c:pt idx="822">
                  <c:v>16.6287231445312</c:v>
                </c:pt>
                <c:pt idx="823">
                  <c:v>11.962379455566399</c:v>
                </c:pt>
                <c:pt idx="824">
                  <c:v>11.1251907348632</c:v>
                </c:pt>
                <c:pt idx="825">
                  <c:v>8.7318267822265607</c:v>
                </c:pt>
                <c:pt idx="826">
                  <c:v>8.1562118530273402</c:v>
                </c:pt>
                <c:pt idx="827">
                  <c:v>6.5156097412109304</c:v>
                </c:pt>
                <c:pt idx="828">
                  <c:v>6.3972854614257804</c:v>
                </c:pt>
                <c:pt idx="829">
                  <c:v>6.0033035278320304</c:v>
                </c:pt>
                <c:pt idx="830">
                  <c:v>6.51956939697265</c:v>
                </c:pt>
                <c:pt idx="831">
                  <c:v>5.6994781494140598</c:v>
                </c:pt>
                <c:pt idx="832">
                  <c:v>5.4643402099609304</c:v>
                </c:pt>
                <c:pt idx="833">
                  <c:v>5.73468017578125</c:v>
                </c:pt>
                <c:pt idx="834">
                  <c:v>7.0381927490234304</c:v>
                </c:pt>
                <c:pt idx="835">
                  <c:v>9.8192214965820295</c:v>
                </c:pt>
                <c:pt idx="836">
                  <c:v>19.959938049316399</c:v>
                </c:pt>
                <c:pt idx="837">
                  <c:v>29.266334533691399</c:v>
                </c:pt>
                <c:pt idx="838">
                  <c:v>14.1095733642578</c:v>
                </c:pt>
                <c:pt idx="839">
                  <c:v>8.6548004150390607</c:v>
                </c:pt>
                <c:pt idx="840">
                  <c:v>7.91495513916015</c:v>
                </c:pt>
                <c:pt idx="841">
                  <c:v>6.4834671020507804</c:v>
                </c:pt>
                <c:pt idx="842">
                  <c:v>5.6918640136718697</c:v>
                </c:pt>
                <c:pt idx="843">
                  <c:v>7.5740661621093697</c:v>
                </c:pt>
                <c:pt idx="844">
                  <c:v>7.4695968627929599</c:v>
                </c:pt>
                <c:pt idx="845">
                  <c:v>8.46978759765625</c:v>
                </c:pt>
                <c:pt idx="846">
                  <c:v>9.1063156127929599</c:v>
                </c:pt>
                <c:pt idx="847">
                  <c:v>10.6742706298828</c:v>
                </c:pt>
                <c:pt idx="848">
                  <c:v>10.3421936035156</c:v>
                </c:pt>
                <c:pt idx="849">
                  <c:v>12.1704330444335</c:v>
                </c:pt>
                <c:pt idx="850">
                  <c:v>14.5120086669921</c:v>
                </c:pt>
                <c:pt idx="851">
                  <c:v>17.785385131835898</c:v>
                </c:pt>
                <c:pt idx="852">
                  <c:v>23.471427917480401</c:v>
                </c:pt>
                <c:pt idx="853">
                  <c:v>39.345252990722599</c:v>
                </c:pt>
                <c:pt idx="854">
                  <c:v>32.6726684570312</c:v>
                </c:pt>
                <c:pt idx="855">
                  <c:v>21.449203491210898</c:v>
                </c:pt>
                <c:pt idx="856">
                  <c:v>16.5433959960937</c:v>
                </c:pt>
                <c:pt idx="857">
                  <c:v>13.7447052001953</c:v>
                </c:pt>
                <c:pt idx="858">
                  <c:v>13.4162826538085</c:v>
                </c:pt>
                <c:pt idx="859">
                  <c:v>11.8311309814453</c:v>
                </c:pt>
                <c:pt idx="860">
                  <c:v>10.9796829223632</c:v>
                </c:pt>
                <c:pt idx="861">
                  <c:v>10.4271926879882</c:v>
                </c:pt>
                <c:pt idx="862">
                  <c:v>10.515678405761699</c:v>
                </c:pt>
                <c:pt idx="863">
                  <c:v>10.016319274902299</c:v>
                </c:pt>
                <c:pt idx="864">
                  <c:v>11.148963928222599</c:v>
                </c:pt>
                <c:pt idx="865">
                  <c:v>10.6267547607421</c:v>
                </c:pt>
                <c:pt idx="866">
                  <c:v>12.028358459472599</c:v>
                </c:pt>
                <c:pt idx="867">
                  <c:v>15.012702941894499</c:v>
                </c:pt>
                <c:pt idx="868">
                  <c:v>18.480094909667901</c:v>
                </c:pt>
                <c:pt idx="869">
                  <c:v>27.9836730957031</c:v>
                </c:pt>
                <c:pt idx="870">
                  <c:v>38.420341491699197</c:v>
                </c:pt>
                <c:pt idx="871">
                  <c:v>24.673866271972599</c:v>
                </c:pt>
                <c:pt idx="872">
                  <c:v>16.401222229003899</c:v>
                </c:pt>
                <c:pt idx="873">
                  <c:v>12.6513900756835</c:v>
                </c:pt>
                <c:pt idx="874">
                  <c:v>11.4120635986328</c:v>
                </c:pt>
                <c:pt idx="875">
                  <c:v>10.2222442626953</c:v>
                </c:pt>
                <c:pt idx="876">
                  <c:v>9.0485000610351491</c:v>
                </c:pt>
                <c:pt idx="877">
                  <c:v>7.1862106323242099</c:v>
                </c:pt>
                <c:pt idx="878">
                  <c:v>7.0877227783203098</c:v>
                </c:pt>
                <c:pt idx="879">
                  <c:v>7.7597351074218697</c:v>
                </c:pt>
                <c:pt idx="880">
                  <c:v>6.0139389038085902</c:v>
                </c:pt>
                <c:pt idx="881">
                  <c:v>4.5626144409179599</c:v>
                </c:pt>
                <c:pt idx="882">
                  <c:v>5.4073257446289</c:v>
                </c:pt>
                <c:pt idx="883">
                  <c:v>5.5601882934570304</c:v>
                </c:pt>
                <c:pt idx="884">
                  <c:v>5.4057846069335902</c:v>
                </c:pt>
                <c:pt idx="885">
                  <c:v>5.7701721191406197</c:v>
                </c:pt>
                <c:pt idx="886">
                  <c:v>17.276542663574201</c:v>
                </c:pt>
                <c:pt idx="887">
                  <c:v>15.271705627441399</c:v>
                </c:pt>
                <c:pt idx="888">
                  <c:v>6.1041564941406197</c:v>
                </c:pt>
                <c:pt idx="889">
                  <c:v>4.4857711791992099</c:v>
                </c:pt>
                <c:pt idx="890">
                  <c:v>5.5194778442382804</c:v>
                </c:pt>
                <c:pt idx="891">
                  <c:v>5.7216644287109304</c:v>
                </c:pt>
                <c:pt idx="892">
                  <c:v>5.1287841796875</c:v>
                </c:pt>
                <c:pt idx="893">
                  <c:v>6.8230514526367099</c:v>
                </c:pt>
                <c:pt idx="894">
                  <c:v>8.5886535644531197</c:v>
                </c:pt>
                <c:pt idx="895">
                  <c:v>8.1361236572265607</c:v>
                </c:pt>
                <c:pt idx="896">
                  <c:v>9.0510940551757795</c:v>
                </c:pt>
                <c:pt idx="897">
                  <c:v>9.3232421875</c:v>
                </c:pt>
                <c:pt idx="898">
                  <c:v>11.0640716552734</c:v>
                </c:pt>
                <c:pt idx="899">
                  <c:v>12.5267333984375</c:v>
                </c:pt>
                <c:pt idx="900">
                  <c:v>15.5552673339843</c:v>
                </c:pt>
                <c:pt idx="901">
                  <c:v>19.8451843261718</c:v>
                </c:pt>
                <c:pt idx="902">
                  <c:v>29.095512390136701</c:v>
                </c:pt>
                <c:pt idx="903">
                  <c:v>39.485588073730398</c:v>
                </c:pt>
                <c:pt idx="904">
                  <c:v>27.516098022460898</c:v>
                </c:pt>
                <c:pt idx="905">
                  <c:v>18.607559204101499</c:v>
                </c:pt>
                <c:pt idx="906">
                  <c:v>14.8088836669921</c:v>
                </c:pt>
                <c:pt idx="907">
                  <c:v>12.9540100097656</c:v>
                </c:pt>
                <c:pt idx="908">
                  <c:v>12.001136779785099</c:v>
                </c:pt>
                <c:pt idx="909">
                  <c:v>11.3955993652343</c:v>
                </c:pt>
                <c:pt idx="910">
                  <c:v>10.8484344482421</c:v>
                </c:pt>
                <c:pt idx="911">
                  <c:v>10.914833068847599</c:v>
                </c:pt>
                <c:pt idx="912">
                  <c:v>11.278327941894499</c:v>
                </c:pt>
                <c:pt idx="913">
                  <c:v>11.5318069458007</c:v>
                </c:pt>
                <c:pt idx="914">
                  <c:v>11.6199798583984</c:v>
                </c:pt>
                <c:pt idx="915">
                  <c:v>14.1304168701171</c:v>
                </c:pt>
                <c:pt idx="916">
                  <c:v>14.6916961669921</c:v>
                </c:pt>
                <c:pt idx="917">
                  <c:v>16.790390014648398</c:v>
                </c:pt>
                <c:pt idx="918">
                  <c:v>23.089797973632798</c:v>
                </c:pt>
                <c:pt idx="919">
                  <c:v>36.435218811035099</c:v>
                </c:pt>
                <c:pt idx="920">
                  <c:v>36.622100830078097</c:v>
                </c:pt>
                <c:pt idx="921">
                  <c:v>22.868026733398398</c:v>
                </c:pt>
                <c:pt idx="922">
                  <c:v>17.8201904296875</c:v>
                </c:pt>
                <c:pt idx="923">
                  <c:v>13.9551010131835</c:v>
                </c:pt>
                <c:pt idx="924">
                  <c:v>11.8812713623046</c:v>
                </c:pt>
                <c:pt idx="925">
                  <c:v>10.965476989746</c:v>
                </c:pt>
                <c:pt idx="926">
                  <c:v>10.5928192138671</c:v>
                </c:pt>
                <c:pt idx="927">
                  <c:v>8.3912582397460902</c:v>
                </c:pt>
                <c:pt idx="928">
                  <c:v>8.0802383422851491</c:v>
                </c:pt>
                <c:pt idx="929">
                  <c:v>7.8598709106445304</c:v>
                </c:pt>
                <c:pt idx="930">
                  <c:v>6.2865142822265598</c:v>
                </c:pt>
                <c:pt idx="931">
                  <c:v>6.1374282836914</c:v>
                </c:pt>
                <c:pt idx="932">
                  <c:v>6.2129440307617099</c:v>
                </c:pt>
                <c:pt idx="933">
                  <c:v>6.11309814453125</c:v>
                </c:pt>
                <c:pt idx="934">
                  <c:v>6.18487548828125</c:v>
                </c:pt>
                <c:pt idx="935">
                  <c:v>10.1742248535156</c:v>
                </c:pt>
                <c:pt idx="936">
                  <c:v>22.7044067382812</c:v>
                </c:pt>
                <c:pt idx="937">
                  <c:v>12.4171142578125</c:v>
                </c:pt>
                <c:pt idx="938">
                  <c:v>6.46622467041015</c:v>
                </c:pt>
                <c:pt idx="939">
                  <c:v>5.62969970703125</c:v>
                </c:pt>
                <c:pt idx="940">
                  <c:v>4.3542938232421804</c:v>
                </c:pt>
                <c:pt idx="941">
                  <c:v>5.4161605834960902</c:v>
                </c:pt>
                <c:pt idx="942">
                  <c:v>7.2008132934570304</c:v>
                </c:pt>
                <c:pt idx="943">
                  <c:v>5.4983901977539</c:v>
                </c:pt>
                <c:pt idx="944">
                  <c:v>7.7190017700195304</c:v>
                </c:pt>
                <c:pt idx="945">
                  <c:v>8.1023025512695295</c:v>
                </c:pt>
                <c:pt idx="946">
                  <c:v>9.2752456665038991</c:v>
                </c:pt>
                <c:pt idx="947">
                  <c:v>9.5760879516601491</c:v>
                </c:pt>
                <c:pt idx="948">
                  <c:v>10.9574432373046</c:v>
                </c:pt>
                <c:pt idx="949">
                  <c:v>12.6184997558593</c:v>
                </c:pt>
                <c:pt idx="950">
                  <c:v>16.4355163574218</c:v>
                </c:pt>
                <c:pt idx="951">
                  <c:v>21.388427734375</c:v>
                </c:pt>
                <c:pt idx="952">
                  <c:v>34.088150024413999</c:v>
                </c:pt>
                <c:pt idx="953">
                  <c:v>37.154067993163999</c:v>
                </c:pt>
                <c:pt idx="954">
                  <c:v>22.783821105956999</c:v>
                </c:pt>
                <c:pt idx="955">
                  <c:v>16.5582885742187</c:v>
                </c:pt>
                <c:pt idx="956">
                  <c:v>13.3099517822265</c:v>
                </c:pt>
                <c:pt idx="957">
                  <c:v>12.557762145996</c:v>
                </c:pt>
                <c:pt idx="958">
                  <c:v>11.4976043701171</c:v>
                </c:pt>
                <c:pt idx="959">
                  <c:v>11.909912109375</c:v>
                </c:pt>
                <c:pt idx="960">
                  <c:v>11.2733917236328</c:v>
                </c:pt>
                <c:pt idx="961">
                  <c:v>11.609878540039</c:v>
                </c:pt>
                <c:pt idx="962">
                  <c:v>12.0366516113281</c:v>
                </c:pt>
                <c:pt idx="963">
                  <c:v>12.070487976074199</c:v>
                </c:pt>
                <c:pt idx="964">
                  <c:v>12.7648468017578</c:v>
                </c:pt>
                <c:pt idx="965">
                  <c:v>12.9158782958984</c:v>
                </c:pt>
                <c:pt idx="966">
                  <c:v>16.123695373535099</c:v>
                </c:pt>
                <c:pt idx="967">
                  <c:v>20.397300720214801</c:v>
                </c:pt>
                <c:pt idx="968">
                  <c:v>27.1952514648437</c:v>
                </c:pt>
                <c:pt idx="969">
                  <c:v>41.263450622558501</c:v>
                </c:pt>
                <c:pt idx="970">
                  <c:v>31.583656311035099</c:v>
                </c:pt>
                <c:pt idx="971">
                  <c:v>21.404228210449201</c:v>
                </c:pt>
                <c:pt idx="972">
                  <c:v>16.9809036254882</c:v>
                </c:pt>
                <c:pt idx="973">
                  <c:v>14.768638610839799</c:v>
                </c:pt>
                <c:pt idx="974">
                  <c:v>12.2809295654296</c:v>
                </c:pt>
                <c:pt idx="975">
                  <c:v>11.9068450927734</c:v>
                </c:pt>
                <c:pt idx="976">
                  <c:v>10.984703063964799</c:v>
                </c:pt>
                <c:pt idx="977">
                  <c:v>9.4353790283203107</c:v>
                </c:pt>
                <c:pt idx="978">
                  <c:v>8.0987396240234304</c:v>
                </c:pt>
                <c:pt idx="979">
                  <c:v>8.9630279541015607</c:v>
                </c:pt>
                <c:pt idx="980">
                  <c:v>7.8325119018554599</c:v>
                </c:pt>
                <c:pt idx="981">
                  <c:v>8.4609909057617099</c:v>
                </c:pt>
                <c:pt idx="982">
                  <c:v>7.7317047119140598</c:v>
                </c:pt>
                <c:pt idx="983">
                  <c:v>9.3512878417968697</c:v>
                </c:pt>
                <c:pt idx="984">
                  <c:v>12.954139709472599</c:v>
                </c:pt>
                <c:pt idx="985">
                  <c:v>24.755844116210898</c:v>
                </c:pt>
                <c:pt idx="986">
                  <c:v>29.459793090820298</c:v>
                </c:pt>
                <c:pt idx="987">
                  <c:v>16.100639343261701</c:v>
                </c:pt>
                <c:pt idx="988">
                  <c:v>9.6503982543945295</c:v>
                </c:pt>
                <c:pt idx="989">
                  <c:v>7.77056884765625</c:v>
                </c:pt>
                <c:pt idx="990">
                  <c:v>6.52447509765625</c:v>
                </c:pt>
                <c:pt idx="991">
                  <c:v>6.6726150512695304</c:v>
                </c:pt>
                <c:pt idx="992">
                  <c:v>7.1547470092773402</c:v>
                </c:pt>
                <c:pt idx="993">
                  <c:v>7.4309310913085902</c:v>
                </c:pt>
                <c:pt idx="994">
                  <c:v>6.8202590942382804</c:v>
                </c:pt>
                <c:pt idx="995">
                  <c:v>7.8118515014648402</c:v>
                </c:pt>
                <c:pt idx="996">
                  <c:v>8.1839981079101491</c:v>
                </c:pt>
                <c:pt idx="997">
                  <c:v>9.4665451049804599</c:v>
                </c:pt>
                <c:pt idx="998">
                  <c:v>10.278602600097599</c:v>
                </c:pt>
                <c:pt idx="999">
                  <c:v>12.8656616210937</c:v>
                </c:pt>
                <c:pt idx="1000">
                  <c:v>16.4560546875</c:v>
                </c:pt>
                <c:pt idx="1001">
                  <c:v>23.284065246581999</c:v>
                </c:pt>
                <c:pt idx="1002">
                  <c:v>36.782318115234297</c:v>
                </c:pt>
                <c:pt idx="1003">
                  <c:v>29.6747741699218</c:v>
                </c:pt>
                <c:pt idx="1004">
                  <c:v>18.915397644042901</c:v>
                </c:pt>
                <c:pt idx="1005">
                  <c:v>13.9400482177734</c:v>
                </c:pt>
                <c:pt idx="1006">
                  <c:v>12.667732238769499</c:v>
                </c:pt>
                <c:pt idx="1007">
                  <c:v>10.7687225341796</c:v>
                </c:pt>
                <c:pt idx="1008">
                  <c:v>10.404716491699199</c:v>
                </c:pt>
                <c:pt idx="1009">
                  <c:v>10.755615234375</c:v>
                </c:pt>
                <c:pt idx="1010">
                  <c:v>10.9995880126953</c:v>
                </c:pt>
                <c:pt idx="1011">
                  <c:v>11.5455932617187</c:v>
                </c:pt>
                <c:pt idx="1012">
                  <c:v>12.2139587402343</c:v>
                </c:pt>
                <c:pt idx="1013">
                  <c:v>12.7512969970703</c:v>
                </c:pt>
                <c:pt idx="1014">
                  <c:v>13.08447265625</c:v>
                </c:pt>
                <c:pt idx="1015">
                  <c:v>15.3302154541015</c:v>
                </c:pt>
                <c:pt idx="1016">
                  <c:v>17.964347839355401</c:v>
                </c:pt>
                <c:pt idx="1017">
                  <c:v>22.878036499023398</c:v>
                </c:pt>
                <c:pt idx="1018">
                  <c:v>32.368507385253899</c:v>
                </c:pt>
                <c:pt idx="1019">
                  <c:v>40.9733276367187</c:v>
                </c:pt>
                <c:pt idx="1020">
                  <c:v>27.173622131347599</c:v>
                </c:pt>
                <c:pt idx="1021">
                  <c:v>21.1890869140625</c:v>
                </c:pt>
                <c:pt idx="1022">
                  <c:v>15.860511779785099</c:v>
                </c:pt>
                <c:pt idx="1023">
                  <c:v>14.2184906005859</c:v>
                </c:pt>
                <c:pt idx="1024">
                  <c:v>13.1255111694335</c:v>
                </c:pt>
                <c:pt idx="1025">
                  <c:v>13.022514343261699</c:v>
                </c:pt>
                <c:pt idx="1026">
                  <c:v>11.4137878417968</c:v>
                </c:pt>
                <c:pt idx="1027">
                  <c:v>10.879478454589799</c:v>
                </c:pt>
                <c:pt idx="1028">
                  <c:v>10.7573699951171</c:v>
                </c:pt>
                <c:pt idx="1029">
                  <c:v>9.8404846191406197</c:v>
                </c:pt>
                <c:pt idx="1030">
                  <c:v>9.3497238159179599</c:v>
                </c:pt>
                <c:pt idx="1031">
                  <c:v>10.512855529785099</c:v>
                </c:pt>
                <c:pt idx="1032">
                  <c:v>11.3725051879882</c:v>
                </c:pt>
                <c:pt idx="1033">
                  <c:v>13.9021453857421</c:v>
                </c:pt>
                <c:pt idx="1034">
                  <c:v>20.129043579101499</c:v>
                </c:pt>
                <c:pt idx="1035">
                  <c:v>33.630348205566399</c:v>
                </c:pt>
                <c:pt idx="1036">
                  <c:v>28.470565795898398</c:v>
                </c:pt>
                <c:pt idx="1037">
                  <c:v>16.9945678710937</c:v>
                </c:pt>
                <c:pt idx="1038">
                  <c:v>12.2379150390625</c:v>
                </c:pt>
                <c:pt idx="1039">
                  <c:v>10.438896179199199</c:v>
                </c:pt>
                <c:pt idx="1040">
                  <c:v>8.4146041870117099</c:v>
                </c:pt>
                <c:pt idx="1041">
                  <c:v>8.1337432861328107</c:v>
                </c:pt>
                <c:pt idx="1042">
                  <c:v>6.8749542236328098</c:v>
                </c:pt>
                <c:pt idx="1043">
                  <c:v>7.3291244506835902</c:v>
                </c:pt>
                <c:pt idx="1044">
                  <c:v>7.8821258544921804</c:v>
                </c:pt>
                <c:pt idx="1045">
                  <c:v>7.0225677490234304</c:v>
                </c:pt>
                <c:pt idx="1046">
                  <c:v>7.9299621582031197</c:v>
                </c:pt>
                <c:pt idx="1047">
                  <c:v>9.2056427001953107</c:v>
                </c:pt>
                <c:pt idx="1048">
                  <c:v>9.9779052734375</c:v>
                </c:pt>
                <c:pt idx="1049">
                  <c:v>11.7992553710937</c:v>
                </c:pt>
                <c:pt idx="1050">
                  <c:v>16.398025512695298</c:v>
                </c:pt>
                <c:pt idx="1051">
                  <c:v>24.574813842773398</c:v>
                </c:pt>
                <c:pt idx="1052">
                  <c:v>34.859275817871001</c:v>
                </c:pt>
                <c:pt idx="1053">
                  <c:v>22.599327087402301</c:v>
                </c:pt>
                <c:pt idx="1054">
                  <c:v>14.4776306152343</c:v>
                </c:pt>
                <c:pt idx="1055">
                  <c:v>12.145729064941399</c:v>
                </c:pt>
                <c:pt idx="1056">
                  <c:v>10.8094329833984</c:v>
                </c:pt>
                <c:pt idx="1057">
                  <c:v>10.6937103271484</c:v>
                </c:pt>
                <c:pt idx="1058">
                  <c:v>10.181724548339799</c:v>
                </c:pt>
                <c:pt idx="1059">
                  <c:v>11.2885971069335</c:v>
                </c:pt>
                <c:pt idx="1060">
                  <c:v>11.413581848144499</c:v>
                </c:pt>
                <c:pt idx="1061">
                  <c:v>12.782768249511699</c:v>
                </c:pt>
                <c:pt idx="1062">
                  <c:v>13.0194854736328</c:v>
                </c:pt>
                <c:pt idx="1063">
                  <c:v>13.3448028564453</c:v>
                </c:pt>
                <c:pt idx="1064">
                  <c:v>15.342369079589799</c:v>
                </c:pt>
                <c:pt idx="1065">
                  <c:v>18.043327331542901</c:v>
                </c:pt>
                <c:pt idx="1066">
                  <c:v>21.3496398925781</c:v>
                </c:pt>
                <c:pt idx="1067">
                  <c:v>25.350822448730401</c:v>
                </c:pt>
                <c:pt idx="1068">
                  <c:v>39.1345825195312</c:v>
                </c:pt>
                <c:pt idx="1069">
                  <c:v>37.290275573730398</c:v>
                </c:pt>
                <c:pt idx="1070">
                  <c:v>24.449569702148398</c:v>
                </c:pt>
                <c:pt idx="1071">
                  <c:v>20.124000549316399</c:v>
                </c:pt>
                <c:pt idx="1072">
                  <c:v>16.446914672851499</c:v>
                </c:pt>
                <c:pt idx="1073">
                  <c:v>15.1453247070312</c:v>
                </c:pt>
                <c:pt idx="1074">
                  <c:v>13.1192779541015</c:v>
                </c:pt>
                <c:pt idx="1075">
                  <c:v>12.428520202636699</c:v>
                </c:pt>
                <c:pt idx="1076">
                  <c:v>11.8520355224609</c:v>
                </c:pt>
                <c:pt idx="1077">
                  <c:v>11.4260559082031</c:v>
                </c:pt>
                <c:pt idx="1078">
                  <c:v>11.722892761230399</c:v>
                </c:pt>
                <c:pt idx="1079">
                  <c:v>10.726821899414</c:v>
                </c:pt>
                <c:pt idx="1080">
                  <c:v>11.3890228271484</c:v>
                </c:pt>
                <c:pt idx="1081">
                  <c:v>12.521400451660099</c:v>
                </c:pt>
                <c:pt idx="1082">
                  <c:v>15.3879852294921</c:v>
                </c:pt>
                <c:pt idx="1083">
                  <c:v>18.5486526489257</c:v>
                </c:pt>
                <c:pt idx="1084">
                  <c:v>26.470413208007798</c:v>
                </c:pt>
                <c:pt idx="1085">
                  <c:v>37.144752502441399</c:v>
                </c:pt>
                <c:pt idx="1086">
                  <c:v>25.8672561645507</c:v>
                </c:pt>
                <c:pt idx="1087">
                  <c:v>17.673416137695298</c:v>
                </c:pt>
                <c:pt idx="1088">
                  <c:v>15.1782836914062</c:v>
                </c:pt>
                <c:pt idx="1089">
                  <c:v>12.4373321533203</c:v>
                </c:pt>
                <c:pt idx="1090">
                  <c:v>10.637992858886699</c:v>
                </c:pt>
                <c:pt idx="1091">
                  <c:v>9.1529312133788991</c:v>
                </c:pt>
                <c:pt idx="1092">
                  <c:v>8.6326065063476491</c:v>
                </c:pt>
                <c:pt idx="1093">
                  <c:v>8.2685165405273402</c:v>
                </c:pt>
                <c:pt idx="1094">
                  <c:v>7.6088790893554599</c:v>
                </c:pt>
                <c:pt idx="1095">
                  <c:v>6.5628967285156197</c:v>
                </c:pt>
                <c:pt idx="1096">
                  <c:v>8.4100875854492099</c:v>
                </c:pt>
                <c:pt idx="1097">
                  <c:v>7.0083999633789</c:v>
                </c:pt>
                <c:pt idx="1098">
                  <c:v>9.1712265014648402</c:v>
                </c:pt>
                <c:pt idx="1099">
                  <c:v>12.0769653320312</c:v>
                </c:pt>
                <c:pt idx="1100">
                  <c:v>16.5948791503906</c:v>
                </c:pt>
                <c:pt idx="1101">
                  <c:v>28.342941284179599</c:v>
                </c:pt>
                <c:pt idx="1102">
                  <c:v>28.3404235839843</c:v>
                </c:pt>
                <c:pt idx="1103">
                  <c:v>16.148178100585898</c:v>
                </c:pt>
                <c:pt idx="1104">
                  <c:v>11.388023376464799</c:v>
                </c:pt>
                <c:pt idx="1105">
                  <c:v>9.8361358642578107</c:v>
                </c:pt>
                <c:pt idx="1106">
                  <c:v>9.6764907836913991</c:v>
                </c:pt>
                <c:pt idx="1107">
                  <c:v>9.4574737548828107</c:v>
                </c:pt>
                <c:pt idx="1108">
                  <c:v>9.6405944824218697</c:v>
                </c:pt>
                <c:pt idx="1109">
                  <c:v>10.836418151855399</c:v>
                </c:pt>
                <c:pt idx="1110">
                  <c:v>11.2284088134765</c:v>
                </c:pt>
                <c:pt idx="1111">
                  <c:v>11.801513671875</c:v>
                </c:pt>
                <c:pt idx="1112">
                  <c:v>13.2243347167968</c:v>
                </c:pt>
                <c:pt idx="1113">
                  <c:v>13.7806396484375</c:v>
                </c:pt>
                <c:pt idx="1114">
                  <c:v>17.0777893066406</c:v>
                </c:pt>
                <c:pt idx="1115">
                  <c:v>18.620590209960898</c:v>
                </c:pt>
                <c:pt idx="1116">
                  <c:v>21.5163879394531</c:v>
                </c:pt>
                <c:pt idx="1117">
                  <c:v>30.216690063476499</c:v>
                </c:pt>
                <c:pt idx="1118">
                  <c:v>41.673179626464801</c:v>
                </c:pt>
                <c:pt idx="1119">
                  <c:v>30.8924255371093</c:v>
                </c:pt>
                <c:pt idx="1120">
                  <c:v>23.89794921875</c:v>
                </c:pt>
                <c:pt idx="1121">
                  <c:v>18.665756225585898</c:v>
                </c:pt>
                <c:pt idx="1122">
                  <c:v>16.2739868164062</c:v>
                </c:pt>
                <c:pt idx="1123">
                  <c:v>14.778816223144499</c:v>
                </c:pt>
                <c:pt idx="1124">
                  <c:v>14.709236145019499</c:v>
                </c:pt>
                <c:pt idx="1125">
                  <c:v>14.018814086914</c:v>
                </c:pt>
                <c:pt idx="1126">
                  <c:v>13.683387756347599</c:v>
                </c:pt>
                <c:pt idx="1127">
                  <c:v>12.41748046875</c:v>
                </c:pt>
                <c:pt idx="1128">
                  <c:v>14.0347747802734</c:v>
                </c:pt>
                <c:pt idx="1129">
                  <c:v>13.881187438964799</c:v>
                </c:pt>
                <c:pt idx="1130">
                  <c:v>13.821060180664</c:v>
                </c:pt>
                <c:pt idx="1131">
                  <c:v>15.6680755615234</c:v>
                </c:pt>
                <c:pt idx="1132">
                  <c:v>17.276077270507798</c:v>
                </c:pt>
                <c:pt idx="1133">
                  <c:v>23.053153991699201</c:v>
                </c:pt>
                <c:pt idx="1134">
                  <c:v>34.556228637695298</c:v>
                </c:pt>
                <c:pt idx="1135">
                  <c:v>37.291786193847599</c:v>
                </c:pt>
                <c:pt idx="1136">
                  <c:v>25.654067993163999</c:v>
                </c:pt>
                <c:pt idx="1137">
                  <c:v>19.368881225585898</c:v>
                </c:pt>
                <c:pt idx="1138">
                  <c:v>16.2372741699218</c:v>
                </c:pt>
                <c:pt idx="1139">
                  <c:v>12.6281585693359</c:v>
                </c:pt>
                <c:pt idx="1140">
                  <c:v>12.917442321777299</c:v>
                </c:pt>
                <c:pt idx="1141">
                  <c:v>11.778450012206999</c:v>
                </c:pt>
                <c:pt idx="1142">
                  <c:v>9.4293136596679599</c:v>
                </c:pt>
                <c:pt idx="1143">
                  <c:v>9.2076873779296804</c:v>
                </c:pt>
                <c:pt idx="1144">
                  <c:v>8.2771530151367099</c:v>
                </c:pt>
                <c:pt idx="1145">
                  <c:v>7.850341796875</c:v>
                </c:pt>
                <c:pt idx="1146">
                  <c:v>6.9052352905273402</c:v>
                </c:pt>
                <c:pt idx="1147">
                  <c:v>8.3188400268554599</c:v>
                </c:pt>
                <c:pt idx="1148">
                  <c:v>8.2853088378906197</c:v>
                </c:pt>
                <c:pt idx="1149">
                  <c:v>10.2302093505859</c:v>
                </c:pt>
                <c:pt idx="1150">
                  <c:v>16.6055603027343</c:v>
                </c:pt>
                <c:pt idx="1151">
                  <c:v>27.250282287597599</c:v>
                </c:pt>
                <c:pt idx="1152">
                  <c:v>19.037620544433501</c:v>
                </c:pt>
                <c:pt idx="1153">
                  <c:v>10.9942016601562</c:v>
                </c:pt>
                <c:pt idx="1154">
                  <c:v>8.8595657348632795</c:v>
                </c:pt>
                <c:pt idx="1155">
                  <c:v>9.149658203125</c:v>
                </c:pt>
                <c:pt idx="1156">
                  <c:v>7.8002166748046804</c:v>
                </c:pt>
                <c:pt idx="1157">
                  <c:v>10.1059417724609</c:v>
                </c:pt>
                <c:pt idx="1158">
                  <c:v>10.304862976074199</c:v>
                </c:pt>
                <c:pt idx="1159">
                  <c:v>11.393882751464799</c:v>
                </c:pt>
                <c:pt idx="1160">
                  <c:v>10.7066802978515</c:v>
                </c:pt>
                <c:pt idx="1161">
                  <c:v>12.167335510253899</c:v>
                </c:pt>
                <c:pt idx="1162">
                  <c:v>12.857566833496</c:v>
                </c:pt>
                <c:pt idx="1163">
                  <c:v>14.3742065429687</c:v>
                </c:pt>
                <c:pt idx="1164">
                  <c:v>16.9093933105468</c:v>
                </c:pt>
                <c:pt idx="1165">
                  <c:v>19.021484375</c:v>
                </c:pt>
                <c:pt idx="1166">
                  <c:v>24.704574584960898</c:v>
                </c:pt>
                <c:pt idx="1167">
                  <c:v>36.007125854492102</c:v>
                </c:pt>
                <c:pt idx="1168">
                  <c:v>39.3237915039062</c:v>
                </c:pt>
                <c:pt idx="1169">
                  <c:v>28.1060180664062</c:v>
                </c:pt>
                <c:pt idx="1170">
                  <c:v>21.710586547851499</c:v>
                </c:pt>
                <c:pt idx="1171">
                  <c:v>16.541725158691399</c:v>
                </c:pt>
                <c:pt idx="1172">
                  <c:v>16.119979858398398</c:v>
                </c:pt>
                <c:pt idx="1173">
                  <c:v>13.8555755615234</c:v>
                </c:pt>
                <c:pt idx="1174">
                  <c:v>14.6112823486328</c:v>
                </c:pt>
                <c:pt idx="1175">
                  <c:v>14.0638580322265</c:v>
                </c:pt>
                <c:pt idx="1176">
                  <c:v>13.0581817626953</c:v>
                </c:pt>
                <c:pt idx="1177">
                  <c:v>14.104286193847599</c:v>
                </c:pt>
                <c:pt idx="1178">
                  <c:v>14.6736907958984</c:v>
                </c:pt>
                <c:pt idx="1179">
                  <c:v>14.595832824706999</c:v>
                </c:pt>
                <c:pt idx="1180">
                  <c:v>16.0107116699218</c:v>
                </c:pt>
                <c:pt idx="1181">
                  <c:v>17.091346740722599</c:v>
                </c:pt>
                <c:pt idx="1182">
                  <c:v>20.714340209960898</c:v>
                </c:pt>
                <c:pt idx="1183">
                  <c:v>27.997291564941399</c:v>
                </c:pt>
                <c:pt idx="1184">
                  <c:v>39.901565551757798</c:v>
                </c:pt>
                <c:pt idx="1185">
                  <c:v>34.061546325683501</c:v>
                </c:pt>
                <c:pt idx="1186">
                  <c:v>23.920822143554599</c:v>
                </c:pt>
                <c:pt idx="1187">
                  <c:v>19.374153137206999</c:v>
                </c:pt>
                <c:pt idx="1188">
                  <c:v>17.748649597167901</c:v>
                </c:pt>
                <c:pt idx="1189">
                  <c:v>14.214561462402299</c:v>
                </c:pt>
                <c:pt idx="1190">
                  <c:v>13.577735900878899</c:v>
                </c:pt>
                <c:pt idx="1191">
                  <c:v>12.3675842285156</c:v>
                </c:pt>
                <c:pt idx="1192">
                  <c:v>11.398033142089799</c:v>
                </c:pt>
                <c:pt idx="1193">
                  <c:v>10.1014099121093</c:v>
                </c:pt>
                <c:pt idx="1194">
                  <c:v>10.294807434081999</c:v>
                </c:pt>
                <c:pt idx="1195">
                  <c:v>8.4761276245117099</c:v>
                </c:pt>
                <c:pt idx="1196">
                  <c:v>9.3356857299804599</c:v>
                </c:pt>
                <c:pt idx="1197">
                  <c:v>9.1860046386718697</c:v>
                </c:pt>
                <c:pt idx="1198">
                  <c:v>10.5675964355468</c:v>
                </c:pt>
                <c:pt idx="1199">
                  <c:v>12.9110870361328</c:v>
                </c:pt>
                <c:pt idx="1200">
                  <c:v>21.110816955566399</c:v>
                </c:pt>
                <c:pt idx="1201">
                  <c:v>27.203117370605401</c:v>
                </c:pt>
                <c:pt idx="1202">
                  <c:v>16.526710510253899</c:v>
                </c:pt>
                <c:pt idx="1203">
                  <c:v>11.3074417114257</c:v>
                </c:pt>
                <c:pt idx="1204">
                  <c:v>9.8705749511718697</c:v>
                </c:pt>
                <c:pt idx="1205">
                  <c:v>10.111228942871</c:v>
                </c:pt>
                <c:pt idx="1206">
                  <c:v>9.6727600097656197</c:v>
                </c:pt>
                <c:pt idx="1207">
                  <c:v>9.3304901123046804</c:v>
                </c:pt>
                <c:pt idx="1208">
                  <c:v>9.4643173217773402</c:v>
                </c:pt>
                <c:pt idx="1209">
                  <c:v>11.1105499267578</c:v>
                </c:pt>
                <c:pt idx="1210">
                  <c:v>11.9623260498046</c:v>
                </c:pt>
                <c:pt idx="1211">
                  <c:v>12.554420471191399</c:v>
                </c:pt>
                <c:pt idx="1212">
                  <c:v>13.3437957763671</c:v>
                </c:pt>
                <c:pt idx="1213">
                  <c:v>15.5448760986328</c:v>
                </c:pt>
                <c:pt idx="1214">
                  <c:v>17.998046875</c:v>
                </c:pt>
                <c:pt idx="1215">
                  <c:v>19.8064651489257</c:v>
                </c:pt>
                <c:pt idx="1216">
                  <c:v>26.7676086425781</c:v>
                </c:pt>
                <c:pt idx="1217">
                  <c:v>39.229774475097599</c:v>
                </c:pt>
                <c:pt idx="1218">
                  <c:v>34.4030151367187</c:v>
                </c:pt>
                <c:pt idx="1219">
                  <c:v>25.158180236816399</c:v>
                </c:pt>
                <c:pt idx="1220">
                  <c:v>19.5922241210937</c:v>
                </c:pt>
                <c:pt idx="1221">
                  <c:v>17.247543334960898</c:v>
                </c:pt>
                <c:pt idx="1222">
                  <c:v>16.3633499145507</c:v>
                </c:pt>
                <c:pt idx="1223">
                  <c:v>14.480476379394499</c:v>
                </c:pt>
                <c:pt idx="1224">
                  <c:v>15.135215759277299</c:v>
                </c:pt>
                <c:pt idx="1225">
                  <c:v>13.9873733520507</c:v>
                </c:pt>
                <c:pt idx="1226">
                  <c:v>14.845115661621</c:v>
                </c:pt>
                <c:pt idx="1227">
                  <c:v>15.186912536621</c:v>
                </c:pt>
                <c:pt idx="1228">
                  <c:v>16.2179870605468</c:v>
                </c:pt>
                <c:pt idx="1229">
                  <c:v>16.696044921875</c:v>
                </c:pt>
                <c:pt idx="1230">
                  <c:v>18.6513137817382</c:v>
                </c:pt>
                <c:pt idx="1231">
                  <c:v>19.970077514648398</c:v>
                </c:pt>
                <c:pt idx="1232">
                  <c:v>24.6609497070312</c:v>
                </c:pt>
                <c:pt idx="1233">
                  <c:v>33.225997924804602</c:v>
                </c:pt>
                <c:pt idx="1234">
                  <c:v>41.667282104492102</c:v>
                </c:pt>
                <c:pt idx="1235">
                  <c:v>30.184005737304599</c:v>
                </c:pt>
                <c:pt idx="1236">
                  <c:v>23.1933898925781</c:v>
                </c:pt>
                <c:pt idx="1237">
                  <c:v>20.170944213867099</c:v>
                </c:pt>
                <c:pt idx="1238">
                  <c:v>18.265495300292901</c:v>
                </c:pt>
                <c:pt idx="1239">
                  <c:v>16.161857604980401</c:v>
                </c:pt>
                <c:pt idx="1240">
                  <c:v>14.873893737792899</c:v>
                </c:pt>
                <c:pt idx="1241">
                  <c:v>14.044471740722599</c:v>
                </c:pt>
                <c:pt idx="1242">
                  <c:v>13.332969665527299</c:v>
                </c:pt>
                <c:pt idx="1243">
                  <c:v>11.8371810913085</c:v>
                </c:pt>
                <c:pt idx="1244">
                  <c:v>12.5195159912109</c:v>
                </c:pt>
                <c:pt idx="1245">
                  <c:v>10.911781311035099</c:v>
                </c:pt>
                <c:pt idx="1246">
                  <c:v>12.690483093261699</c:v>
                </c:pt>
                <c:pt idx="1247">
                  <c:v>11.4067687988281</c:v>
                </c:pt>
                <c:pt idx="1248">
                  <c:v>14.518798828125</c:v>
                </c:pt>
                <c:pt idx="1249">
                  <c:v>19.1973266601562</c:v>
                </c:pt>
                <c:pt idx="1250">
                  <c:v>30.43896484375</c:v>
                </c:pt>
                <c:pt idx="1251">
                  <c:v>29.265335083007798</c:v>
                </c:pt>
                <c:pt idx="1252">
                  <c:v>19.643447875976499</c:v>
                </c:pt>
                <c:pt idx="1253">
                  <c:v>13.5776672363281</c:v>
                </c:pt>
                <c:pt idx="1254">
                  <c:v>13.1866149902343</c:v>
                </c:pt>
                <c:pt idx="1255">
                  <c:v>11.6727447509765</c:v>
                </c:pt>
                <c:pt idx="1256">
                  <c:v>9.8622665405273402</c:v>
                </c:pt>
                <c:pt idx="1257">
                  <c:v>10.172157287597599</c:v>
                </c:pt>
                <c:pt idx="1258">
                  <c:v>10.263771057128899</c:v>
                </c:pt>
                <c:pt idx="1259">
                  <c:v>11.8204345703125</c:v>
                </c:pt>
                <c:pt idx="1260">
                  <c:v>12.9750671386718</c:v>
                </c:pt>
                <c:pt idx="1261">
                  <c:v>12.5839233398437</c:v>
                </c:pt>
                <c:pt idx="1262">
                  <c:v>14.1475219726562</c:v>
                </c:pt>
                <c:pt idx="1263">
                  <c:v>16.0564270019531</c:v>
                </c:pt>
                <c:pt idx="1264">
                  <c:v>18.040611267089801</c:v>
                </c:pt>
                <c:pt idx="1265">
                  <c:v>21.5261917114257</c:v>
                </c:pt>
                <c:pt idx="1266">
                  <c:v>30.0194091796875</c:v>
                </c:pt>
                <c:pt idx="1267">
                  <c:v>39.057479858398402</c:v>
                </c:pt>
                <c:pt idx="1268">
                  <c:v>29.964309692382798</c:v>
                </c:pt>
                <c:pt idx="1269">
                  <c:v>22.757080078125</c:v>
                </c:pt>
                <c:pt idx="1270">
                  <c:v>18.688400268554599</c:v>
                </c:pt>
                <c:pt idx="1271">
                  <c:v>16.8830032348632</c:v>
                </c:pt>
                <c:pt idx="1272">
                  <c:v>14.797782897949199</c:v>
                </c:pt>
                <c:pt idx="1273">
                  <c:v>14.8803100585937</c:v>
                </c:pt>
                <c:pt idx="1274">
                  <c:v>15.018180847167899</c:v>
                </c:pt>
                <c:pt idx="1275">
                  <c:v>14.5076293945312</c:v>
                </c:pt>
                <c:pt idx="1276">
                  <c:v>15.587394714355399</c:v>
                </c:pt>
                <c:pt idx="1277">
                  <c:v>15.828575134277299</c:v>
                </c:pt>
                <c:pt idx="1278">
                  <c:v>16.546150207519499</c:v>
                </c:pt>
                <c:pt idx="1279">
                  <c:v>16.9946975708007</c:v>
                </c:pt>
                <c:pt idx="1280">
                  <c:v>20.095832824706999</c:v>
                </c:pt>
                <c:pt idx="1281">
                  <c:v>22.1979370117187</c:v>
                </c:pt>
                <c:pt idx="1282">
                  <c:v>27.434120178222599</c:v>
                </c:pt>
                <c:pt idx="1283">
                  <c:v>38.183509826660099</c:v>
                </c:pt>
                <c:pt idx="1284">
                  <c:v>40.690277099609297</c:v>
                </c:pt>
                <c:pt idx="1285">
                  <c:v>29.8584594726562</c:v>
                </c:pt>
                <c:pt idx="1286">
                  <c:v>23.833053588867099</c:v>
                </c:pt>
                <c:pt idx="1287">
                  <c:v>20.9403381347656</c:v>
                </c:pt>
                <c:pt idx="1288">
                  <c:v>18.379798889160099</c:v>
                </c:pt>
                <c:pt idx="1289">
                  <c:v>16.8267517089843</c:v>
                </c:pt>
                <c:pt idx="1290">
                  <c:v>16.5944519042968</c:v>
                </c:pt>
                <c:pt idx="1291">
                  <c:v>15.401611328125</c:v>
                </c:pt>
                <c:pt idx="1292">
                  <c:v>14.543472290039</c:v>
                </c:pt>
                <c:pt idx="1293">
                  <c:v>13.7748413085937</c:v>
                </c:pt>
                <c:pt idx="1294">
                  <c:v>13.9290161132812</c:v>
                </c:pt>
                <c:pt idx="1295">
                  <c:v>14.329200744628899</c:v>
                </c:pt>
                <c:pt idx="1296">
                  <c:v>14.1005706787109</c:v>
                </c:pt>
                <c:pt idx="1297">
                  <c:v>16.323074340820298</c:v>
                </c:pt>
                <c:pt idx="1298">
                  <c:v>19.582992553710898</c:v>
                </c:pt>
                <c:pt idx="1299">
                  <c:v>26.2870483398437</c:v>
                </c:pt>
                <c:pt idx="1300">
                  <c:v>37.202423095703097</c:v>
                </c:pt>
                <c:pt idx="1301">
                  <c:v>28.234046936035099</c:v>
                </c:pt>
                <c:pt idx="1302">
                  <c:v>21.123588562011701</c:v>
                </c:pt>
                <c:pt idx="1303">
                  <c:v>16.815299987792901</c:v>
                </c:pt>
                <c:pt idx="1304">
                  <c:v>13.880699157714799</c:v>
                </c:pt>
                <c:pt idx="1305">
                  <c:v>13.5065612792968</c:v>
                </c:pt>
                <c:pt idx="1306">
                  <c:v>12.254875183105399</c:v>
                </c:pt>
                <c:pt idx="1307">
                  <c:v>12.2213897705078</c:v>
                </c:pt>
                <c:pt idx="1308">
                  <c:v>12.415428161621</c:v>
                </c:pt>
                <c:pt idx="1309">
                  <c:v>11.7010192871093</c:v>
                </c:pt>
                <c:pt idx="1310">
                  <c:v>12.6143341064453</c:v>
                </c:pt>
                <c:pt idx="1311">
                  <c:v>13.8712768554687</c:v>
                </c:pt>
                <c:pt idx="1312">
                  <c:v>15.478752136230399</c:v>
                </c:pt>
                <c:pt idx="1313">
                  <c:v>16.731979370117099</c:v>
                </c:pt>
                <c:pt idx="1314">
                  <c:v>18.509269714355401</c:v>
                </c:pt>
                <c:pt idx="1315">
                  <c:v>23.928878784179599</c:v>
                </c:pt>
                <c:pt idx="1316">
                  <c:v>34.698104858398402</c:v>
                </c:pt>
                <c:pt idx="1317">
                  <c:v>36.583106994628899</c:v>
                </c:pt>
                <c:pt idx="1318">
                  <c:v>25.893508911132798</c:v>
                </c:pt>
                <c:pt idx="1319">
                  <c:v>20.438980102538999</c:v>
                </c:pt>
                <c:pt idx="1320">
                  <c:v>17.3515090942382</c:v>
                </c:pt>
                <c:pt idx="1321">
                  <c:v>16.1239929199218</c:v>
                </c:pt>
                <c:pt idx="1322">
                  <c:v>15.434532165527299</c:v>
                </c:pt>
                <c:pt idx="1323">
                  <c:v>16.1466674804687</c:v>
                </c:pt>
                <c:pt idx="1324">
                  <c:v>15.0867614746093</c:v>
                </c:pt>
                <c:pt idx="1325">
                  <c:v>16.501663208007798</c:v>
                </c:pt>
                <c:pt idx="1326">
                  <c:v>16.855270385742099</c:v>
                </c:pt>
                <c:pt idx="1327">
                  <c:v>16.911994934081999</c:v>
                </c:pt>
                <c:pt idx="1328">
                  <c:v>18.3030090332031</c:v>
                </c:pt>
                <c:pt idx="1329">
                  <c:v>19.921394348144499</c:v>
                </c:pt>
                <c:pt idx="1330">
                  <c:v>22.163536071777301</c:v>
                </c:pt>
                <c:pt idx="1331">
                  <c:v>25.806594848632798</c:v>
                </c:pt>
                <c:pt idx="1332">
                  <c:v>32.458114624023402</c:v>
                </c:pt>
                <c:pt idx="1333">
                  <c:v>42.6749877929687</c:v>
                </c:pt>
                <c:pt idx="1334">
                  <c:v>36.363128662109297</c:v>
                </c:pt>
                <c:pt idx="1335">
                  <c:v>27.313461303710898</c:v>
                </c:pt>
                <c:pt idx="1336">
                  <c:v>23.5210647583007</c:v>
                </c:pt>
                <c:pt idx="1337">
                  <c:v>20.717117309570298</c:v>
                </c:pt>
                <c:pt idx="1338">
                  <c:v>19.585350036621001</c:v>
                </c:pt>
                <c:pt idx="1339">
                  <c:v>17.958145141601499</c:v>
                </c:pt>
                <c:pt idx="1340">
                  <c:v>17.130348205566399</c:v>
                </c:pt>
                <c:pt idx="1341">
                  <c:v>16.702323913574201</c:v>
                </c:pt>
                <c:pt idx="1342">
                  <c:v>16.0049743652343</c:v>
                </c:pt>
                <c:pt idx="1343">
                  <c:v>16.238929748535099</c:v>
                </c:pt>
                <c:pt idx="1344">
                  <c:v>16.2388381958007</c:v>
                </c:pt>
                <c:pt idx="1345">
                  <c:v>17.581916809081999</c:v>
                </c:pt>
                <c:pt idx="1346">
                  <c:v>17.192893981933501</c:v>
                </c:pt>
                <c:pt idx="1347">
                  <c:v>20.621109008788999</c:v>
                </c:pt>
                <c:pt idx="1348">
                  <c:v>25.488693237304599</c:v>
                </c:pt>
                <c:pt idx="1349">
                  <c:v>34.68212890625</c:v>
                </c:pt>
                <c:pt idx="1350">
                  <c:v>39.086257934570298</c:v>
                </c:pt>
                <c:pt idx="1351">
                  <c:v>30.0224075317382</c:v>
                </c:pt>
                <c:pt idx="1352">
                  <c:v>22.093742370605401</c:v>
                </c:pt>
                <c:pt idx="1353">
                  <c:v>19.7312622070312</c:v>
                </c:pt>
                <c:pt idx="1354">
                  <c:v>17.2132034301757</c:v>
                </c:pt>
                <c:pt idx="1355">
                  <c:v>16.467918395996001</c:v>
                </c:pt>
                <c:pt idx="1356">
                  <c:v>15.395622253417899</c:v>
                </c:pt>
                <c:pt idx="1357">
                  <c:v>13.9809036254882</c:v>
                </c:pt>
                <c:pt idx="1358">
                  <c:v>14.0603256225585</c:v>
                </c:pt>
                <c:pt idx="1359">
                  <c:v>14.8320999145507</c:v>
                </c:pt>
                <c:pt idx="1360">
                  <c:v>14.7735595703125</c:v>
                </c:pt>
                <c:pt idx="1361">
                  <c:v>14.4165954589843</c:v>
                </c:pt>
                <c:pt idx="1362">
                  <c:v>16.1028518676757</c:v>
                </c:pt>
                <c:pt idx="1363">
                  <c:v>17.102409362792901</c:v>
                </c:pt>
                <c:pt idx="1364">
                  <c:v>20.0756530761718</c:v>
                </c:pt>
                <c:pt idx="1365">
                  <c:v>25.196578979492099</c:v>
                </c:pt>
                <c:pt idx="1366">
                  <c:v>36.183830261230398</c:v>
                </c:pt>
                <c:pt idx="1367">
                  <c:v>32.768165588378899</c:v>
                </c:pt>
                <c:pt idx="1368">
                  <c:v>23.6153030395507</c:v>
                </c:pt>
                <c:pt idx="1369">
                  <c:v>19.950798034667901</c:v>
                </c:pt>
                <c:pt idx="1370">
                  <c:v>17.215553283691399</c:v>
                </c:pt>
                <c:pt idx="1371">
                  <c:v>15.7994689941406</c:v>
                </c:pt>
                <c:pt idx="1372">
                  <c:v>15.708045959472599</c:v>
                </c:pt>
                <c:pt idx="1373">
                  <c:v>17.2676391601562</c:v>
                </c:pt>
                <c:pt idx="1374">
                  <c:v>16.0199661254882</c:v>
                </c:pt>
                <c:pt idx="1375">
                  <c:v>16.932693481445298</c:v>
                </c:pt>
                <c:pt idx="1376">
                  <c:v>18.107711791992099</c:v>
                </c:pt>
                <c:pt idx="1377">
                  <c:v>18.741462707519499</c:v>
                </c:pt>
                <c:pt idx="1378">
                  <c:v>20.554359436035099</c:v>
                </c:pt>
                <c:pt idx="1379">
                  <c:v>21.4675979614257</c:v>
                </c:pt>
                <c:pt idx="1380">
                  <c:v>24.076210021972599</c:v>
                </c:pt>
                <c:pt idx="1381">
                  <c:v>28.9173889160156</c:v>
                </c:pt>
                <c:pt idx="1382">
                  <c:v>39.094810485839801</c:v>
                </c:pt>
                <c:pt idx="1383">
                  <c:v>42.756553649902301</c:v>
                </c:pt>
                <c:pt idx="1384">
                  <c:v>32.294448852538999</c:v>
                </c:pt>
                <c:pt idx="1385">
                  <c:v>26.4394836425781</c:v>
                </c:pt>
                <c:pt idx="1386">
                  <c:v>22.8208312988281</c:v>
                </c:pt>
                <c:pt idx="1387">
                  <c:v>21.1513366699218</c:v>
                </c:pt>
                <c:pt idx="1388">
                  <c:v>20.305252075195298</c:v>
                </c:pt>
                <c:pt idx="1389">
                  <c:v>19.162826538085898</c:v>
                </c:pt>
                <c:pt idx="1390">
                  <c:v>19.035018920898398</c:v>
                </c:pt>
                <c:pt idx="1391">
                  <c:v>18.106201171875</c:v>
                </c:pt>
                <c:pt idx="1392">
                  <c:v>19.036911010742099</c:v>
                </c:pt>
                <c:pt idx="1393">
                  <c:v>18.766441345214801</c:v>
                </c:pt>
                <c:pt idx="1394">
                  <c:v>19.457878112792901</c:v>
                </c:pt>
                <c:pt idx="1395">
                  <c:v>20.183021545410099</c:v>
                </c:pt>
                <c:pt idx="1396">
                  <c:v>21.542129516601499</c:v>
                </c:pt>
                <c:pt idx="1397">
                  <c:v>24.3621826171875</c:v>
                </c:pt>
                <c:pt idx="1398">
                  <c:v>30.9199829101562</c:v>
                </c:pt>
                <c:pt idx="1399">
                  <c:v>41.2554931640625</c:v>
                </c:pt>
                <c:pt idx="1400">
                  <c:v>38.946739196777301</c:v>
                </c:pt>
                <c:pt idx="1401">
                  <c:v>28.7288513183593</c:v>
                </c:pt>
                <c:pt idx="1402">
                  <c:v>23.355812072753899</c:v>
                </c:pt>
                <c:pt idx="1403">
                  <c:v>21.793586730956999</c:v>
                </c:pt>
                <c:pt idx="1404">
                  <c:v>19.4122009277343</c:v>
                </c:pt>
                <c:pt idx="1405">
                  <c:v>18.676986694335898</c:v>
                </c:pt>
                <c:pt idx="1406">
                  <c:v>17.5128479003906</c:v>
                </c:pt>
                <c:pt idx="1407">
                  <c:v>17.1455993652343</c:v>
                </c:pt>
                <c:pt idx="1408">
                  <c:v>15.840538024902299</c:v>
                </c:pt>
                <c:pt idx="1409">
                  <c:v>15.6710968017578</c:v>
                </c:pt>
                <c:pt idx="1410">
                  <c:v>16.969444274902301</c:v>
                </c:pt>
                <c:pt idx="1411">
                  <c:v>17.160148620605401</c:v>
                </c:pt>
                <c:pt idx="1412">
                  <c:v>18.450370788574201</c:v>
                </c:pt>
                <c:pt idx="1413">
                  <c:v>20.679183959960898</c:v>
                </c:pt>
                <c:pt idx="1414">
                  <c:v>23.245864868163999</c:v>
                </c:pt>
                <c:pt idx="1415">
                  <c:v>30.505302429199201</c:v>
                </c:pt>
                <c:pt idx="1416">
                  <c:v>38.897735595703097</c:v>
                </c:pt>
                <c:pt idx="1417">
                  <c:v>29.734573364257798</c:v>
                </c:pt>
                <c:pt idx="1418">
                  <c:v>22.4002151489257</c:v>
                </c:pt>
                <c:pt idx="1419">
                  <c:v>20.154762268066399</c:v>
                </c:pt>
                <c:pt idx="1420">
                  <c:v>18.179519653320298</c:v>
                </c:pt>
                <c:pt idx="1421">
                  <c:v>17.10986328125</c:v>
                </c:pt>
                <c:pt idx="1422">
                  <c:v>16.5467224121093</c:v>
                </c:pt>
                <c:pt idx="1423">
                  <c:v>15.701087951660099</c:v>
                </c:pt>
                <c:pt idx="1424">
                  <c:v>18.1024475097656</c:v>
                </c:pt>
                <c:pt idx="1425">
                  <c:v>16.530288696288999</c:v>
                </c:pt>
                <c:pt idx="1426">
                  <c:v>18.242530822753899</c:v>
                </c:pt>
                <c:pt idx="1427">
                  <c:v>20.285972595214801</c:v>
                </c:pt>
                <c:pt idx="1428">
                  <c:v>21.147514343261701</c:v>
                </c:pt>
                <c:pt idx="1429">
                  <c:v>23.213760375976499</c:v>
                </c:pt>
                <c:pt idx="1430">
                  <c:v>26.1549377441406</c:v>
                </c:pt>
                <c:pt idx="1431">
                  <c:v>30.428993225097599</c:v>
                </c:pt>
                <c:pt idx="1432">
                  <c:v>40.6777954101562</c:v>
                </c:pt>
                <c:pt idx="1433">
                  <c:v>40.917411804199197</c:v>
                </c:pt>
                <c:pt idx="1434">
                  <c:v>30.606788635253899</c:v>
                </c:pt>
                <c:pt idx="1435">
                  <c:v>26.1911926269531</c:v>
                </c:pt>
                <c:pt idx="1436">
                  <c:v>22.401206970214801</c:v>
                </c:pt>
                <c:pt idx="1437">
                  <c:v>21.072547912597599</c:v>
                </c:pt>
                <c:pt idx="1438">
                  <c:v>20.0744018554687</c:v>
                </c:pt>
                <c:pt idx="1439">
                  <c:v>19.5078125</c:v>
                </c:pt>
                <c:pt idx="1440">
                  <c:v>19.3977355957031</c:v>
                </c:pt>
                <c:pt idx="1441">
                  <c:v>19.376335144042901</c:v>
                </c:pt>
                <c:pt idx="1442">
                  <c:v>20.340621948242099</c:v>
                </c:pt>
                <c:pt idx="1443">
                  <c:v>20.7527542114257</c:v>
                </c:pt>
                <c:pt idx="1444">
                  <c:v>22.875991821288999</c:v>
                </c:pt>
                <c:pt idx="1445">
                  <c:v>22.9943542480468</c:v>
                </c:pt>
                <c:pt idx="1446">
                  <c:v>26.402099609375</c:v>
                </c:pt>
                <c:pt idx="1447">
                  <c:v>28.0628051757812</c:v>
                </c:pt>
                <c:pt idx="1448">
                  <c:v>36.974143981933501</c:v>
                </c:pt>
                <c:pt idx="1449">
                  <c:v>44.546501159667898</c:v>
                </c:pt>
                <c:pt idx="1450">
                  <c:v>36.759918212890597</c:v>
                </c:pt>
                <c:pt idx="1451">
                  <c:v>28.948738098144499</c:v>
                </c:pt>
                <c:pt idx="1452">
                  <c:v>25.537765502929599</c:v>
                </c:pt>
                <c:pt idx="1453">
                  <c:v>23.1164855957031</c:v>
                </c:pt>
                <c:pt idx="1454">
                  <c:v>21.287620544433501</c:v>
                </c:pt>
                <c:pt idx="1455">
                  <c:v>19.8738708496093</c:v>
                </c:pt>
                <c:pt idx="1456">
                  <c:v>19.485160827636701</c:v>
                </c:pt>
                <c:pt idx="1457">
                  <c:v>19.670333862304599</c:v>
                </c:pt>
                <c:pt idx="1458">
                  <c:v>18.9345703125</c:v>
                </c:pt>
                <c:pt idx="1459">
                  <c:v>18.942100524902301</c:v>
                </c:pt>
                <c:pt idx="1460">
                  <c:v>18.374313354492099</c:v>
                </c:pt>
                <c:pt idx="1461">
                  <c:v>19.018356323242099</c:v>
                </c:pt>
                <c:pt idx="1462">
                  <c:v>20.226547241210898</c:v>
                </c:pt>
                <c:pt idx="1463">
                  <c:v>23.250411987304599</c:v>
                </c:pt>
                <c:pt idx="1464">
                  <c:v>28.874778747558501</c:v>
                </c:pt>
                <c:pt idx="1465">
                  <c:v>38.533126831054602</c:v>
                </c:pt>
                <c:pt idx="1466">
                  <c:v>37.806961059570298</c:v>
                </c:pt>
                <c:pt idx="1467">
                  <c:v>28.028854370117099</c:v>
                </c:pt>
                <c:pt idx="1468">
                  <c:v>23.457412719726499</c:v>
                </c:pt>
                <c:pt idx="1469">
                  <c:v>21.0903015136718</c:v>
                </c:pt>
                <c:pt idx="1470">
                  <c:v>19.701316833496001</c:v>
                </c:pt>
                <c:pt idx="1471">
                  <c:v>18.871635437011701</c:v>
                </c:pt>
                <c:pt idx="1472">
                  <c:v>17.548721313476499</c:v>
                </c:pt>
                <c:pt idx="1473">
                  <c:v>17.2185745239257</c:v>
                </c:pt>
                <c:pt idx="1474">
                  <c:v>17.044303894042901</c:v>
                </c:pt>
                <c:pt idx="1475">
                  <c:v>19.0042419433593</c:v>
                </c:pt>
                <c:pt idx="1476">
                  <c:v>18.4489440917968</c:v>
                </c:pt>
                <c:pt idx="1477">
                  <c:v>19.2339477539062</c:v>
                </c:pt>
                <c:pt idx="1478">
                  <c:v>20.536277770996001</c:v>
                </c:pt>
                <c:pt idx="1479">
                  <c:v>23.235862731933501</c:v>
                </c:pt>
                <c:pt idx="1480">
                  <c:v>26.298439025878899</c:v>
                </c:pt>
                <c:pt idx="1481">
                  <c:v>34.899261474609297</c:v>
                </c:pt>
                <c:pt idx="1482">
                  <c:v>42.479049682617102</c:v>
                </c:pt>
                <c:pt idx="1483">
                  <c:v>34.410331726074197</c:v>
                </c:pt>
                <c:pt idx="1484">
                  <c:v>26.123184204101499</c:v>
                </c:pt>
                <c:pt idx="1485">
                  <c:v>23.8051452636718</c:v>
                </c:pt>
                <c:pt idx="1486">
                  <c:v>21.0951843261718</c:v>
                </c:pt>
                <c:pt idx="1487">
                  <c:v>19.290855407714801</c:v>
                </c:pt>
                <c:pt idx="1488">
                  <c:v>18.8330764770507</c:v>
                </c:pt>
                <c:pt idx="1489">
                  <c:v>19.008041381835898</c:v>
                </c:pt>
                <c:pt idx="1490">
                  <c:v>19.446365356445298</c:v>
                </c:pt>
                <c:pt idx="1491">
                  <c:v>19.452384948730401</c:v>
                </c:pt>
                <c:pt idx="1492">
                  <c:v>19.1192626953125</c:v>
                </c:pt>
                <c:pt idx="1493">
                  <c:v>20.873435974121001</c:v>
                </c:pt>
                <c:pt idx="1494">
                  <c:v>22.019119262695298</c:v>
                </c:pt>
                <c:pt idx="1495">
                  <c:v>24.129158020019499</c:v>
                </c:pt>
                <c:pt idx="1496">
                  <c:v>26.294212341308501</c:v>
                </c:pt>
                <c:pt idx="1497">
                  <c:v>31.444175720214801</c:v>
                </c:pt>
                <c:pt idx="1498">
                  <c:v>40.763359069824197</c:v>
                </c:pt>
                <c:pt idx="1499">
                  <c:v>43.405830383300703</c:v>
                </c:pt>
                <c:pt idx="1500">
                  <c:v>32.427688598632798</c:v>
                </c:pt>
                <c:pt idx="1501">
                  <c:v>26.342086791992099</c:v>
                </c:pt>
                <c:pt idx="1502">
                  <c:v>24.247322082519499</c:v>
                </c:pt>
                <c:pt idx="1503">
                  <c:v>22.108474731445298</c:v>
                </c:pt>
                <c:pt idx="1504">
                  <c:v>20.285575866699201</c:v>
                </c:pt>
                <c:pt idx="1505">
                  <c:v>21.235282897949201</c:v>
                </c:pt>
                <c:pt idx="1506">
                  <c:v>19.716819763183501</c:v>
                </c:pt>
                <c:pt idx="1507">
                  <c:v>18.595924377441399</c:v>
                </c:pt>
                <c:pt idx="1508">
                  <c:v>19.1295166015625</c:v>
                </c:pt>
                <c:pt idx="1509">
                  <c:v>19.5260620117187</c:v>
                </c:pt>
                <c:pt idx="1510">
                  <c:v>19.520164489746001</c:v>
                </c:pt>
                <c:pt idx="1511">
                  <c:v>20.0056457519531</c:v>
                </c:pt>
                <c:pt idx="1512">
                  <c:v>23.045219421386701</c:v>
                </c:pt>
                <c:pt idx="1513">
                  <c:v>26.261375427246001</c:v>
                </c:pt>
                <c:pt idx="1514">
                  <c:v>33.588523864746001</c:v>
                </c:pt>
                <c:pt idx="1515">
                  <c:v>40.678375244140597</c:v>
                </c:pt>
                <c:pt idx="1516">
                  <c:v>35.6534423828125</c:v>
                </c:pt>
                <c:pt idx="1517">
                  <c:v>26.951911926269499</c:v>
                </c:pt>
                <c:pt idx="1518">
                  <c:v>23.805030822753899</c:v>
                </c:pt>
                <c:pt idx="1519">
                  <c:v>19.818122863769499</c:v>
                </c:pt>
                <c:pt idx="1520">
                  <c:v>19.034423828125</c:v>
                </c:pt>
                <c:pt idx="1521">
                  <c:v>18.187095642089801</c:v>
                </c:pt>
                <c:pt idx="1522">
                  <c:v>17.518669128417901</c:v>
                </c:pt>
                <c:pt idx="1523">
                  <c:v>15.3142318725585</c:v>
                </c:pt>
                <c:pt idx="1524">
                  <c:v>16.350593566894499</c:v>
                </c:pt>
                <c:pt idx="1525">
                  <c:v>16.243339538574201</c:v>
                </c:pt>
                <c:pt idx="1526">
                  <c:v>16.641532897949201</c:v>
                </c:pt>
                <c:pt idx="1527">
                  <c:v>17.146499633788999</c:v>
                </c:pt>
                <c:pt idx="1528">
                  <c:v>17.760238647460898</c:v>
                </c:pt>
                <c:pt idx="1529">
                  <c:v>20.789772033691399</c:v>
                </c:pt>
                <c:pt idx="1530">
                  <c:v>24.687095642089801</c:v>
                </c:pt>
                <c:pt idx="1531">
                  <c:v>33.74365234375</c:v>
                </c:pt>
                <c:pt idx="1532">
                  <c:v>34.979911804199197</c:v>
                </c:pt>
                <c:pt idx="1533">
                  <c:v>26.563720703125</c:v>
                </c:pt>
                <c:pt idx="1534">
                  <c:v>20.521202087402301</c:v>
                </c:pt>
                <c:pt idx="1535">
                  <c:v>17.8258666992187</c:v>
                </c:pt>
                <c:pt idx="1536">
                  <c:v>16.48046875</c:v>
                </c:pt>
                <c:pt idx="1537">
                  <c:v>16.068092346191399</c:v>
                </c:pt>
                <c:pt idx="1538">
                  <c:v>15.7700042724609</c:v>
                </c:pt>
                <c:pt idx="1539">
                  <c:v>15.916275024414</c:v>
                </c:pt>
                <c:pt idx="1540">
                  <c:v>16.3508605957031</c:v>
                </c:pt>
                <c:pt idx="1541">
                  <c:v>16.442100524902301</c:v>
                </c:pt>
                <c:pt idx="1542">
                  <c:v>17.7295532226562</c:v>
                </c:pt>
                <c:pt idx="1543">
                  <c:v>17.762550354003899</c:v>
                </c:pt>
                <c:pt idx="1544">
                  <c:v>19.8939514160156</c:v>
                </c:pt>
                <c:pt idx="1545">
                  <c:v>21.863487243652301</c:v>
                </c:pt>
                <c:pt idx="1546">
                  <c:v>25.1844177246093</c:v>
                </c:pt>
                <c:pt idx="1547">
                  <c:v>31.7111206054687</c:v>
                </c:pt>
                <c:pt idx="1548">
                  <c:v>42.020118713378899</c:v>
                </c:pt>
                <c:pt idx="1549">
                  <c:v>37.293609619140597</c:v>
                </c:pt>
                <c:pt idx="1550">
                  <c:v>27.7083206176757</c:v>
                </c:pt>
                <c:pt idx="1551">
                  <c:v>23.047805786132798</c:v>
                </c:pt>
                <c:pt idx="1552">
                  <c:v>21.2403869628906</c:v>
                </c:pt>
                <c:pt idx="1553">
                  <c:v>20.000686645507798</c:v>
                </c:pt>
                <c:pt idx="1554">
                  <c:v>17.785018920898398</c:v>
                </c:pt>
                <c:pt idx="1555">
                  <c:v>17.6287307739257</c:v>
                </c:pt>
                <c:pt idx="1556">
                  <c:v>17.098640441894499</c:v>
                </c:pt>
                <c:pt idx="1557">
                  <c:v>16.885360717773398</c:v>
                </c:pt>
                <c:pt idx="1558">
                  <c:v>17.920433044433501</c:v>
                </c:pt>
                <c:pt idx="1559">
                  <c:v>18.1787414550781</c:v>
                </c:pt>
                <c:pt idx="1560">
                  <c:v>19.147117614746001</c:v>
                </c:pt>
                <c:pt idx="1561">
                  <c:v>20.327041625976499</c:v>
                </c:pt>
                <c:pt idx="1562">
                  <c:v>22.969963073730401</c:v>
                </c:pt>
                <c:pt idx="1563">
                  <c:v>27.957962036132798</c:v>
                </c:pt>
                <c:pt idx="1564">
                  <c:v>36.533340454101499</c:v>
                </c:pt>
                <c:pt idx="1565">
                  <c:v>39.324478149413999</c:v>
                </c:pt>
                <c:pt idx="1566">
                  <c:v>30.6760559082031</c:v>
                </c:pt>
                <c:pt idx="1567">
                  <c:v>24.478309631347599</c:v>
                </c:pt>
                <c:pt idx="1568">
                  <c:v>21.0030517578125</c:v>
                </c:pt>
                <c:pt idx="1569">
                  <c:v>18.332878112792901</c:v>
                </c:pt>
                <c:pt idx="1570">
                  <c:v>17.134391784667901</c:v>
                </c:pt>
                <c:pt idx="1571">
                  <c:v>15.3353729248046</c:v>
                </c:pt>
                <c:pt idx="1572">
                  <c:v>15.379722595214799</c:v>
                </c:pt>
                <c:pt idx="1573">
                  <c:v>14.804443359375</c:v>
                </c:pt>
                <c:pt idx="1574">
                  <c:v>13.819328308105399</c:v>
                </c:pt>
                <c:pt idx="1575">
                  <c:v>14.4886627197265</c:v>
                </c:pt>
                <c:pt idx="1576">
                  <c:v>13.591636657714799</c:v>
                </c:pt>
                <c:pt idx="1577">
                  <c:v>13.3868560791015</c:v>
                </c:pt>
                <c:pt idx="1578">
                  <c:v>14.8794708251953</c:v>
                </c:pt>
                <c:pt idx="1579">
                  <c:v>16.997047424316399</c:v>
                </c:pt>
                <c:pt idx="1580">
                  <c:v>22.988540649413999</c:v>
                </c:pt>
                <c:pt idx="1581">
                  <c:v>31.691398620605401</c:v>
                </c:pt>
                <c:pt idx="1582">
                  <c:v>27.768928527831999</c:v>
                </c:pt>
                <c:pt idx="1583">
                  <c:v>20.170509338378899</c:v>
                </c:pt>
                <c:pt idx="1584">
                  <c:v>16.314903259277301</c:v>
                </c:pt>
                <c:pt idx="1585">
                  <c:v>13.839958190917899</c:v>
                </c:pt>
                <c:pt idx="1586">
                  <c:v>13.341972351074199</c:v>
                </c:pt>
                <c:pt idx="1587">
                  <c:v>11.6254425048828</c:v>
                </c:pt>
                <c:pt idx="1588">
                  <c:v>12.0288391113281</c:v>
                </c:pt>
                <c:pt idx="1589">
                  <c:v>12.028465270996</c:v>
                </c:pt>
                <c:pt idx="1590">
                  <c:v>11.142066955566399</c:v>
                </c:pt>
                <c:pt idx="1591">
                  <c:v>12.6951751708984</c:v>
                </c:pt>
                <c:pt idx="1592">
                  <c:v>13.5809631347656</c:v>
                </c:pt>
                <c:pt idx="1593">
                  <c:v>14.3947982788085</c:v>
                </c:pt>
                <c:pt idx="1594">
                  <c:v>16.797805786132798</c:v>
                </c:pt>
                <c:pt idx="1595">
                  <c:v>18.9931640625</c:v>
                </c:pt>
                <c:pt idx="1596">
                  <c:v>22.5421752929687</c:v>
                </c:pt>
                <c:pt idx="1597">
                  <c:v>30.6637649536132</c:v>
                </c:pt>
                <c:pt idx="1598">
                  <c:v>36.900260925292898</c:v>
                </c:pt>
                <c:pt idx="1599">
                  <c:v>28.535209655761701</c:v>
                </c:pt>
                <c:pt idx="1600">
                  <c:v>21.060989379882798</c:v>
                </c:pt>
                <c:pt idx="1601">
                  <c:v>17.6771850585937</c:v>
                </c:pt>
                <c:pt idx="1602">
                  <c:v>15.3135528564453</c:v>
                </c:pt>
                <c:pt idx="1603">
                  <c:v>14.5416412353515</c:v>
                </c:pt>
                <c:pt idx="1604">
                  <c:v>14.992439270019499</c:v>
                </c:pt>
                <c:pt idx="1605">
                  <c:v>13.585205078125</c:v>
                </c:pt>
                <c:pt idx="1606">
                  <c:v>14.2301330566406</c:v>
                </c:pt>
                <c:pt idx="1607">
                  <c:v>14.7249603271484</c:v>
                </c:pt>
                <c:pt idx="1608">
                  <c:v>15.0674896240234</c:v>
                </c:pt>
                <c:pt idx="1609">
                  <c:v>15.3370971679687</c:v>
                </c:pt>
                <c:pt idx="1610">
                  <c:v>17.2289505004882</c:v>
                </c:pt>
                <c:pt idx="1611">
                  <c:v>19.2623901367187</c:v>
                </c:pt>
                <c:pt idx="1612">
                  <c:v>21.751296997070298</c:v>
                </c:pt>
                <c:pt idx="1613">
                  <c:v>26.616615295410099</c:v>
                </c:pt>
                <c:pt idx="1614">
                  <c:v>35.887657165527301</c:v>
                </c:pt>
                <c:pt idx="1615">
                  <c:v>35.262161254882798</c:v>
                </c:pt>
                <c:pt idx="1616">
                  <c:v>26.770164489746001</c:v>
                </c:pt>
                <c:pt idx="1617">
                  <c:v>20.8295288085937</c:v>
                </c:pt>
                <c:pt idx="1618">
                  <c:v>17.608238220214801</c:v>
                </c:pt>
                <c:pt idx="1619">
                  <c:v>16.444900512695298</c:v>
                </c:pt>
                <c:pt idx="1620">
                  <c:v>15.5214538574218</c:v>
                </c:pt>
                <c:pt idx="1621">
                  <c:v>14.4784240722656</c:v>
                </c:pt>
                <c:pt idx="1622">
                  <c:v>12.9605178833007</c:v>
                </c:pt>
                <c:pt idx="1623">
                  <c:v>12.7097625732421</c:v>
                </c:pt>
                <c:pt idx="1624">
                  <c:v>12.4485473632812</c:v>
                </c:pt>
                <c:pt idx="1625">
                  <c:v>11.9872589111328</c:v>
                </c:pt>
                <c:pt idx="1626">
                  <c:v>12.252799987792899</c:v>
                </c:pt>
                <c:pt idx="1627">
                  <c:v>12.9402160644531</c:v>
                </c:pt>
                <c:pt idx="1628">
                  <c:v>14.5997161865234</c:v>
                </c:pt>
                <c:pt idx="1629">
                  <c:v>18.291427612304599</c:v>
                </c:pt>
                <c:pt idx="1630">
                  <c:v>23.619003295898398</c:v>
                </c:pt>
                <c:pt idx="1631">
                  <c:v>32.4423217773437</c:v>
                </c:pt>
                <c:pt idx="1632">
                  <c:v>25.071205139160099</c:v>
                </c:pt>
                <c:pt idx="1633">
                  <c:v>17.455070495605401</c:v>
                </c:pt>
                <c:pt idx="1634">
                  <c:v>13.520271301269499</c:v>
                </c:pt>
                <c:pt idx="1635">
                  <c:v>11.511116027831999</c:v>
                </c:pt>
                <c:pt idx="1636">
                  <c:v>9.9543914794921804</c:v>
                </c:pt>
                <c:pt idx="1637">
                  <c:v>8.7898864746093697</c:v>
                </c:pt>
                <c:pt idx="1638">
                  <c:v>8.6190872192382795</c:v>
                </c:pt>
                <c:pt idx="1639">
                  <c:v>7.73661041259765</c:v>
                </c:pt>
                <c:pt idx="1640">
                  <c:v>8.5891647338867099</c:v>
                </c:pt>
                <c:pt idx="1641">
                  <c:v>8.3758163452148402</c:v>
                </c:pt>
                <c:pt idx="1642">
                  <c:v>8.3614807128906197</c:v>
                </c:pt>
                <c:pt idx="1643">
                  <c:v>8.7984237670898402</c:v>
                </c:pt>
                <c:pt idx="1644">
                  <c:v>11.4956741333007</c:v>
                </c:pt>
                <c:pt idx="1645">
                  <c:v>14.2057495117187</c:v>
                </c:pt>
                <c:pt idx="1646">
                  <c:v>19.077049255371001</c:v>
                </c:pt>
                <c:pt idx="1647">
                  <c:v>28.1936645507812</c:v>
                </c:pt>
                <c:pt idx="1648">
                  <c:v>29.0556640625</c:v>
                </c:pt>
                <c:pt idx="1649">
                  <c:v>20.834449768066399</c:v>
                </c:pt>
                <c:pt idx="1650">
                  <c:v>14.3898620605468</c:v>
                </c:pt>
                <c:pt idx="1651">
                  <c:v>11.413215637206999</c:v>
                </c:pt>
                <c:pt idx="1652">
                  <c:v>10.4821319580078</c:v>
                </c:pt>
                <c:pt idx="1653">
                  <c:v>10.1014556884765</c:v>
                </c:pt>
                <c:pt idx="1654">
                  <c:v>10.3839797973632</c:v>
                </c:pt>
                <c:pt idx="1655">
                  <c:v>9.9575042724609304</c:v>
                </c:pt>
                <c:pt idx="1656">
                  <c:v>11.352699279785099</c:v>
                </c:pt>
                <c:pt idx="1657">
                  <c:v>12.263359069824199</c:v>
                </c:pt>
                <c:pt idx="1658">
                  <c:v>13.676284790039</c:v>
                </c:pt>
                <c:pt idx="1659">
                  <c:v>13.7737884521484</c:v>
                </c:pt>
                <c:pt idx="1660">
                  <c:v>15.6763610839843</c:v>
                </c:pt>
                <c:pt idx="1661">
                  <c:v>18.566513061523398</c:v>
                </c:pt>
                <c:pt idx="1662">
                  <c:v>21.385902404785099</c:v>
                </c:pt>
                <c:pt idx="1663">
                  <c:v>28.816360473632798</c:v>
                </c:pt>
                <c:pt idx="1664">
                  <c:v>36.0516967773437</c:v>
                </c:pt>
                <c:pt idx="1665">
                  <c:v>32.004135131835902</c:v>
                </c:pt>
                <c:pt idx="1666">
                  <c:v>23.470832824706999</c:v>
                </c:pt>
                <c:pt idx="1667">
                  <c:v>18.261756896972599</c:v>
                </c:pt>
                <c:pt idx="1668">
                  <c:v>16.282035827636701</c:v>
                </c:pt>
                <c:pt idx="1669">
                  <c:v>14.6435546875</c:v>
                </c:pt>
                <c:pt idx="1670">
                  <c:v>14.049575805664</c:v>
                </c:pt>
                <c:pt idx="1671">
                  <c:v>13.388526916503899</c:v>
                </c:pt>
                <c:pt idx="1672">
                  <c:v>11.608818054199199</c:v>
                </c:pt>
                <c:pt idx="1673">
                  <c:v>11.5509719848632</c:v>
                </c:pt>
                <c:pt idx="1674">
                  <c:v>12.470924377441399</c:v>
                </c:pt>
                <c:pt idx="1675">
                  <c:v>11.542472839355399</c:v>
                </c:pt>
                <c:pt idx="1676">
                  <c:v>12.600395202636699</c:v>
                </c:pt>
                <c:pt idx="1677">
                  <c:v>14.3674011230468</c:v>
                </c:pt>
                <c:pt idx="1678">
                  <c:v>16.5093078613281</c:v>
                </c:pt>
                <c:pt idx="1679">
                  <c:v>20.892219543456999</c:v>
                </c:pt>
                <c:pt idx="1680">
                  <c:v>28.063949584960898</c:v>
                </c:pt>
                <c:pt idx="1681">
                  <c:v>33.432037353515597</c:v>
                </c:pt>
                <c:pt idx="1682">
                  <c:v>23.595130920410099</c:v>
                </c:pt>
                <c:pt idx="1683">
                  <c:v>18.420814514160099</c:v>
                </c:pt>
                <c:pt idx="1684">
                  <c:v>14.6203308105468</c:v>
                </c:pt>
                <c:pt idx="1685">
                  <c:v>12.2785491943359</c:v>
                </c:pt>
                <c:pt idx="1686">
                  <c:v>10.545692443847599</c:v>
                </c:pt>
                <c:pt idx="1687">
                  <c:v>9.6028594970703107</c:v>
                </c:pt>
                <c:pt idx="1688">
                  <c:v>8.1496200561523402</c:v>
                </c:pt>
                <c:pt idx="1689">
                  <c:v>6.91788482666015</c:v>
                </c:pt>
                <c:pt idx="1690">
                  <c:v>6.5454864501953098</c:v>
                </c:pt>
                <c:pt idx="1691">
                  <c:v>5.0889739990234304</c:v>
                </c:pt>
                <c:pt idx="1692">
                  <c:v>6.2231979370117099</c:v>
                </c:pt>
                <c:pt idx="1693">
                  <c:v>5.2805862426757804</c:v>
                </c:pt>
                <c:pt idx="1694">
                  <c:v>5.81815338134765</c:v>
                </c:pt>
                <c:pt idx="1695">
                  <c:v>6.8285369873046804</c:v>
                </c:pt>
                <c:pt idx="1696">
                  <c:v>11.94091796875</c:v>
                </c:pt>
                <c:pt idx="1697">
                  <c:v>19.474349975585898</c:v>
                </c:pt>
                <c:pt idx="1698">
                  <c:v>14.123664855956999</c:v>
                </c:pt>
                <c:pt idx="1699">
                  <c:v>9.1792297363281197</c:v>
                </c:pt>
                <c:pt idx="1700">
                  <c:v>7.2186203002929599</c:v>
                </c:pt>
                <c:pt idx="1701">
                  <c:v>5.8447570800781197</c:v>
                </c:pt>
                <c:pt idx="1702">
                  <c:v>6.4500274658203098</c:v>
                </c:pt>
                <c:pt idx="1703">
                  <c:v>6.3666229248046804</c:v>
                </c:pt>
                <c:pt idx="1704">
                  <c:v>7.1465072631835902</c:v>
                </c:pt>
                <c:pt idx="1705">
                  <c:v>7.8816757202148402</c:v>
                </c:pt>
                <c:pt idx="1706">
                  <c:v>9.0419464111328107</c:v>
                </c:pt>
                <c:pt idx="1707">
                  <c:v>8.9710769653320295</c:v>
                </c:pt>
                <c:pt idx="1708">
                  <c:v>10.571189880371</c:v>
                </c:pt>
                <c:pt idx="1709">
                  <c:v>12.621742248535099</c:v>
                </c:pt>
                <c:pt idx="1710">
                  <c:v>14.3548126220703</c:v>
                </c:pt>
                <c:pt idx="1711">
                  <c:v>16.747291564941399</c:v>
                </c:pt>
                <c:pt idx="1712">
                  <c:v>22.33056640625</c:v>
                </c:pt>
                <c:pt idx="1713">
                  <c:v>29.620491027831999</c:v>
                </c:pt>
                <c:pt idx="1714">
                  <c:v>33.551963806152301</c:v>
                </c:pt>
                <c:pt idx="1715">
                  <c:v>24.8589172363281</c:v>
                </c:pt>
                <c:pt idx="1716">
                  <c:v>20.473152160644499</c:v>
                </c:pt>
                <c:pt idx="1717">
                  <c:v>15.7211456298828</c:v>
                </c:pt>
                <c:pt idx="1718">
                  <c:v>13.563621520996</c:v>
                </c:pt>
                <c:pt idx="1719">
                  <c:v>12.7535552978515</c:v>
                </c:pt>
                <c:pt idx="1720">
                  <c:v>11.7344512939453</c:v>
                </c:pt>
                <c:pt idx="1721">
                  <c:v>11.300392150878899</c:v>
                </c:pt>
                <c:pt idx="1722">
                  <c:v>11.0547561645507</c:v>
                </c:pt>
                <c:pt idx="1723">
                  <c:v>11.5378875732421</c:v>
                </c:pt>
                <c:pt idx="1724">
                  <c:v>11.1149444580078</c:v>
                </c:pt>
                <c:pt idx="1725">
                  <c:v>11.7821960449218</c:v>
                </c:pt>
                <c:pt idx="1726">
                  <c:v>13.8583068847656</c:v>
                </c:pt>
                <c:pt idx="1727">
                  <c:v>15.6897430419921</c:v>
                </c:pt>
                <c:pt idx="1728">
                  <c:v>18.532264709472599</c:v>
                </c:pt>
                <c:pt idx="1729">
                  <c:v>25.0245971679687</c:v>
                </c:pt>
                <c:pt idx="1730">
                  <c:v>33.837577819824197</c:v>
                </c:pt>
                <c:pt idx="1731">
                  <c:v>29.427940368652301</c:v>
                </c:pt>
                <c:pt idx="1732">
                  <c:v>20.981788635253899</c:v>
                </c:pt>
                <c:pt idx="1733">
                  <c:v>17.941886901855401</c:v>
                </c:pt>
                <c:pt idx="1734">
                  <c:v>13.9122314453125</c:v>
                </c:pt>
                <c:pt idx="1735">
                  <c:v>12.7772827148437</c:v>
                </c:pt>
                <c:pt idx="1736">
                  <c:v>10.843994140625</c:v>
                </c:pt>
                <c:pt idx="1737">
                  <c:v>10.1884231567382</c:v>
                </c:pt>
                <c:pt idx="1738">
                  <c:v>9.5832748413085902</c:v>
                </c:pt>
                <c:pt idx="1739">
                  <c:v>8.3334274291992099</c:v>
                </c:pt>
                <c:pt idx="1740">
                  <c:v>7.5501556396484304</c:v>
                </c:pt>
                <c:pt idx="1741">
                  <c:v>7.0275115966796804</c:v>
                </c:pt>
                <c:pt idx="1742">
                  <c:v>6.9717025756835902</c:v>
                </c:pt>
                <c:pt idx="1743">
                  <c:v>5.6885757446289</c:v>
                </c:pt>
                <c:pt idx="1744">
                  <c:v>6.2758483886718697</c:v>
                </c:pt>
                <c:pt idx="1745">
                  <c:v>8.3138046264648402</c:v>
                </c:pt>
                <c:pt idx="1746">
                  <c:v>13.8647766113281</c:v>
                </c:pt>
                <c:pt idx="1747">
                  <c:v>19.022872924804599</c:v>
                </c:pt>
                <c:pt idx="1748">
                  <c:v>12.8215026855468</c:v>
                </c:pt>
                <c:pt idx="1749">
                  <c:v>7.8412399291992099</c:v>
                </c:pt>
                <c:pt idx="1750">
                  <c:v>6.4765930175781197</c:v>
                </c:pt>
                <c:pt idx="1751">
                  <c:v>6.06485748291015</c:v>
                </c:pt>
                <c:pt idx="1752">
                  <c:v>5.1299057006835902</c:v>
                </c:pt>
                <c:pt idx="1753">
                  <c:v>6.33978271484375</c:v>
                </c:pt>
                <c:pt idx="1754">
                  <c:v>6.0053939819335902</c:v>
                </c:pt>
                <c:pt idx="1755">
                  <c:v>6.8140106201171804</c:v>
                </c:pt>
                <c:pt idx="1756">
                  <c:v>8.8890686035156197</c:v>
                </c:pt>
                <c:pt idx="1757">
                  <c:v>8.8594589233398402</c:v>
                </c:pt>
                <c:pt idx="1758">
                  <c:v>10.523208618164</c:v>
                </c:pt>
                <c:pt idx="1759">
                  <c:v>11.4690856933593</c:v>
                </c:pt>
                <c:pt idx="1760">
                  <c:v>13.871833801269499</c:v>
                </c:pt>
                <c:pt idx="1761">
                  <c:v>15.9446487426757</c:v>
                </c:pt>
                <c:pt idx="1762">
                  <c:v>23.219764709472599</c:v>
                </c:pt>
                <c:pt idx="1763">
                  <c:v>29.668632507324201</c:v>
                </c:pt>
                <c:pt idx="1764">
                  <c:v>29.614639282226499</c:v>
                </c:pt>
                <c:pt idx="1765">
                  <c:v>20.436637878417901</c:v>
                </c:pt>
                <c:pt idx="1766">
                  <c:v>15.297599792480399</c:v>
                </c:pt>
                <c:pt idx="1767">
                  <c:v>13.9409408569335</c:v>
                </c:pt>
                <c:pt idx="1768">
                  <c:v>12.4088287353515</c:v>
                </c:pt>
                <c:pt idx="1769">
                  <c:v>11.4592971801757</c:v>
                </c:pt>
                <c:pt idx="1770">
                  <c:v>11.4346771240234</c:v>
                </c:pt>
                <c:pt idx="1771">
                  <c:v>10.672615051269499</c:v>
                </c:pt>
                <c:pt idx="1772">
                  <c:v>10.262596130371</c:v>
                </c:pt>
                <c:pt idx="1773">
                  <c:v>12.1759338378906</c:v>
                </c:pt>
                <c:pt idx="1774">
                  <c:v>12.2947006225585</c:v>
                </c:pt>
                <c:pt idx="1775">
                  <c:v>13.7321624755859</c:v>
                </c:pt>
                <c:pt idx="1776">
                  <c:v>15.2810516357421</c:v>
                </c:pt>
                <c:pt idx="1777">
                  <c:v>18.0987243652343</c:v>
                </c:pt>
                <c:pt idx="1778">
                  <c:v>21.7451171875</c:v>
                </c:pt>
                <c:pt idx="1779">
                  <c:v>29.430656433105401</c:v>
                </c:pt>
                <c:pt idx="1780">
                  <c:v>34.251457214355398</c:v>
                </c:pt>
                <c:pt idx="1781">
                  <c:v>28.596916198730401</c:v>
                </c:pt>
                <c:pt idx="1782">
                  <c:v>21.419151306152301</c:v>
                </c:pt>
                <c:pt idx="1783">
                  <c:v>17.937820434570298</c:v>
                </c:pt>
                <c:pt idx="1784">
                  <c:v>14.655494689941399</c:v>
                </c:pt>
                <c:pt idx="1785">
                  <c:v>13.3498992919921</c:v>
                </c:pt>
                <c:pt idx="1786">
                  <c:v>11.659095764160099</c:v>
                </c:pt>
                <c:pt idx="1787">
                  <c:v>11.0010528564453</c:v>
                </c:pt>
                <c:pt idx="1788">
                  <c:v>10.569351196289</c:v>
                </c:pt>
                <c:pt idx="1789">
                  <c:v>10.377197265625</c:v>
                </c:pt>
                <c:pt idx="1790">
                  <c:v>9.3359680175781197</c:v>
                </c:pt>
                <c:pt idx="1791">
                  <c:v>8.7827682495117099</c:v>
                </c:pt>
                <c:pt idx="1792">
                  <c:v>9.4976806640625</c:v>
                </c:pt>
                <c:pt idx="1793">
                  <c:v>10.1651458740234</c:v>
                </c:pt>
                <c:pt idx="1794">
                  <c:v>12.7240753173828</c:v>
                </c:pt>
                <c:pt idx="1795">
                  <c:v>18.064994812011701</c:v>
                </c:pt>
                <c:pt idx="1796">
                  <c:v>25.4586791992187</c:v>
                </c:pt>
                <c:pt idx="1797">
                  <c:v>24.488487243652301</c:v>
                </c:pt>
                <c:pt idx="1798">
                  <c:v>16.4259033203125</c:v>
                </c:pt>
                <c:pt idx="1799">
                  <c:v>11.9127960205078</c:v>
                </c:pt>
                <c:pt idx="1800">
                  <c:v>10.7183532714843</c:v>
                </c:pt>
                <c:pt idx="1801">
                  <c:v>8.78271484375</c:v>
                </c:pt>
                <c:pt idx="1802">
                  <c:v>7.3718414306640598</c:v>
                </c:pt>
                <c:pt idx="1803">
                  <c:v>7.4534454345703098</c:v>
                </c:pt>
                <c:pt idx="1804">
                  <c:v>8.0382385253906197</c:v>
                </c:pt>
                <c:pt idx="1805">
                  <c:v>7.6624526977539</c:v>
                </c:pt>
                <c:pt idx="1806">
                  <c:v>7.8003768920898402</c:v>
                </c:pt>
                <c:pt idx="1807">
                  <c:v>10.035820007324199</c:v>
                </c:pt>
                <c:pt idx="1808">
                  <c:v>10.480186462402299</c:v>
                </c:pt>
                <c:pt idx="1809">
                  <c:v>11.0716018676757</c:v>
                </c:pt>
                <c:pt idx="1810">
                  <c:v>14.0495452880859</c:v>
                </c:pt>
                <c:pt idx="1811">
                  <c:v>17.4787902832031</c:v>
                </c:pt>
                <c:pt idx="1812">
                  <c:v>24.3930969238281</c:v>
                </c:pt>
                <c:pt idx="1813">
                  <c:v>30.5322875976562</c:v>
                </c:pt>
                <c:pt idx="1814">
                  <c:v>25.972938537597599</c:v>
                </c:pt>
                <c:pt idx="1815">
                  <c:v>19.016128540038999</c:v>
                </c:pt>
                <c:pt idx="1816">
                  <c:v>14.9913024902343</c:v>
                </c:pt>
                <c:pt idx="1817">
                  <c:v>13.3021926879882</c:v>
                </c:pt>
                <c:pt idx="1818">
                  <c:v>11.529594421386699</c:v>
                </c:pt>
                <c:pt idx="1819">
                  <c:v>11.619544982910099</c:v>
                </c:pt>
                <c:pt idx="1820">
                  <c:v>12.5957794189453</c:v>
                </c:pt>
                <c:pt idx="1821">
                  <c:v>11.5464935302734</c:v>
                </c:pt>
                <c:pt idx="1822">
                  <c:v>11.806159973144499</c:v>
                </c:pt>
                <c:pt idx="1823">
                  <c:v>12.5901107788085</c:v>
                </c:pt>
                <c:pt idx="1824">
                  <c:v>13.0597610473632</c:v>
                </c:pt>
                <c:pt idx="1825">
                  <c:v>14.704444885253899</c:v>
                </c:pt>
                <c:pt idx="1826">
                  <c:v>15.7929916381835</c:v>
                </c:pt>
                <c:pt idx="1827">
                  <c:v>19.217391967773398</c:v>
                </c:pt>
                <c:pt idx="1828">
                  <c:v>24.141166687011701</c:v>
                </c:pt>
                <c:pt idx="1829">
                  <c:v>31.495140075683501</c:v>
                </c:pt>
                <c:pt idx="1830">
                  <c:v>33.481651306152301</c:v>
                </c:pt>
                <c:pt idx="1831">
                  <c:v>25.801979064941399</c:v>
                </c:pt>
                <c:pt idx="1832">
                  <c:v>20.062339782714801</c:v>
                </c:pt>
                <c:pt idx="1833">
                  <c:v>17.1408996582031</c:v>
                </c:pt>
                <c:pt idx="1834">
                  <c:v>14.619644165039</c:v>
                </c:pt>
                <c:pt idx="1835">
                  <c:v>14.3194122314453</c:v>
                </c:pt>
                <c:pt idx="1836">
                  <c:v>12.9193801879882</c:v>
                </c:pt>
                <c:pt idx="1837">
                  <c:v>13.63134765625</c:v>
                </c:pt>
                <c:pt idx="1838">
                  <c:v>11.963462829589799</c:v>
                </c:pt>
                <c:pt idx="1839">
                  <c:v>11.164344787597599</c:v>
                </c:pt>
                <c:pt idx="1840">
                  <c:v>11.7127685546875</c:v>
                </c:pt>
                <c:pt idx="1841">
                  <c:v>12.0928344726562</c:v>
                </c:pt>
                <c:pt idx="1842">
                  <c:v>12.671928405761699</c:v>
                </c:pt>
                <c:pt idx="1843">
                  <c:v>14.281211853027299</c:v>
                </c:pt>
                <c:pt idx="1844">
                  <c:v>16.8359069824218</c:v>
                </c:pt>
                <c:pt idx="1845">
                  <c:v>23.090133666992099</c:v>
                </c:pt>
                <c:pt idx="1846">
                  <c:v>29.9634475708007</c:v>
                </c:pt>
                <c:pt idx="1847">
                  <c:v>25.705238342285099</c:v>
                </c:pt>
                <c:pt idx="1848">
                  <c:v>19.1757507324218</c:v>
                </c:pt>
                <c:pt idx="1849">
                  <c:v>14.629432678222599</c:v>
                </c:pt>
                <c:pt idx="1850">
                  <c:v>13.1850891113281</c:v>
                </c:pt>
                <c:pt idx="1851">
                  <c:v>11.2718658447265</c:v>
                </c:pt>
                <c:pt idx="1852">
                  <c:v>11.1091995239257</c:v>
                </c:pt>
                <c:pt idx="1853">
                  <c:v>9.9502334594726491</c:v>
                </c:pt>
                <c:pt idx="1854">
                  <c:v>10.0946807861328</c:v>
                </c:pt>
                <c:pt idx="1855">
                  <c:v>9.4554901123046804</c:v>
                </c:pt>
                <c:pt idx="1856">
                  <c:v>9.7443313598632795</c:v>
                </c:pt>
                <c:pt idx="1857">
                  <c:v>11.2541961669921</c:v>
                </c:pt>
                <c:pt idx="1858">
                  <c:v>12.417396545410099</c:v>
                </c:pt>
                <c:pt idx="1859">
                  <c:v>13.8584899902343</c:v>
                </c:pt>
                <c:pt idx="1860">
                  <c:v>16.9686889648437</c:v>
                </c:pt>
                <c:pt idx="1861">
                  <c:v>20.6207885742187</c:v>
                </c:pt>
                <c:pt idx="1862">
                  <c:v>28.404319763183501</c:v>
                </c:pt>
                <c:pt idx="1863">
                  <c:v>30.586318969726499</c:v>
                </c:pt>
                <c:pt idx="1864">
                  <c:v>23.969955444335898</c:v>
                </c:pt>
                <c:pt idx="1865">
                  <c:v>18.369529724121001</c:v>
                </c:pt>
                <c:pt idx="1866">
                  <c:v>15.0595550537109</c:v>
                </c:pt>
                <c:pt idx="1867">
                  <c:v>13.716041564941399</c:v>
                </c:pt>
                <c:pt idx="1868">
                  <c:v>13.2645111083984</c:v>
                </c:pt>
                <c:pt idx="1869">
                  <c:v>13.1944580078125</c:v>
                </c:pt>
                <c:pt idx="1870">
                  <c:v>13.841590881347599</c:v>
                </c:pt>
                <c:pt idx="1871">
                  <c:v>12.6915130615234</c:v>
                </c:pt>
                <c:pt idx="1872">
                  <c:v>13.874198913574199</c:v>
                </c:pt>
                <c:pt idx="1873">
                  <c:v>13.9379577636718</c:v>
                </c:pt>
                <c:pt idx="1874">
                  <c:v>15.8688354492187</c:v>
                </c:pt>
                <c:pt idx="1875">
                  <c:v>16.673538208007798</c:v>
                </c:pt>
                <c:pt idx="1876">
                  <c:v>19.129859924316399</c:v>
                </c:pt>
                <c:pt idx="1877">
                  <c:v>21.404579162597599</c:v>
                </c:pt>
                <c:pt idx="1878">
                  <c:v>27.955734252929599</c:v>
                </c:pt>
                <c:pt idx="1879">
                  <c:v>35.040184020996001</c:v>
                </c:pt>
                <c:pt idx="1880">
                  <c:v>31.007362365722599</c:v>
                </c:pt>
                <c:pt idx="1881">
                  <c:v>24.875251770019499</c:v>
                </c:pt>
                <c:pt idx="1882">
                  <c:v>19.481124877929599</c:v>
                </c:pt>
                <c:pt idx="1883">
                  <c:v>16.786697387695298</c:v>
                </c:pt>
                <c:pt idx="1884">
                  <c:v>15.324363708496</c:v>
                </c:pt>
                <c:pt idx="1885">
                  <c:v>15.0195999145507</c:v>
                </c:pt>
                <c:pt idx="1886">
                  <c:v>13.7943115234375</c:v>
                </c:pt>
                <c:pt idx="1887">
                  <c:v>13.3173370361328</c:v>
                </c:pt>
                <c:pt idx="1888">
                  <c:v>13.0908508300781</c:v>
                </c:pt>
                <c:pt idx="1889">
                  <c:v>13.3271484375</c:v>
                </c:pt>
                <c:pt idx="1890">
                  <c:v>14.0670623779296</c:v>
                </c:pt>
                <c:pt idx="1891">
                  <c:v>14.306617736816399</c:v>
                </c:pt>
                <c:pt idx="1892">
                  <c:v>15.6061248779296</c:v>
                </c:pt>
                <c:pt idx="1893">
                  <c:v>17.900131225585898</c:v>
                </c:pt>
                <c:pt idx="1894">
                  <c:v>22.408523559570298</c:v>
                </c:pt>
                <c:pt idx="1895">
                  <c:v>28.265892028808501</c:v>
                </c:pt>
                <c:pt idx="1896">
                  <c:v>31.736465454101499</c:v>
                </c:pt>
                <c:pt idx="1897">
                  <c:v>25.665519714355401</c:v>
                </c:pt>
                <c:pt idx="1898">
                  <c:v>19.1975402832031</c:v>
                </c:pt>
                <c:pt idx="1899">
                  <c:v>15.788185119628899</c:v>
                </c:pt>
                <c:pt idx="1900">
                  <c:v>14.528923034667899</c:v>
                </c:pt>
                <c:pt idx="1901">
                  <c:v>13.7538757324218</c:v>
                </c:pt>
                <c:pt idx="1902">
                  <c:v>13.250877380371</c:v>
                </c:pt>
                <c:pt idx="1903">
                  <c:v>12.842613220214799</c:v>
                </c:pt>
                <c:pt idx="1904">
                  <c:v>12.2538909912109</c:v>
                </c:pt>
                <c:pt idx="1905">
                  <c:v>14.150199890136699</c:v>
                </c:pt>
                <c:pt idx="1906">
                  <c:v>13.972755432128899</c:v>
                </c:pt>
                <c:pt idx="1907">
                  <c:v>13.191078186035099</c:v>
                </c:pt>
                <c:pt idx="1908">
                  <c:v>15.3148956298828</c:v>
                </c:pt>
                <c:pt idx="1909">
                  <c:v>17.1890563964843</c:v>
                </c:pt>
                <c:pt idx="1910">
                  <c:v>19.090652465820298</c:v>
                </c:pt>
                <c:pt idx="1911">
                  <c:v>26.359939575195298</c:v>
                </c:pt>
                <c:pt idx="1912">
                  <c:v>33.618453979492102</c:v>
                </c:pt>
                <c:pt idx="1913">
                  <c:v>30.323875427246001</c:v>
                </c:pt>
                <c:pt idx="1914">
                  <c:v>23.390579223632798</c:v>
                </c:pt>
                <c:pt idx="1915">
                  <c:v>19.646980285644499</c:v>
                </c:pt>
                <c:pt idx="1916">
                  <c:v>17.275810241699201</c:v>
                </c:pt>
                <c:pt idx="1917">
                  <c:v>15.545768737792899</c:v>
                </c:pt>
                <c:pt idx="1918">
                  <c:v>15.3614349365234</c:v>
                </c:pt>
                <c:pt idx="1919">
                  <c:v>14.1327667236328</c:v>
                </c:pt>
                <c:pt idx="1920">
                  <c:v>15.794776916503899</c:v>
                </c:pt>
                <c:pt idx="1921">
                  <c:v>14.9995422363281</c:v>
                </c:pt>
                <c:pt idx="1922">
                  <c:v>15.8318557739257</c:v>
                </c:pt>
                <c:pt idx="1923">
                  <c:v>16.164115905761701</c:v>
                </c:pt>
                <c:pt idx="1924">
                  <c:v>17.8541259765625</c:v>
                </c:pt>
                <c:pt idx="1925">
                  <c:v>18.483047485351499</c:v>
                </c:pt>
                <c:pt idx="1926">
                  <c:v>20.953353881835898</c:v>
                </c:pt>
                <c:pt idx="1927">
                  <c:v>25.6122741699218</c:v>
                </c:pt>
                <c:pt idx="1928">
                  <c:v>32.0451049804687</c:v>
                </c:pt>
                <c:pt idx="1929">
                  <c:v>36.492324829101499</c:v>
                </c:pt>
                <c:pt idx="1930">
                  <c:v>29.277641296386701</c:v>
                </c:pt>
                <c:pt idx="1931">
                  <c:v>23.890625</c:v>
                </c:pt>
                <c:pt idx="1932">
                  <c:v>19.9120178222656</c:v>
                </c:pt>
                <c:pt idx="1933">
                  <c:v>18.518966674804599</c:v>
                </c:pt>
                <c:pt idx="1934">
                  <c:v>17.721633911132798</c:v>
                </c:pt>
                <c:pt idx="1935">
                  <c:v>15.320793151855399</c:v>
                </c:pt>
                <c:pt idx="1936">
                  <c:v>16.482681274413999</c:v>
                </c:pt>
                <c:pt idx="1937">
                  <c:v>14.7175903320312</c:v>
                </c:pt>
                <c:pt idx="1938">
                  <c:v>15.4454040527343</c:v>
                </c:pt>
                <c:pt idx="1939">
                  <c:v>16.0870361328125</c:v>
                </c:pt>
                <c:pt idx="1940">
                  <c:v>14.9898147583007</c:v>
                </c:pt>
                <c:pt idx="1941">
                  <c:v>16.5271682739257</c:v>
                </c:pt>
                <c:pt idx="1942">
                  <c:v>17.095008850097599</c:v>
                </c:pt>
                <c:pt idx="1943">
                  <c:v>20.6242980957031</c:v>
                </c:pt>
                <c:pt idx="1944">
                  <c:v>26.1617736816406</c:v>
                </c:pt>
                <c:pt idx="1945">
                  <c:v>32.749015808105398</c:v>
                </c:pt>
                <c:pt idx="1946">
                  <c:v>32.169197082519503</c:v>
                </c:pt>
                <c:pt idx="1947">
                  <c:v>24.872703552246001</c:v>
                </c:pt>
                <c:pt idx="1948">
                  <c:v>19.280113220214801</c:v>
                </c:pt>
                <c:pt idx="1949">
                  <c:v>17.940101623535099</c:v>
                </c:pt>
                <c:pt idx="1950">
                  <c:v>15.7060012817382</c:v>
                </c:pt>
                <c:pt idx="1951">
                  <c:v>14.8214874267578</c:v>
                </c:pt>
                <c:pt idx="1952">
                  <c:v>14.750244140625</c:v>
                </c:pt>
                <c:pt idx="1953">
                  <c:v>14.703872680664</c:v>
                </c:pt>
                <c:pt idx="1954">
                  <c:v>15.6675872802734</c:v>
                </c:pt>
                <c:pt idx="1955">
                  <c:v>15.6689682006835</c:v>
                </c:pt>
                <c:pt idx="1956">
                  <c:v>16.1074523925781</c:v>
                </c:pt>
                <c:pt idx="1957">
                  <c:v>16.7276000976562</c:v>
                </c:pt>
                <c:pt idx="1958">
                  <c:v>19.5232620239257</c:v>
                </c:pt>
                <c:pt idx="1959">
                  <c:v>20.283218383788999</c:v>
                </c:pt>
                <c:pt idx="1960">
                  <c:v>24.782730102538999</c:v>
                </c:pt>
                <c:pt idx="1961">
                  <c:v>32.523910522460902</c:v>
                </c:pt>
                <c:pt idx="1962">
                  <c:v>36.005165100097599</c:v>
                </c:pt>
                <c:pt idx="1963">
                  <c:v>31.322914123535099</c:v>
                </c:pt>
                <c:pt idx="1964">
                  <c:v>24.9263610839843</c:v>
                </c:pt>
                <c:pt idx="1965">
                  <c:v>22.0512390136718</c:v>
                </c:pt>
                <c:pt idx="1966">
                  <c:v>18.237174987792901</c:v>
                </c:pt>
                <c:pt idx="1967">
                  <c:v>18.344863891601499</c:v>
                </c:pt>
                <c:pt idx="1968">
                  <c:v>17.633308410644499</c:v>
                </c:pt>
                <c:pt idx="1969">
                  <c:v>17.389663696288999</c:v>
                </c:pt>
                <c:pt idx="1970">
                  <c:v>17.5973815917968</c:v>
                </c:pt>
                <c:pt idx="1971">
                  <c:v>17.823532104492099</c:v>
                </c:pt>
                <c:pt idx="1972">
                  <c:v>18.081336975097599</c:v>
                </c:pt>
                <c:pt idx="1973">
                  <c:v>18.9671020507812</c:v>
                </c:pt>
                <c:pt idx="1974">
                  <c:v>19.419975280761701</c:v>
                </c:pt>
                <c:pt idx="1975">
                  <c:v>22.175674438476499</c:v>
                </c:pt>
                <c:pt idx="1976">
                  <c:v>24.957382202148398</c:v>
                </c:pt>
                <c:pt idx="1977">
                  <c:v>29.389907836913999</c:v>
                </c:pt>
                <c:pt idx="1978">
                  <c:v>37.358047485351499</c:v>
                </c:pt>
                <c:pt idx="1979">
                  <c:v>35.676139831542898</c:v>
                </c:pt>
                <c:pt idx="1980">
                  <c:v>29.608680725097599</c:v>
                </c:pt>
                <c:pt idx="1981">
                  <c:v>24.596672058105401</c:v>
                </c:pt>
                <c:pt idx="1982">
                  <c:v>21.443740844726499</c:v>
                </c:pt>
                <c:pt idx="1983">
                  <c:v>20.388160705566399</c:v>
                </c:pt>
                <c:pt idx="1984">
                  <c:v>19.0507202148437</c:v>
                </c:pt>
                <c:pt idx="1985">
                  <c:v>17.843757629394499</c:v>
                </c:pt>
                <c:pt idx="1986">
                  <c:v>17.135093688964801</c:v>
                </c:pt>
                <c:pt idx="1987">
                  <c:v>17.380172729492099</c:v>
                </c:pt>
                <c:pt idx="1988">
                  <c:v>16.327659606933501</c:v>
                </c:pt>
                <c:pt idx="1989">
                  <c:v>17.269241333007798</c:v>
                </c:pt>
                <c:pt idx="1990">
                  <c:v>16.9139709472656</c:v>
                </c:pt>
                <c:pt idx="1991">
                  <c:v>18.130477905273398</c:v>
                </c:pt>
                <c:pt idx="1992">
                  <c:v>20.135604858398398</c:v>
                </c:pt>
                <c:pt idx="1993">
                  <c:v>23.623977661132798</c:v>
                </c:pt>
                <c:pt idx="1994">
                  <c:v>29.595657348632798</c:v>
                </c:pt>
                <c:pt idx="1995">
                  <c:v>35.571327209472599</c:v>
                </c:pt>
                <c:pt idx="1996">
                  <c:v>30.768569946288999</c:v>
                </c:pt>
                <c:pt idx="1997">
                  <c:v>23.902244567871001</c:v>
                </c:pt>
                <c:pt idx="1998">
                  <c:v>21.284965515136701</c:v>
                </c:pt>
                <c:pt idx="1999">
                  <c:v>18.673629760742099</c:v>
                </c:pt>
                <c:pt idx="2000">
                  <c:v>18.008346557617099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6306560"/>
        <c:axId val="106308736"/>
      </c:scatterChart>
      <c:valAx>
        <c:axId val="106306560"/>
        <c:scaling>
          <c:logBase val="10"/>
          <c:orientation val="minMax"/>
          <c:max val="30000000"/>
          <c:min val="150000"/>
        </c:scaling>
        <c:delete val="0"/>
        <c:axPos val="b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min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Frequency (Hz)</a:t>
                </a:r>
              </a:p>
            </c:rich>
          </c:tx>
          <c:layout>
            <c:manualLayout>
              <c:xMode val="edge"/>
              <c:yMode val="edge"/>
              <c:x val="0.43244843487671658"/>
              <c:y val="0.8874972316072699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308736"/>
        <c:crossesAt val="0"/>
        <c:crossBetween val="midCat"/>
        <c:majorUnit val="10"/>
      </c:valAx>
      <c:valAx>
        <c:axId val="10630873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dBuV</a:t>
                </a:r>
              </a:p>
            </c:rich>
          </c:tx>
          <c:layout>
            <c:manualLayout>
              <c:xMode val="edge"/>
              <c:yMode val="edge"/>
              <c:x val="4.7443861184018658E-2"/>
              <c:y val="0.42639992429187801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306560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CISPR 22 (Class A)</a:t>
            </a:r>
            <a:r>
              <a:rPr lang="en-US" baseline="0"/>
              <a:t> Conducted Emissions: PMP10532 </a:t>
            </a:r>
            <a:endParaRPr lang="en-US"/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127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 TESTPPMPWITHFIL4'!$A$27:$A$2027</c:f>
              <c:numCache>
                <c:formatCode>General</c:formatCode>
                <c:ptCount val="2001"/>
                <c:pt idx="0">
                  <c:v>107471.26436781599</c:v>
                </c:pt>
                <c:pt idx="1">
                  <c:v>122413.793103448</c:v>
                </c:pt>
                <c:pt idx="2">
                  <c:v>137356.32183907999</c:v>
                </c:pt>
                <c:pt idx="3">
                  <c:v>152298.85057471201</c:v>
                </c:pt>
                <c:pt idx="4">
                  <c:v>167241.379310344</c:v>
                </c:pt>
                <c:pt idx="5">
                  <c:v>182183.908045977</c:v>
                </c:pt>
                <c:pt idx="6">
                  <c:v>197126.43678160899</c:v>
                </c:pt>
                <c:pt idx="7">
                  <c:v>212068.96551724101</c:v>
                </c:pt>
                <c:pt idx="8">
                  <c:v>227011.494252873</c:v>
                </c:pt>
                <c:pt idx="9">
                  <c:v>241954.02298850499</c:v>
                </c:pt>
                <c:pt idx="10">
                  <c:v>256896.551724138</c:v>
                </c:pt>
                <c:pt idx="11">
                  <c:v>271839.08045976999</c:v>
                </c:pt>
                <c:pt idx="12">
                  <c:v>286781.60919540201</c:v>
                </c:pt>
                <c:pt idx="13">
                  <c:v>301724.13793103403</c:v>
                </c:pt>
                <c:pt idx="14">
                  <c:v>316666.66666666599</c:v>
                </c:pt>
                <c:pt idx="15">
                  <c:v>331609.19540229801</c:v>
                </c:pt>
                <c:pt idx="16">
                  <c:v>346551.72413793101</c:v>
                </c:pt>
                <c:pt idx="17">
                  <c:v>361494.25287356297</c:v>
                </c:pt>
                <c:pt idx="18">
                  <c:v>376436.78160919499</c:v>
                </c:pt>
                <c:pt idx="19">
                  <c:v>391379.31034482701</c:v>
                </c:pt>
                <c:pt idx="20">
                  <c:v>406321.83908045897</c:v>
                </c:pt>
                <c:pt idx="21">
                  <c:v>421264.36781609198</c:v>
                </c:pt>
                <c:pt idx="22">
                  <c:v>436206.896551724</c:v>
                </c:pt>
                <c:pt idx="23">
                  <c:v>451149.42528735602</c:v>
                </c:pt>
                <c:pt idx="24">
                  <c:v>466091.95402298798</c:v>
                </c:pt>
                <c:pt idx="25">
                  <c:v>481034.48275862</c:v>
                </c:pt>
                <c:pt idx="26">
                  <c:v>495977.01149425301</c:v>
                </c:pt>
                <c:pt idx="27">
                  <c:v>510919.54022988502</c:v>
                </c:pt>
                <c:pt idx="28">
                  <c:v>525862.06896551698</c:v>
                </c:pt>
                <c:pt idx="29">
                  <c:v>540804.59770114894</c:v>
                </c:pt>
                <c:pt idx="30">
                  <c:v>555747.12643678102</c:v>
                </c:pt>
                <c:pt idx="31">
                  <c:v>570689.65517241403</c:v>
                </c:pt>
                <c:pt idx="32">
                  <c:v>585632.18390804599</c:v>
                </c:pt>
                <c:pt idx="33">
                  <c:v>600574.71264367795</c:v>
                </c:pt>
                <c:pt idx="34">
                  <c:v>615517.24137931003</c:v>
                </c:pt>
                <c:pt idx="35">
                  <c:v>630459.77011494199</c:v>
                </c:pt>
                <c:pt idx="36">
                  <c:v>645402.298850575</c:v>
                </c:pt>
                <c:pt idx="37">
                  <c:v>660344.82758620696</c:v>
                </c:pt>
                <c:pt idx="38">
                  <c:v>675287.35632183903</c:v>
                </c:pt>
                <c:pt idx="39">
                  <c:v>690229.88505747099</c:v>
                </c:pt>
                <c:pt idx="40">
                  <c:v>705172.41379310295</c:v>
                </c:pt>
                <c:pt idx="41">
                  <c:v>720114.94252873503</c:v>
                </c:pt>
                <c:pt idx="42">
                  <c:v>735057.47126436804</c:v>
                </c:pt>
                <c:pt idx="43">
                  <c:v>750000</c:v>
                </c:pt>
                <c:pt idx="44">
                  <c:v>764942.52873563196</c:v>
                </c:pt>
                <c:pt idx="45">
                  <c:v>779885.05747126404</c:v>
                </c:pt>
                <c:pt idx="46">
                  <c:v>794827.586206896</c:v>
                </c:pt>
                <c:pt idx="47">
                  <c:v>809770.11494252901</c:v>
                </c:pt>
                <c:pt idx="48">
                  <c:v>824712.64367816097</c:v>
                </c:pt>
                <c:pt idx="49">
                  <c:v>839655.17241379304</c:v>
                </c:pt>
                <c:pt idx="50">
                  <c:v>854597.701149425</c:v>
                </c:pt>
                <c:pt idx="51">
                  <c:v>869540.22988505696</c:v>
                </c:pt>
                <c:pt idx="52">
                  <c:v>884482.75862068997</c:v>
                </c:pt>
                <c:pt idx="53">
                  <c:v>899425.28735632205</c:v>
                </c:pt>
                <c:pt idx="54">
                  <c:v>914367.81609195401</c:v>
                </c:pt>
                <c:pt idx="55">
                  <c:v>929310.34482758597</c:v>
                </c:pt>
                <c:pt idx="56">
                  <c:v>944252.87356321805</c:v>
                </c:pt>
                <c:pt idx="57">
                  <c:v>959195.40229885106</c:v>
                </c:pt>
                <c:pt idx="58">
                  <c:v>974137.93103448302</c:v>
                </c:pt>
                <c:pt idx="59">
                  <c:v>989080.45977011498</c:v>
                </c:pt>
                <c:pt idx="60">
                  <c:v>1004022.98850574</c:v>
                </c:pt>
                <c:pt idx="61">
                  <c:v>1018965.51724137</c:v>
                </c:pt>
                <c:pt idx="62">
                  <c:v>1033908.04597701</c:v>
                </c:pt>
                <c:pt idx="63">
                  <c:v>1048850.5747126399</c:v>
                </c:pt>
                <c:pt idx="64">
                  <c:v>1063793.1034482699</c:v>
                </c:pt>
                <c:pt idx="65">
                  <c:v>1078735.6321839001</c:v>
                </c:pt>
                <c:pt idx="66">
                  <c:v>1093678.1609195401</c:v>
                </c:pt>
                <c:pt idx="67">
                  <c:v>1108620.6896551701</c:v>
                </c:pt>
                <c:pt idx="68">
                  <c:v>1123563.2183908001</c:v>
                </c:pt>
                <c:pt idx="69">
                  <c:v>1138505.74712643</c:v>
                </c:pt>
                <c:pt idx="70">
                  <c:v>1153448.27586206</c:v>
                </c:pt>
                <c:pt idx="71">
                  <c:v>1168390.8045977</c:v>
                </c:pt>
                <c:pt idx="72">
                  <c:v>1183333.33333333</c:v>
                </c:pt>
                <c:pt idx="73">
                  <c:v>1198275.86206896</c:v>
                </c:pt>
                <c:pt idx="74">
                  <c:v>1213218.39080459</c:v>
                </c:pt>
                <c:pt idx="75">
                  <c:v>1228160.9195402199</c:v>
                </c:pt>
                <c:pt idx="76">
                  <c:v>1243103.4482758599</c:v>
                </c:pt>
                <c:pt idx="77">
                  <c:v>1258045.9770114899</c:v>
                </c:pt>
                <c:pt idx="78">
                  <c:v>1272988.5057471199</c:v>
                </c:pt>
                <c:pt idx="79">
                  <c:v>1287931.0344827501</c:v>
                </c:pt>
                <c:pt idx="80">
                  <c:v>1302873.5632183801</c:v>
                </c:pt>
                <c:pt idx="81">
                  <c:v>1317816.0919540201</c:v>
                </c:pt>
                <c:pt idx="82">
                  <c:v>1332758.6206896501</c:v>
                </c:pt>
                <c:pt idx="83">
                  <c:v>1347701.14942528</c:v>
                </c:pt>
                <c:pt idx="84">
                  <c:v>1362643.67816091</c:v>
                </c:pt>
                <c:pt idx="85">
                  <c:v>1377586.20689654</c:v>
                </c:pt>
                <c:pt idx="86">
                  <c:v>1392528.73563218</c:v>
                </c:pt>
                <c:pt idx="87">
                  <c:v>1407471.26436781</c:v>
                </c:pt>
                <c:pt idx="88">
                  <c:v>1422413.79310344</c:v>
                </c:pt>
                <c:pt idx="89">
                  <c:v>1437356.3218390699</c:v>
                </c:pt>
                <c:pt idx="90">
                  <c:v>1452298.8505747099</c:v>
                </c:pt>
                <c:pt idx="91">
                  <c:v>1467241.3793103399</c:v>
                </c:pt>
                <c:pt idx="92">
                  <c:v>1482183.9080459699</c:v>
                </c:pt>
                <c:pt idx="93">
                  <c:v>1497126.4367815999</c:v>
                </c:pt>
                <c:pt idx="94">
                  <c:v>1512068.9655172301</c:v>
                </c:pt>
                <c:pt idx="95">
                  <c:v>1527011.4942528701</c:v>
                </c:pt>
                <c:pt idx="96">
                  <c:v>1541954.0229885001</c:v>
                </c:pt>
                <c:pt idx="97">
                  <c:v>1556896.5517241301</c:v>
                </c:pt>
                <c:pt idx="98">
                  <c:v>1571839.08045976</c:v>
                </c:pt>
                <c:pt idx="99">
                  <c:v>1586781.60919539</c:v>
                </c:pt>
                <c:pt idx="100">
                  <c:v>1601724.13793103</c:v>
                </c:pt>
                <c:pt idx="101">
                  <c:v>1616666.66666666</c:v>
                </c:pt>
                <c:pt idx="102">
                  <c:v>1631609.19540229</c:v>
                </c:pt>
                <c:pt idx="103">
                  <c:v>1646551.72413792</c:v>
                </c:pt>
                <c:pt idx="104">
                  <c:v>1661494.2528735499</c:v>
                </c:pt>
                <c:pt idx="105">
                  <c:v>1676436.7816091899</c:v>
                </c:pt>
                <c:pt idx="106">
                  <c:v>1691379.3103448199</c:v>
                </c:pt>
                <c:pt idx="107">
                  <c:v>1706321.8390804499</c:v>
                </c:pt>
                <c:pt idx="108">
                  <c:v>1721264.3678160801</c:v>
                </c:pt>
                <c:pt idx="109">
                  <c:v>1736206.8965517101</c:v>
                </c:pt>
                <c:pt idx="110">
                  <c:v>1751149.4252873501</c:v>
                </c:pt>
                <c:pt idx="111">
                  <c:v>1766091.9540229801</c:v>
                </c:pt>
                <c:pt idx="112">
                  <c:v>1781034.48275861</c:v>
                </c:pt>
                <c:pt idx="113">
                  <c:v>1795977.01149424</c:v>
                </c:pt>
                <c:pt idx="114">
                  <c:v>1810919.54022988</c:v>
                </c:pt>
                <c:pt idx="115">
                  <c:v>1825862.06896551</c:v>
                </c:pt>
                <c:pt idx="116">
                  <c:v>1840804.59770114</c:v>
                </c:pt>
                <c:pt idx="117">
                  <c:v>1855747.12643677</c:v>
                </c:pt>
                <c:pt idx="118">
                  <c:v>1870689.6551723999</c:v>
                </c:pt>
                <c:pt idx="119">
                  <c:v>1885632.1839080399</c:v>
                </c:pt>
                <c:pt idx="120">
                  <c:v>1900574.7126436699</c:v>
                </c:pt>
                <c:pt idx="121">
                  <c:v>1915517.2413792999</c:v>
                </c:pt>
                <c:pt idx="122">
                  <c:v>1930459.7701149301</c:v>
                </c:pt>
                <c:pt idx="123">
                  <c:v>1945402.2988505601</c:v>
                </c:pt>
                <c:pt idx="124">
                  <c:v>1960344.8275862001</c:v>
                </c:pt>
                <c:pt idx="125">
                  <c:v>1975287.3563218301</c:v>
                </c:pt>
                <c:pt idx="126">
                  <c:v>1990229.8850574601</c:v>
                </c:pt>
                <c:pt idx="127">
                  <c:v>2005172.41379309</c:v>
                </c:pt>
                <c:pt idx="128">
                  <c:v>2020114.94252872</c:v>
                </c:pt>
                <c:pt idx="129">
                  <c:v>2035057.47126436</c:v>
                </c:pt>
                <c:pt idx="130">
                  <c:v>2049999.99999999</c:v>
                </c:pt>
                <c:pt idx="131">
                  <c:v>2064942.52873562</c:v>
                </c:pt>
                <c:pt idx="132">
                  <c:v>2079885.05747125</c:v>
                </c:pt>
                <c:pt idx="133">
                  <c:v>2094827.5862068799</c:v>
                </c:pt>
                <c:pt idx="134">
                  <c:v>2109770.1149425199</c:v>
                </c:pt>
                <c:pt idx="135">
                  <c:v>2124712.6436781501</c:v>
                </c:pt>
                <c:pt idx="136">
                  <c:v>2139655.1724137799</c:v>
                </c:pt>
                <c:pt idx="137">
                  <c:v>2154597.7011494101</c:v>
                </c:pt>
                <c:pt idx="138">
                  <c:v>2169540.2298850501</c:v>
                </c:pt>
                <c:pt idx="139">
                  <c:v>2184482.7586206798</c:v>
                </c:pt>
                <c:pt idx="140">
                  <c:v>2199425.2873563101</c:v>
                </c:pt>
                <c:pt idx="141">
                  <c:v>2214367.8160919398</c:v>
                </c:pt>
                <c:pt idx="142">
                  <c:v>2229310.34482757</c:v>
                </c:pt>
                <c:pt idx="143">
                  <c:v>2244252.87356321</c:v>
                </c:pt>
                <c:pt idx="144">
                  <c:v>2259195.4022988402</c:v>
                </c:pt>
                <c:pt idx="145">
                  <c:v>2274137.93103447</c:v>
                </c:pt>
                <c:pt idx="146">
                  <c:v>2289080.4597701002</c:v>
                </c:pt>
                <c:pt idx="147">
                  <c:v>2304022.9885057299</c:v>
                </c:pt>
                <c:pt idx="148">
                  <c:v>2318965.5172413699</c:v>
                </c:pt>
                <c:pt idx="149">
                  <c:v>2333908.0459770001</c:v>
                </c:pt>
                <c:pt idx="150">
                  <c:v>2348850.5747126299</c:v>
                </c:pt>
                <c:pt idx="151">
                  <c:v>2363793.1034482601</c:v>
                </c:pt>
                <c:pt idx="152">
                  <c:v>2378735.6321838899</c:v>
                </c:pt>
                <c:pt idx="153">
                  <c:v>2393678.1609195299</c:v>
                </c:pt>
                <c:pt idx="154">
                  <c:v>2408620.6896551601</c:v>
                </c:pt>
                <c:pt idx="155">
                  <c:v>2423563.2183907898</c:v>
                </c:pt>
                <c:pt idx="156">
                  <c:v>2438505.74712642</c:v>
                </c:pt>
                <c:pt idx="157">
                  <c:v>2453448.2758620498</c:v>
                </c:pt>
                <c:pt idx="158">
                  <c:v>2468390.8045976898</c:v>
                </c:pt>
                <c:pt idx="159">
                  <c:v>2483333.33333332</c:v>
                </c:pt>
                <c:pt idx="160">
                  <c:v>2498275.8620689502</c:v>
                </c:pt>
                <c:pt idx="161">
                  <c:v>2513218.3908045799</c:v>
                </c:pt>
                <c:pt idx="162">
                  <c:v>2528160.9195402102</c:v>
                </c:pt>
                <c:pt idx="163">
                  <c:v>2543103.4482758502</c:v>
                </c:pt>
                <c:pt idx="164">
                  <c:v>2558045.9770114799</c:v>
                </c:pt>
                <c:pt idx="165">
                  <c:v>2572988.5057471101</c:v>
                </c:pt>
                <c:pt idx="166">
                  <c:v>2587931.0344827399</c:v>
                </c:pt>
                <c:pt idx="167">
                  <c:v>2602873.5632183799</c:v>
                </c:pt>
                <c:pt idx="168">
                  <c:v>2617816.0919540101</c:v>
                </c:pt>
                <c:pt idx="169">
                  <c:v>2632758.6206896398</c:v>
                </c:pt>
                <c:pt idx="170">
                  <c:v>2647701.14942527</c:v>
                </c:pt>
                <c:pt idx="171">
                  <c:v>2662643.6781608998</c:v>
                </c:pt>
                <c:pt idx="172">
                  <c:v>2677586.2068965398</c:v>
                </c:pt>
                <c:pt idx="173">
                  <c:v>2692528.73563217</c:v>
                </c:pt>
                <c:pt idx="174">
                  <c:v>2707471.2643678002</c:v>
                </c:pt>
                <c:pt idx="175">
                  <c:v>2722413.79310343</c:v>
                </c:pt>
                <c:pt idx="176">
                  <c:v>2737356.3218390602</c:v>
                </c:pt>
                <c:pt idx="177">
                  <c:v>2752298.8505747002</c:v>
                </c:pt>
                <c:pt idx="178">
                  <c:v>2767241.3793103299</c:v>
                </c:pt>
                <c:pt idx="179">
                  <c:v>2782183.9080459601</c:v>
                </c:pt>
                <c:pt idx="180">
                  <c:v>2797126.4367815899</c:v>
                </c:pt>
                <c:pt idx="181">
                  <c:v>2812068.9655172201</c:v>
                </c:pt>
                <c:pt idx="182">
                  <c:v>2827011.4942528601</c:v>
                </c:pt>
                <c:pt idx="183">
                  <c:v>2841954.0229884898</c:v>
                </c:pt>
                <c:pt idx="184">
                  <c:v>2856896.55172412</c:v>
                </c:pt>
                <c:pt idx="185">
                  <c:v>2871839.0804597498</c:v>
                </c:pt>
                <c:pt idx="186">
                  <c:v>2886781.60919538</c:v>
                </c:pt>
                <c:pt idx="187">
                  <c:v>2901724.13793102</c:v>
                </c:pt>
                <c:pt idx="188">
                  <c:v>2916666.6666666502</c:v>
                </c:pt>
                <c:pt idx="189">
                  <c:v>2931609.19540228</c:v>
                </c:pt>
                <c:pt idx="190">
                  <c:v>2946551.7241379102</c:v>
                </c:pt>
                <c:pt idx="191">
                  <c:v>2961494.2528735502</c:v>
                </c:pt>
                <c:pt idx="192">
                  <c:v>2976436.7816091799</c:v>
                </c:pt>
                <c:pt idx="193">
                  <c:v>2991379.3103448101</c:v>
                </c:pt>
                <c:pt idx="194">
                  <c:v>3006321.8390804399</c:v>
                </c:pt>
                <c:pt idx="195">
                  <c:v>3021264.3678160701</c:v>
                </c:pt>
                <c:pt idx="196">
                  <c:v>3036206.8965517101</c:v>
                </c:pt>
                <c:pt idx="197">
                  <c:v>3051149.4252873398</c:v>
                </c:pt>
                <c:pt idx="198">
                  <c:v>3066091.9540229701</c:v>
                </c:pt>
                <c:pt idx="199">
                  <c:v>3081034.4827585998</c:v>
                </c:pt>
                <c:pt idx="200">
                  <c:v>3095977.01149423</c:v>
                </c:pt>
                <c:pt idx="201">
                  <c:v>3110919.54022987</c:v>
                </c:pt>
                <c:pt idx="202">
                  <c:v>3125862.0689655002</c:v>
                </c:pt>
                <c:pt idx="203">
                  <c:v>3140804.59770113</c:v>
                </c:pt>
                <c:pt idx="204">
                  <c:v>3155747.1264367602</c:v>
                </c:pt>
                <c:pt idx="205">
                  <c:v>3170689.6551723899</c:v>
                </c:pt>
                <c:pt idx="206">
                  <c:v>3185632.1839080299</c:v>
                </c:pt>
                <c:pt idx="207">
                  <c:v>3200574.7126436601</c:v>
                </c:pt>
                <c:pt idx="208">
                  <c:v>3215517.2413792899</c:v>
                </c:pt>
                <c:pt idx="209">
                  <c:v>3230459.7701149201</c:v>
                </c:pt>
                <c:pt idx="210">
                  <c:v>3245402.2988505499</c:v>
                </c:pt>
                <c:pt idx="211">
                  <c:v>3260344.8275861898</c:v>
                </c:pt>
                <c:pt idx="212">
                  <c:v>3275287.3563218201</c:v>
                </c:pt>
                <c:pt idx="213">
                  <c:v>3290229.8850574498</c:v>
                </c:pt>
                <c:pt idx="214">
                  <c:v>3305172.41379308</c:v>
                </c:pt>
                <c:pt idx="215">
                  <c:v>3320114.94252872</c:v>
                </c:pt>
                <c:pt idx="216">
                  <c:v>3335057.4712643502</c:v>
                </c:pt>
                <c:pt idx="217">
                  <c:v>3349999.99999998</c:v>
                </c:pt>
                <c:pt idx="218">
                  <c:v>3364942.5287356102</c:v>
                </c:pt>
                <c:pt idx="219">
                  <c:v>3379885.0574712399</c:v>
                </c:pt>
                <c:pt idx="220">
                  <c:v>3394827.5862068799</c:v>
                </c:pt>
                <c:pt idx="221">
                  <c:v>3409770.1149425101</c:v>
                </c:pt>
                <c:pt idx="222">
                  <c:v>3424712.6436781399</c:v>
                </c:pt>
                <c:pt idx="223">
                  <c:v>3439655.1724137701</c:v>
                </c:pt>
                <c:pt idx="224">
                  <c:v>3454597.7011493999</c:v>
                </c:pt>
                <c:pt idx="225">
                  <c:v>3469540.2298850399</c:v>
                </c:pt>
                <c:pt idx="226">
                  <c:v>3484482.7586206701</c:v>
                </c:pt>
                <c:pt idx="227">
                  <c:v>3499425.2873562998</c:v>
                </c:pt>
                <c:pt idx="228">
                  <c:v>3514367.81609193</c:v>
                </c:pt>
                <c:pt idx="229">
                  <c:v>3529310.3448275598</c:v>
                </c:pt>
                <c:pt idx="230">
                  <c:v>3544252.8735631998</c:v>
                </c:pt>
                <c:pt idx="231">
                  <c:v>3559195.40229883</c:v>
                </c:pt>
                <c:pt idx="232">
                  <c:v>3574137.9310344602</c:v>
                </c:pt>
                <c:pt idx="233">
                  <c:v>3589080.4597700899</c:v>
                </c:pt>
                <c:pt idx="234">
                  <c:v>3604022.9885057202</c:v>
                </c:pt>
                <c:pt idx="235">
                  <c:v>3618965.5172413602</c:v>
                </c:pt>
                <c:pt idx="236">
                  <c:v>3633908.0459769899</c:v>
                </c:pt>
                <c:pt idx="237">
                  <c:v>3648850.5747126201</c:v>
                </c:pt>
                <c:pt idx="238">
                  <c:v>3663793.1034482499</c:v>
                </c:pt>
                <c:pt idx="239">
                  <c:v>3678735.6321838801</c:v>
                </c:pt>
                <c:pt idx="240">
                  <c:v>3693678.1609195201</c:v>
                </c:pt>
                <c:pt idx="241">
                  <c:v>3708620.6896551498</c:v>
                </c:pt>
                <c:pt idx="242">
                  <c:v>3723563.21839078</c:v>
                </c:pt>
                <c:pt idx="243">
                  <c:v>3738505.7471264098</c:v>
                </c:pt>
                <c:pt idx="244">
                  <c:v>3753448.2758620498</c:v>
                </c:pt>
                <c:pt idx="245">
                  <c:v>3768390.80459768</c:v>
                </c:pt>
                <c:pt idx="246">
                  <c:v>3783333.3333333102</c:v>
                </c:pt>
                <c:pt idx="247">
                  <c:v>3798275.86206894</c:v>
                </c:pt>
                <c:pt idx="248">
                  <c:v>3813218.3908045702</c:v>
                </c:pt>
                <c:pt idx="249">
                  <c:v>3828160.9195402102</c:v>
                </c:pt>
                <c:pt idx="250">
                  <c:v>3843103.4482758399</c:v>
                </c:pt>
                <c:pt idx="251">
                  <c:v>3858045.9770114701</c:v>
                </c:pt>
                <c:pt idx="252">
                  <c:v>3872988.5057470999</c:v>
                </c:pt>
                <c:pt idx="253">
                  <c:v>3887931.0344827301</c:v>
                </c:pt>
                <c:pt idx="254">
                  <c:v>3902873.5632183701</c:v>
                </c:pt>
                <c:pt idx="255">
                  <c:v>3917816.0919539998</c:v>
                </c:pt>
                <c:pt idx="256">
                  <c:v>3932758.62068963</c:v>
                </c:pt>
                <c:pt idx="257">
                  <c:v>3947701.1494252598</c:v>
                </c:pt>
                <c:pt idx="258">
                  <c:v>3962643.67816089</c:v>
                </c:pt>
                <c:pt idx="259">
                  <c:v>3977586.20689653</c:v>
                </c:pt>
                <c:pt idx="260">
                  <c:v>3992528.7356321602</c:v>
                </c:pt>
                <c:pt idx="261">
                  <c:v>4007471.26436779</c:v>
                </c:pt>
                <c:pt idx="262">
                  <c:v>4022413.7931034202</c:v>
                </c:pt>
                <c:pt idx="263">
                  <c:v>4037356.3218390499</c:v>
                </c:pt>
                <c:pt idx="264">
                  <c:v>4052298.8505746899</c:v>
                </c:pt>
                <c:pt idx="265">
                  <c:v>4067241.3793103201</c:v>
                </c:pt>
                <c:pt idx="266">
                  <c:v>4082183.9080459499</c:v>
                </c:pt>
                <c:pt idx="267">
                  <c:v>4097126.4367815801</c:v>
                </c:pt>
                <c:pt idx="268">
                  <c:v>4112068.9655172201</c:v>
                </c:pt>
                <c:pt idx="269">
                  <c:v>4127011.4942528498</c:v>
                </c:pt>
                <c:pt idx="270">
                  <c:v>4141954.0229884801</c:v>
                </c:pt>
                <c:pt idx="271">
                  <c:v>4156896.5517241098</c:v>
                </c:pt>
                <c:pt idx="272">
                  <c:v>4171839.08045974</c:v>
                </c:pt>
                <c:pt idx="273">
                  <c:v>4186781.60919538</c:v>
                </c:pt>
                <c:pt idx="274">
                  <c:v>4201724.1379310098</c:v>
                </c:pt>
                <c:pt idx="275">
                  <c:v>4216666.66666664</c:v>
                </c:pt>
                <c:pt idx="276">
                  <c:v>4231609.1954022702</c:v>
                </c:pt>
                <c:pt idx="277">
                  <c:v>4246551.7241379004</c:v>
                </c:pt>
                <c:pt idx="278">
                  <c:v>4261494.2528735399</c:v>
                </c:pt>
                <c:pt idx="279">
                  <c:v>4276436.7816091701</c:v>
                </c:pt>
                <c:pt idx="280">
                  <c:v>4291379.3103448004</c:v>
                </c:pt>
                <c:pt idx="281">
                  <c:v>4306321.8390804296</c:v>
                </c:pt>
                <c:pt idx="282">
                  <c:v>4321264.3678160599</c:v>
                </c:pt>
                <c:pt idx="283">
                  <c:v>4336206.8965517003</c:v>
                </c:pt>
                <c:pt idx="284">
                  <c:v>4351149.4252873296</c:v>
                </c:pt>
                <c:pt idx="285">
                  <c:v>4366091.9540229598</c:v>
                </c:pt>
                <c:pt idx="286">
                  <c:v>4381034.48275859</c:v>
                </c:pt>
                <c:pt idx="287">
                  <c:v>4395977.0114942202</c:v>
                </c:pt>
                <c:pt idx="288">
                  <c:v>4410919.5402298598</c:v>
                </c:pt>
                <c:pt idx="289">
                  <c:v>4425862.06896549</c:v>
                </c:pt>
                <c:pt idx="290">
                  <c:v>4440804.5977011202</c:v>
                </c:pt>
                <c:pt idx="291">
                  <c:v>4455747.1264367504</c:v>
                </c:pt>
                <c:pt idx="292">
                  <c:v>4470689.6551723797</c:v>
                </c:pt>
                <c:pt idx="293">
                  <c:v>4485632.1839080201</c:v>
                </c:pt>
                <c:pt idx="294">
                  <c:v>4500574.7126436504</c:v>
                </c:pt>
                <c:pt idx="295">
                  <c:v>4515517.2413792796</c:v>
                </c:pt>
                <c:pt idx="296">
                  <c:v>4530459.7701149099</c:v>
                </c:pt>
                <c:pt idx="297">
                  <c:v>4545402.2988505503</c:v>
                </c:pt>
                <c:pt idx="298">
                  <c:v>4560344.8275861796</c:v>
                </c:pt>
                <c:pt idx="299">
                  <c:v>4575287.3563218098</c:v>
                </c:pt>
                <c:pt idx="300">
                  <c:v>4590229.88505744</c:v>
                </c:pt>
                <c:pt idx="301">
                  <c:v>4605172.4137930702</c:v>
                </c:pt>
                <c:pt idx="302">
                  <c:v>4620114.9425287098</c:v>
                </c:pt>
                <c:pt idx="303">
                  <c:v>4635057.47126434</c:v>
                </c:pt>
                <c:pt idx="304">
                  <c:v>4649999.9999999702</c:v>
                </c:pt>
                <c:pt idx="305">
                  <c:v>4664942.5287356004</c:v>
                </c:pt>
                <c:pt idx="306">
                  <c:v>4679885.0574712297</c:v>
                </c:pt>
                <c:pt idx="307">
                  <c:v>4694827.5862068702</c:v>
                </c:pt>
                <c:pt idx="308">
                  <c:v>4709770.1149425004</c:v>
                </c:pt>
                <c:pt idx="309">
                  <c:v>4724712.6436781297</c:v>
                </c:pt>
                <c:pt idx="310">
                  <c:v>4739655.1724137599</c:v>
                </c:pt>
                <c:pt idx="311">
                  <c:v>4754597.7011493901</c:v>
                </c:pt>
                <c:pt idx="312">
                  <c:v>4769540.2298850296</c:v>
                </c:pt>
                <c:pt idx="313">
                  <c:v>4784482.7586206598</c:v>
                </c:pt>
                <c:pt idx="314">
                  <c:v>4799425.28735629</c:v>
                </c:pt>
                <c:pt idx="315">
                  <c:v>4814367.8160919202</c:v>
                </c:pt>
                <c:pt idx="316">
                  <c:v>4829310.3448275505</c:v>
                </c:pt>
                <c:pt idx="317">
                  <c:v>4844252.87356319</c:v>
                </c:pt>
                <c:pt idx="318">
                  <c:v>4859195.4022988202</c:v>
                </c:pt>
                <c:pt idx="319">
                  <c:v>4874137.9310344504</c:v>
                </c:pt>
                <c:pt idx="320">
                  <c:v>4889080.4597700797</c:v>
                </c:pt>
                <c:pt idx="321">
                  <c:v>4904022.9885057202</c:v>
                </c:pt>
                <c:pt idx="322">
                  <c:v>4918965.5172413504</c:v>
                </c:pt>
                <c:pt idx="323">
                  <c:v>4933908.0459769797</c:v>
                </c:pt>
                <c:pt idx="324">
                  <c:v>4948850.5747126099</c:v>
                </c:pt>
                <c:pt idx="325">
                  <c:v>4963793.1034482401</c:v>
                </c:pt>
                <c:pt idx="326">
                  <c:v>4978735.6321838796</c:v>
                </c:pt>
                <c:pt idx="327">
                  <c:v>4993678.1609195098</c:v>
                </c:pt>
                <c:pt idx="328">
                  <c:v>5008620.68965514</c:v>
                </c:pt>
                <c:pt idx="329">
                  <c:v>5023563.2183907703</c:v>
                </c:pt>
                <c:pt idx="330">
                  <c:v>5038505.7471263995</c:v>
                </c:pt>
                <c:pt idx="331">
                  <c:v>5053448.27586204</c:v>
                </c:pt>
                <c:pt idx="332">
                  <c:v>5068390.8045976702</c:v>
                </c:pt>
                <c:pt idx="333">
                  <c:v>5083333.3333333004</c:v>
                </c:pt>
                <c:pt idx="334">
                  <c:v>5098275.8620689297</c:v>
                </c:pt>
                <c:pt idx="335">
                  <c:v>5113218.3908045599</c:v>
                </c:pt>
                <c:pt idx="336">
                  <c:v>5128160.9195402004</c:v>
                </c:pt>
                <c:pt idx="337">
                  <c:v>5143103.4482758297</c:v>
                </c:pt>
                <c:pt idx="338">
                  <c:v>5158045.9770114599</c:v>
                </c:pt>
                <c:pt idx="339">
                  <c:v>5172988.5057470901</c:v>
                </c:pt>
                <c:pt idx="340">
                  <c:v>5187931.0344827203</c:v>
                </c:pt>
                <c:pt idx="341">
                  <c:v>5202873.5632183598</c:v>
                </c:pt>
                <c:pt idx="342">
                  <c:v>5217816.09195399</c:v>
                </c:pt>
                <c:pt idx="343">
                  <c:v>5232758.6206896203</c:v>
                </c:pt>
                <c:pt idx="344">
                  <c:v>5247701.1494252495</c:v>
                </c:pt>
                <c:pt idx="345">
                  <c:v>5262643.67816089</c:v>
                </c:pt>
                <c:pt idx="346">
                  <c:v>5277586.2068965202</c:v>
                </c:pt>
                <c:pt idx="347">
                  <c:v>5292528.7356321504</c:v>
                </c:pt>
                <c:pt idx="348">
                  <c:v>5307471.2643677797</c:v>
                </c:pt>
                <c:pt idx="349">
                  <c:v>5322413.7931034099</c:v>
                </c:pt>
                <c:pt idx="350">
                  <c:v>5337356.3218390504</c:v>
                </c:pt>
                <c:pt idx="351">
                  <c:v>5352298.8505746797</c:v>
                </c:pt>
                <c:pt idx="352">
                  <c:v>5367241.3793103099</c:v>
                </c:pt>
                <c:pt idx="353">
                  <c:v>5382183.9080459401</c:v>
                </c:pt>
                <c:pt idx="354">
                  <c:v>5397126.4367815703</c:v>
                </c:pt>
                <c:pt idx="355">
                  <c:v>5412068.9655172098</c:v>
                </c:pt>
                <c:pt idx="356">
                  <c:v>5427011.4942528401</c:v>
                </c:pt>
                <c:pt idx="357">
                  <c:v>5441954.0229884703</c:v>
                </c:pt>
                <c:pt idx="358">
                  <c:v>5456896.5517240996</c:v>
                </c:pt>
                <c:pt idx="359">
                  <c:v>5471839.0804597298</c:v>
                </c:pt>
                <c:pt idx="360">
                  <c:v>5486781.6091953702</c:v>
                </c:pt>
                <c:pt idx="361">
                  <c:v>5501724.1379310004</c:v>
                </c:pt>
                <c:pt idx="362">
                  <c:v>5516666.6666666297</c:v>
                </c:pt>
                <c:pt idx="363">
                  <c:v>5531609.1954022599</c:v>
                </c:pt>
                <c:pt idx="364">
                  <c:v>5546551.7241378902</c:v>
                </c:pt>
                <c:pt idx="365">
                  <c:v>5561494.2528735297</c:v>
                </c:pt>
                <c:pt idx="366">
                  <c:v>5576436.7816091599</c:v>
                </c:pt>
                <c:pt idx="367">
                  <c:v>5591379.3103447901</c:v>
                </c:pt>
                <c:pt idx="368">
                  <c:v>5606321.8390804203</c:v>
                </c:pt>
                <c:pt idx="369">
                  <c:v>5621264.3678160496</c:v>
                </c:pt>
                <c:pt idx="370">
                  <c:v>5636206.8965516901</c:v>
                </c:pt>
                <c:pt idx="371">
                  <c:v>5651149.4252873203</c:v>
                </c:pt>
                <c:pt idx="372">
                  <c:v>5666091.9540229496</c:v>
                </c:pt>
                <c:pt idx="373">
                  <c:v>5681034.4827585798</c:v>
                </c:pt>
                <c:pt idx="374">
                  <c:v>5695977.0114942202</c:v>
                </c:pt>
                <c:pt idx="375">
                  <c:v>5710919.5402298504</c:v>
                </c:pt>
                <c:pt idx="376">
                  <c:v>5725862.0689654797</c:v>
                </c:pt>
                <c:pt idx="377">
                  <c:v>5740804.5977011099</c:v>
                </c:pt>
                <c:pt idx="378">
                  <c:v>5755747.1264367402</c:v>
                </c:pt>
                <c:pt idx="379">
                  <c:v>5770689.6551723797</c:v>
                </c:pt>
                <c:pt idx="380">
                  <c:v>5785632.1839080099</c:v>
                </c:pt>
                <c:pt idx="381">
                  <c:v>5800574.7126436401</c:v>
                </c:pt>
                <c:pt idx="382">
                  <c:v>5815517.2413792703</c:v>
                </c:pt>
                <c:pt idx="383">
                  <c:v>5830459.7701148996</c:v>
                </c:pt>
                <c:pt idx="384">
                  <c:v>5845402.2988505401</c:v>
                </c:pt>
                <c:pt idx="385">
                  <c:v>5860344.8275861703</c:v>
                </c:pt>
                <c:pt idx="386">
                  <c:v>5875287.3563217996</c:v>
                </c:pt>
                <c:pt idx="387">
                  <c:v>5890229.8850574298</c:v>
                </c:pt>
                <c:pt idx="388">
                  <c:v>5905172.41379306</c:v>
                </c:pt>
                <c:pt idx="389">
                  <c:v>5920114.9425287005</c:v>
                </c:pt>
                <c:pt idx="390">
                  <c:v>5935057.4712643297</c:v>
                </c:pt>
                <c:pt idx="391">
                  <c:v>5949999.99999996</c:v>
                </c:pt>
                <c:pt idx="392">
                  <c:v>5964942.5287355902</c:v>
                </c:pt>
                <c:pt idx="393">
                  <c:v>5979885.0574712204</c:v>
                </c:pt>
                <c:pt idx="394">
                  <c:v>5994827.5862068599</c:v>
                </c:pt>
                <c:pt idx="395">
                  <c:v>6009770.1149424901</c:v>
                </c:pt>
                <c:pt idx="396">
                  <c:v>6024712.6436781203</c:v>
                </c:pt>
                <c:pt idx="397">
                  <c:v>6039655.1724137496</c:v>
                </c:pt>
                <c:pt idx="398">
                  <c:v>6054597.7011493901</c:v>
                </c:pt>
                <c:pt idx="399">
                  <c:v>6069540.2298850203</c:v>
                </c:pt>
                <c:pt idx="400">
                  <c:v>6084482.7586206496</c:v>
                </c:pt>
                <c:pt idx="401">
                  <c:v>6099425.2873562798</c:v>
                </c:pt>
                <c:pt idx="402">
                  <c:v>6114367.81609191</c:v>
                </c:pt>
                <c:pt idx="403">
                  <c:v>6129310.3448275505</c:v>
                </c:pt>
                <c:pt idx="404">
                  <c:v>6144252.8735631797</c:v>
                </c:pt>
                <c:pt idx="405">
                  <c:v>6159195.40229881</c:v>
                </c:pt>
                <c:pt idx="406">
                  <c:v>6174137.9310344402</c:v>
                </c:pt>
                <c:pt idx="407">
                  <c:v>6189080.4597700704</c:v>
                </c:pt>
                <c:pt idx="408">
                  <c:v>6204022.9885057099</c:v>
                </c:pt>
                <c:pt idx="409">
                  <c:v>6218965.5172413401</c:v>
                </c:pt>
                <c:pt idx="410">
                  <c:v>6233908.0459769703</c:v>
                </c:pt>
                <c:pt idx="411">
                  <c:v>6248850.5747125996</c:v>
                </c:pt>
                <c:pt idx="412">
                  <c:v>6263793.1034482298</c:v>
                </c:pt>
                <c:pt idx="413">
                  <c:v>6278735.6321838703</c:v>
                </c:pt>
                <c:pt idx="414">
                  <c:v>6293678.1609194996</c:v>
                </c:pt>
                <c:pt idx="415">
                  <c:v>6308620.6896551298</c:v>
                </c:pt>
                <c:pt idx="416">
                  <c:v>6323563.21839076</c:v>
                </c:pt>
                <c:pt idx="417">
                  <c:v>6338505.7471263902</c:v>
                </c:pt>
                <c:pt idx="418">
                  <c:v>6353448.2758620298</c:v>
                </c:pt>
                <c:pt idx="419">
                  <c:v>6368390.80459766</c:v>
                </c:pt>
                <c:pt idx="420">
                  <c:v>6383333.3333332902</c:v>
                </c:pt>
                <c:pt idx="421">
                  <c:v>6398275.8620689204</c:v>
                </c:pt>
                <c:pt idx="422">
                  <c:v>6413218.3908045497</c:v>
                </c:pt>
                <c:pt idx="423">
                  <c:v>6428160.9195401901</c:v>
                </c:pt>
                <c:pt idx="424">
                  <c:v>6443103.4482758204</c:v>
                </c:pt>
                <c:pt idx="425">
                  <c:v>6458045.9770114496</c:v>
                </c:pt>
                <c:pt idx="426">
                  <c:v>6472988.5057470798</c:v>
                </c:pt>
                <c:pt idx="427">
                  <c:v>6487931.0344827203</c:v>
                </c:pt>
                <c:pt idx="428">
                  <c:v>6502873.5632183496</c:v>
                </c:pt>
                <c:pt idx="429">
                  <c:v>6517816.0919539798</c:v>
                </c:pt>
                <c:pt idx="430">
                  <c:v>6532758.62068961</c:v>
                </c:pt>
                <c:pt idx="431">
                  <c:v>6547701.1494252402</c:v>
                </c:pt>
                <c:pt idx="432">
                  <c:v>6562643.6781608798</c:v>
                </c:pt>
                <c:pt idx="433">
                  <c:v>6577586.20689651</c:v>
                </c:pt>
                <c:pt idx="434">
                  <c:v>6592528.7356321402</c:v>
                </c:pt>
                <c:pt idx="435">
                  <c:v>6607471.2643677704</c:v>
                </c:pt>
                <c:pt idx="436">
                  <c:v>6622413.7931033997</c:v>
                </c:pt>
                <c:pt idx="437">
                  <c:v>6637356.3218390401</c:v>
                </c:pt>
                <c:pt idx="438">
                  <c:v>6652298.8505746704</c:v>
                </c:pt>
                <c:pt idx="439">
                  <c:v>6667241.3793102996</c:v>
                </c:pt>
                <c:pt idx="440">
                  <c:v>6682183.9080459299</c:v>
                </c:pt>
                <c:pt idx="441">
                  <c:v>6697126.4367815601</c:v>
                </c:pt>
                <c:pt idx="442">
                  <c:v>6712068.9655171996</c:v>
                </c:pt>
                <c:pt idx="443">
                  <c:v>6727011.4942528298</c:v>
                </c:pt>
                <c:pt idx="444">
                  <c:v>6741954.02298846</c:v>
                </c:pt>
                <c:pt idx="445">
                  <c:v>6756896.5517240902</c:v>
                </c:pt>
                <c:pt idx="446">
                  <c:v>6771839.0804597205</c:v>
                </c:pt>
                <c:pt idx="447">
                  <c:v>6786781.60919536</c:v>
                </c:pt>
                <c:pt idx="448">
                  <c:v>6801724.1379309902</c:v>
                </c:pt>
                <c:pt idx="449">
                  <c:v>6816666.6666666204</c:v>
                </c:pt>
                <c:pt idx="450">
                  <c:v>6831609.1954022497</c:v>
                </c:pt>
                <c:pt idx="451">
                  <c:v>6846551.7241378902</c:v>
                </c:pt>
                <c:pt idx="452">
                  <c:v>6861494.2528735204</c:v>
                </c:pt>
                <c:pt idx="453">
                  <c:v>6876436.7816091496</c:v>
                </c:pt>
                <c:pt idx="454">
                  <c:v>6891379.3103447799</c:v>
                </c:pt>
                <c:pt idx="455">
                  <c:v>6906321.8390804101</c:v>
                </c:pt>
                <c:pt idx="456">
                  <c:v>6921264.3678160496</c:v>
                </c:pt>
                <c:pt idx="457">
                  <c:v>6936206.8965516798</c:v>
                </c:pt>
                <c:pt idx="458">
                  <c:v>6951149.42528731</c:v>
                </c:pt>
                <c:pt idx="459">
                  <c:v>6966091.9540229402</c:v>
                </c:pt>
                <c:pt idx="460">
                  <c:v>6981034.4827585705</c:v>
                </c:pt>
                <c:pt idx="461">
                  <c:v>6995977.01149421</c:v>
                </c:pt>
                <c:pt idx="462">
                  <c:v>7010919.5402298402</c:v>
                </c:pt>
                <c:pt idx="463">
                  <c:v>7025862.0689654704</c:v>
                </c:pt>
                <c:pt idx="464">
                  <c:v>7040804.5977010997</c:v>
                </c:pt>
                <c:pt idx="465">
                  <c:v>7055747.1264367299</c:v>
                </c:pt>
                <c:pt idx="466">
                  <c:v>7070689.6551723704</c:v>
                </c:pt>
                <c:pt idx="467">
                  <c:v>7085632.1839079997</c:v>
                </c:pt>
                <c:pt idx="468">
                  <c:v>7100574.7126436299</c:v>
                </c:pt>
                <c:pt idx="469">
                  <c:v>7115517.2413792601</c:v>
                </c:pt>
                <c:pt idx="470">
                  <c:v>7130459.7701148903</c:v>
                </c:pt>
                <c:pt idx="471">
                  <c:v>7145402.2988505298</c:v>
                </c:pt>
                <c:pt idx="472">
                  <c:v>7160344.82758616</c:v>
                </c:pt>
                <c:pt idx="473">
                  <c:v>7175287.3563217903</c:v>
                </c:pt>
                <c:pt idx="474">
                  <c:v>7190229.8850574195</c:v>
                </c:pt>
                <c:pt idx="475">
                  <c:v>7205172.41379306</c:v>
                </c:pt>
                <c:pt idx="476">
                  <c:v>7220114.9425286902</c:v>
                </c:pt>
                <c:pt idx="477">
                  <c:v>7235057.4712643204</c:v>
                </c:pt>
                <c:pt idx="478">
                  <c:v>7249999.9999999497</c:v>
                </c:pt>
                <c:pt idx="479">
                  <c:v>7264942.5287355799</c:v>
                </c:pt>
                <c:pt idx="480">
                  <c:v>7279885.0574712204</c:v>
                </c:pt>
                <c:pt idx="481">
                  <c:v>7294827.5862068497</c:v>
                </c:pt>
                <c:pt idx="482">
                  <c:v>7309770.1149424799</c:v>
                </c:pt>
                <c:pt idx="483">
                  <c:v>7324712.6436781101</c:v>
                </c:pt>
                <c:pt idx="484">
                  <c:v>7339655.1724137403</c:v>
                </c:pt>
                <c:pt idx="485">
                  <c:v>7354597.7011493798</c:v>
                </c:pt>
                <c:pt idx="486">
                  <c:v>7369540.22988501</c:v>
                </c:pt>
                <c:pt idx="487">
                  <c:v>7384482.7586206403</c:v>
                </c:pt>
                <c:pt idx="488">
                  <c:v>7399425.2873562695</c:v>
                </c:pt>
                <c:pt idx="489">
                  <c:v>7414367.8160918998</c:v>
                </c:pt>
                <c:pt idx="490">
                  <c:v>7429310.3448275402</c:v>
                </c:pt>
                <c:pt idx="491">
                  <c:v>7444252.8735631704</c:v>
                </c:pt>
                <c:pt idx="492">
                  <c:v>7459195.4022987997</c:v>
                </c:pt>
                <c:pt idx="493">
                  <c:v>7474137.9310344299</c:v>
                </c:pt>
                <c:pt idx="494">
                  <c:v>7489080.4597700601</c:v>
                </c:pt>
                <c:pt idx="495">
                  <c:v>7504022.9885056997</c:v>
                </c:pt>
                <c:pt idx="496">
                  <c:v>7518965.5172413299</c:v>
                </c:pt>
                <c:pt idx="497">
                  <c:v>7533908.0459769601</c:v>
                </c:pt>
                <c:pt idx="498">
                  <c:v>7548850.5747125903</c:v>
                </c:pt>
                <c:pt idx="499">
                  <c:v>7563793.1034482196</c:v>
                </c:pt>
                <c:pt idx="500">
                  <c:v>7578735.6321838601</c:v>
                </c:pt>
                <c:pt idx="501">
                  <c:v>7593678.1609194903</c:v>
                </c:pt>
                <c:pt idx="502">
                  <c:v>7608620.6896551196</c:v>
                </c:pt>
                <c:pt idx="503">
                  <c:v>7623563.2183907498</c:v>
                </c:pt>
                <c:pt idx="504">
                  <c:v>7638505.7471263902</c:v>
                </c:pt>
                <c:pt idx="505">
                  <c:v>7653448.2758620204</c:v>
                </c:pt>
                <c:pt idx="506">
                  <c:v>7668390.8045976497</c:v>
                </c:pt>
                <c:pt idx="507">
                  <c:v>7683333.3333332799</c:v>
                </c:pt>
                <c:pt idx="508">
                  <c:v>7698275.8620689102</c:v>
                </c:pt>
                <c:pt idx="509">
                  <c:v>7713218.3908045497</c:v>
                </c:pt>
                <c:pt idx="510">
                  <c:v>7728160.9195401799</c:v>
                </c:pt>
                <c:pt idx="511">
                  <c:v>7743103.4482758101</c:v>
                </c:pt>
                <c:pt idx="512">
                  <c:v>7758045.9770114403</c:v>
                </c:pt>
                <c:pt idx="513">
                  <c:v>7772988.5057470696</c:v>
                </c:pt>
                <c:pt idx="514">
                  <c:v>7787931.0344827101</c:v>
                </c:pt>
                <c:pt idx="515">
                  <c:v>7802873.5632183403</c:v>
                </c:pt>
                <c:pt idx="516">
                  <c:v>7817816.0919539696</c:v>
                </c:pt>
                <c:pt idx="517">
                  <c:v>7832758.6206895998</c:v>
                </c:pt>
                <c:pt idx="518">
                  <c:v>7847701.14942523</c:v>
                </c:pt>
                <c:pt idx="519">
                  <c:v>7862643.6781608704</c:v>
                </c:pt>
                <c:pt idx="520">
                  <c:v>7877586.2068964997</c:v>
                </c:pt>
                <c:pt idx="521">
                  <c:v>7892528.7356321299</c:v>
                </c:pt>
                <c:pt idx="522">
                  <c:v>7907471.2643677602</c:v>
                </c:pt>
                <c:pt idx="523">
                  <c:v>7922413.7931033904</c:v>
                </c:pt>
                <c:pt idx="524">
                  <c:v>7937356.3218390299</c:v>
                </c:pt>
                <c:pt idx="525">
                  <c:v>7952298.8505746601</c:v>
                </c:pt>
                <c:pt idx="526">
                  <c:v>7967241.3793102903</c:v>
                </c:pt>
                <c:pt idx="527">
                  <c:v>7982183.9080459196</c:v>
                </c:pt>
                <c:pt idx="528">
                  <c:v>7997126.4367815601</c:v>
                </c:pt>
                <c:pt idx="529">
                  <c:v>8012068.9655171903</c:v>
                </c:pt>
                <c:pt idx="530">
                  <c:v>8027011.4942528196</c:v>
                </c:pt>
                <c:pt idx="531">
                  <c:v>8041954.0229884498</c:v>
                </c:pt>
                <c:pt idx="532">
                  <c:v>8056896.55172408</c:v>
                </c:pt>
                <c:pt idx="533">
                  <c:v>8071839.0804597205</c:v>
                </c:pt>
                <c:pt idx="534">
                  <c:v>8086781.6091953497</c:v>
                </c:pt>
                <c:pt idx="535">
                  <c:v>8101724.13793098</c:v>
                </c:pt>
                <c:pt idx="536">
                  <c:v>8116666.6666666102</c:v>
                </c:pt>
                <c:pt idx="537">
                  <c:v>8131609.1954022404</c:v>
                </c:pt>
                <c:pt idx="538">
                  <c:v>8146551.7241378799</c:v>
                </c:pt>
                <c:pt idx="539">
                  <c:v>8161494.2528735101</c:v>
                </c:pt>
                <c:pt idx="540">
                  <c:v>8176436.7816091403</c:v>
                </c:pt>
                <c:pt idx="541">
                  <c:v>8191379.3103447696</c:v>
                </c:pt>
                <c:pt idx="542">
                  <c:v>8206321.8390803998</c:v>
                </c:pt>
                <c:pt idx="543">
                  <c:v>8221264.3678160403</c:v>
                </c:pt>
                <c:pt idx="544">
                  <c:v>8236206.8965516696</c:v>
                </c:pt>
                <c:pt idx="545">
                  <c:v>8251149.4252872998</c:v>
                </c:pt>
                <c:pt idx="546">
                  <c:v>8266091.95402293</c:v>
                </c:pt>
                <c:pt idx="547">
                  <c:v>8281034.4827585602</c:v>
                </c:pt>
                <c:pt idx="548">
                  <c:v>8295977.0114941997</c:v>
                </c:pt>
                <c:pt idx="549">
                  <c:v>8310919.54022983</c:v>
                </c:pt>
                <c:pt idx="550">
                  <c:v>8325862.0689654602</c:v>
                </c:pt>
                <c:pt idx="551">
                  <c:v>8340804.5977010904</c:v>
                </c:pt>
                <c:pt idx="552">
                  <c:v>8355747.1264367197</c:v>
                </c:pt>
                <c:pt idx="553">
                  <c:v>8370689.6551723601</c:v>
                </c:pt>
                <c:pt idx="554">
                  <c:v>8385632.1839079903</c:v>
                </c:pt>
                <c:pt idx="555">
                  <c:v>8400574.7126436196</c:v>
                </c:pt>
                <c:pt idx="556">
                  <c:v>8415517.2413792498</c:v>
                </c:pt>
                <c:pt idx="557">
                  <c:v>8430459.7701148894</c:v>
                </c:pt>
                <c:pt idx="558">
                  <c:v>8445402.2988505196</c:v>
                </c:pt>
                <c:pt idx="559">
                  <c:v>8460344.8275861498</c:v>
                </c:pt>
                <c:pt idx="560">
                  <c:v>8475287.35632178</c:v>
                </c:pt>
                <c:pt idx="561">
                  <c:v>8490229.8850574102</c:v>
                </c:pt>
                <c:pt idx="562">
                  <c:v>8505172.4137930498</c:v>
                </c:pt>
                <c:pt idx="563">
                  <c:v>8520114.94252868</c:v>
                </c:pt>
                <c:pt idx="564">
                  <c:v>8535057.4712643102</c:v>
                </c:pt>
                <c:pt idx="565">
                  <c:v>8549999.9999999404</c:v>
                </c:pt>
                <c:pt idx="566">
                  <c:v>8564942.5287355706</c:v>
                </c:pt>
                <c:pt idx="567">
                  <c:v>8579885.0574712101</c:v>
                </c:pt>
                <c:pt idx="568">
                  <c:v>8594827.5862068404</c:v>
                </c:pt>
                <c:pt idx="569">
                  <c:v>8609770.1149424706</c:v>
                </c:pt>
                <c:pt idx="570">
                  <c:v>8624712.6436781008</c:v>
                </c:pt>
                <c:pt idx="571">
                  <c:v>8639655.1724137403</c:v>
                </c:pt>
                <c:pt idx="572">
                  <c:v>8654597.7011493705</c:v>
                </c:pt>
                <c:pt idx="573">
                  <c:v>8669540.2298850007</c:v>
                </c:pt>
                <c:pt idx="574">
                  <c:v>8684482.7586206291</c:v>
                </c:pt>
                <c:pt idx="575">
                  <c:v>8699425.2873562593</c:v>
                </c:pt>
                <c:pt idx="576">
                  <c:v>8714367.8160919007</c:v>
                </c:pt>
                <c:pt idx="577">
                  <c:v>8729310.3448275309</c:v>
                </c:pt>
                <c:pt idx="578">
                  <c:v>8744252.8735631593</c:v>
                </c:pt>
                <c:pt idx="579">
                  <c:v>8759195.4022987895</c:v>
                </c:pt>
                <c:pt idx="580">
                  <c:v>8774137.9310344197</c:v>
                </c:pt>
                <c:pt idx="581">
                  <c:v>8789080.4597700592</c:v>
                </c:pt>
                <c:pt idx="582">
                  <c:v>8804022.9885056894</c:v>
                </c:pt>
                <c:pt idx="583">
                  <c:v>8818965.5172413196</c:v>
                </c:pt>
                <c:pt idx="584">
                  <c:v>8833908.0459769499</c:v>
                </c:pt>
                <c:pt idx="585">
                  <c:v>8848850.5747125801</c:v>
                </c:pt>
                <c:pt idx="586">
                  <c:v>8863793.1034482196</c:v>
                </c:pt>
                <c:pt idx="587">
                  <c:v>8878735.6321838498</c:v>
                </c:pt>
                <c:pt idx="588">
                  <c:v>8893678.16091948</c:v>
                </c:pt>
                <c:pt idx="589">
                  <c:v>8908620.6896551102</c:v>
                </c:pt>
                <c:pt idx="590">
                  <c:v>8923563.2183907405</c:v>
                </c:pt>
                <c:pt idx="591">
                  <c:v>8938505.74712638</c:v>
                </c:pt>
                <c:pt idx="592">
                  <c:v>8953448.2758620102</c:v>
                </c:pt>
                <c:pt idx="593">
                  <c:v>8968390.8045976404</c:v>
                </c:pt>
                <c:pt idx="594">
                  <c:v>8983333.3333332706</c:v>
                </c:pt>
                <c:pt idx="595">
                  <c:v>8998275.8620689102</c:v>
                </c:pt>
                <c:pt idx="596">
                  <c:v>9013218.3908045404</c:v>
                </c:pt>
                <c:pt idx="597">
                  <c:v>9028160.9195401706</c:v>
                </c:pt>
                <c:pt idx="598">
                  <c:v>9043103.4482758008</c:v>
                </c:pt>
                <c:pt idx="599">
                  <c:v>9058045.9770114291</c:v>
                </c:pt>
                <c:pt idx="600">
                  <c:v>9072988.5057470705</c:v>
                </c:pt>
                <c:pt idx="601">
                  <c:v>9087931.0344827008</c:v>
                </c:pt>
                <c:pt idx="602">
                  <c:v>9102873.5632183291</c:v>
                </c:pt>
                <c:pt idx="603">
                  <c:v>9117816.0919539593</c:v>
                </c:pt>
                <c:pt idx="604">
                  <c:v>9132758.6206895895</c:v>
                </c:pt>
                <c:pt idx="605">
                  <c:v>9147701.1494252309</c:v>
                </c:pt>
                <c:pt idx="606">
                  <c:v>9162643.6781608593</c:v>
                </c:pt>
                <c:pt idx="607">
                  <c:v>9177586.2068964895</c:v>
                </c:pt>
                <c:pt idx="608">
                  <c:v>9192528.7356321197</c:v>
                </c:pt>
                <c:pt idx="609">
                  <c:v>9207471.2643677499</c:v>
                </c:pt>
                <c:pt idx="610">
                  <c:v>9222413.7931033894</c:v>
                </c:pt>
                <c:pt idx="611">
                  <c:v>9237356.3218390197</c:v>
                </c:pt>
                <c:pt idx="612">
                  <c:v>9252298.8505746499</c:v>
                </c:pt>
                <c:pt idx="613">
                  <c:v>9267241.3793102801</c:v>
                </c:pt>
                <c:pt idx="614">
                  <c:v>9282183.9080459103</c:v>
                </c:pt>
                <c:pt idx="615">
                  <c:v>9297126.4367815498</c:v>
                </c:pt>
                <c:pt idx="616">
                  <c:v>9312068.96551718</c:v>
                </c:pt>
                <c:pt idx="617">
                  <c:v>9327011.4942528103</c:v>
                </c:pt>
                <c:pt idx="618">
                  <c:v>9341954.0229884405</c:v>
                </c:pt>
                <c:pt idx="619">
                  <c:v>9356896.55172408</c:v>
                </c:pt>
                <c:pt idx="620">
                  <c:v>9371839.0804597102</c:v>
                </c:pt>
                <c:pt idx="621">
                  <c:v>9386781.6091953404</c:v>
                </c:pt>
                <c:pt idx="622">
                  <c:v>9401724.1379309706</c:v>
                </c:pt>
                <c:pt idx="623">
                  <c:v>9416666.6666666009</c:v>
                </c:pt>
                <c:pt idx="624">
                  <c:v>9431609.1954022404</c:v>
                </c:pt>
                <c:pt idx="625">
                  <c:v>9446551.7241378706</c:v>
                </c:pt>
                <c:pt idx="626">
                  <c:v>9461494.2528735008</c:v>
                </c:pt>
                <c:pt idx="627">
                  <c:v>9476436.7816091292</c:v>
                </c:pt>
                <c:pt idx="628">
                  <c:v>9491379.3103447594</c:v>
                </c:pt>
                <c:pt idx="629">
                  <c:v>9506321.8390804008</c:v>
                </c:pt>
                <c:pt idx="630">
                  <c:v>9521264.3678160291</c:v>
                </c:pt>
                <c:pt idx="631">
                  <c:v>9536206.8965516593</c:v>
                </c:pt>
                <c:pt idx="632">
                  <c:v>9551149.4252872895</c:v>
                </c:pt>
                <c:pt idx="633">
                  <c:v>9566091.9540229198</c:v>
                </c:pt>
                <c:pt idx="634">
                  <c:v>9581034.4827585593</c:v>
                </c:pt>
                <c:pt idx="635">
                  <c:v>9595977.0114941895</c:v>
                </c:pt>
                <c:pt idx="636">
                  <c:v>9610919.5402298197</c:v>
                </c:pt>
                <c:pt idx="637">
                  <c:v>9625862.0689654499</c:v>
                </c:pt>
                <c:pt idx="638">
                  <c:v>9640804.5977010801</c:v>
                </c:pt>
                <c:pt idx="639">
                  <c:v>9655747.1264367197</c:v>
                </c:pt>
                <c:pt idx="640">
                  <c:v>9670689.6551723499</c:v>
                </c:pt>
                <c:pt idx="641">
                  <c:v>9685632.1839079801</c:v>
                </c:pt>
                <c:pt idx="642">
                  <c:v>9700574.7126436103</c:v>
                </c:pt>
                <c:pt idx="643">
                  <c:v>9715517.2413792405</c:v>
                </c:pt>
                <c:pt idx="644">
                  <c:v>9730459.7701148801</c:v>
                </c:pt>
                <c:pt idx="645">
                  <c:v>9745402.2988505103</c:v>
                </c:pt>
                <c:pt idx="646">
                  <c:v>9760344.8275861405</c:v>
                </c:pt>
                <c:pt idx="647">
                  <c:v>9775287.3563217707</c:v>
                </c:pt>
                <c:pt idx="648">
                  <c:v>9790229.8850574102</c:v>
                </c:pt>
                <c:pt idx="649">
                  <c:v>9805172.4137930404</c:v>
                </c:pt>
                <c:pt idx="650">
                  <c:v>9820114.9425286707</c:v>
                </c:pt>
                <c:pt idx="651">
                  <c:v>9835057.4712643009</c:v>
                </c:pt>
                <c:pt idx="652">
                  <c:v>9849999.9999999292</c:v>
                </c:pt>
                <c:pt idx="653">
                  <c:v>9864942.5287355706</c:v>
                </c:pt>
                <c:pt idx="654">
                  <c:v>9879885.0574712008</c:v>
                </c:pt>
                <c:pt idx="655">
                  <c:v>9894827.5862068292</c:v>
                </c:pt>
                <c:pt idx="656">
                  <c:v>9909770.1149424594</c:v>
                </c:pt>
                <c:pt idx="657">
                  <c:v>9924712.6436780896</c:v>
                </c:pt>
                <c:pt idx="658">
                  <c:v>9939655.1724137291</c:v>
                </c:pt>
                <c:pt idx="659">
                  <c:v>9954597.7011493593</c:v>
                </c:pt>
                <c:pt idx="660">
                  <c:v>9969540.2298849896</c:v>
                </c:pt>
                <c:pt idx="661">
                  <c:v>9984482.7586206198</c:v>
                </c:pt>
                <c:pt idx="662">
                  <c:v>9999425.28735625</c:v>
                </c:pt>
                <c:pt idx="663">
                  <c:v>10014367.8160918</c:v>
                </c:pt>
                <c:pt idx="664">
                  <c:v>10029310.344827499</c:v>
                </c:pt>
                <c:pt idx="665">
                  <c:v>10044252.8735631</c:v>
                </c:pt>
                <c:pt idx="666">
                  <c:v>10059195.4022987</c:v>
                </c:pt>
                <c:pt idx="667">
                  <c:v>10074137.931034399</c:v>
                </c:pt>
                <c:pt idx="668">
                  <c:v>10089080.45977</c:v>
                </c:pt>
                <c:pt idx="669">
                  <c:v>10104022.9885056</c:v>
                </c:pt>
                <c:pt idx="670">
                  <c:v>10118965.517241299</c:v>
                </c:pt>
                <c:pt idx="671">
                  <c:v>10133908.0459769</c:v>
                </c:pt>
                <c:pt idx="672">
                  <c:v>10148850.5747125</c:v>
                </c:pt>
                <c:pt idx="673">
                  <c:v>10163793.103448199</c:v>
                </c:pt>
                <c:pt idx="674">
                  <c:v>10178735.6321838</c:v>
                </c:pt>
                <c:pt idx="675">
                  <c:v>10193678.1609194</c:v>
                </c:pt>
                <c:pt idx="676">
                  <c:v>10208620.689655101</c:v>
                </c:pt>
                <c:pt idx="677">
                  <c:v>10223563.218390699</c:v>
                </c:pt>
                <c:pt idx="678">
                  <c:v>10238505.7471263</c:v>
                </c:pt>
                <c:pt idx="679">
                  <c:v>10253448.275862001</c:v>
                </c:pt>
                <c:pt idx="680">
                  <c:v>10268390.804597599</c:v>
                </c:pt>
                <c:pt idx="681">
                  <c:v>10283333.3333332</c:v>
                </c:pt>
                <c:pt idx="682">
                  <c:v>10298275.862068901</c:v>
                </c:pt>
                <c:pt idx="683">
                  <c:v>10313218.390804499</c:v>
                </c:pt>
                <c:pt idx="684">
                  <c:v>10328160.9195401</c:v>
                </c:pt>
                <c:pt idx="685">
                  <c:v>10343103.4482757</c:v>
                </c:pt>
                <c:pt idx="686">
                  <c:v>10358045.977011399</c:v>
                </c:pt>
                <c:pt idx="687">
                  <c:v>10372988.505747</c:v>
                </c:pt>
                <c:pt idx="688">
                  <c:v>10387931.0344826</c:v>
                </c:pt>
                <c:pt idx="689">
                  <c:v>10402873.563218299</c:v>
                </c:pt>
                <c:pt idx="690">
                  <c:v>10417816.0919539</c:v>
                </c:pt>
                <c:pt idx="691">
                  <c:v>10432758.6206895</c:v>
                </c:pt>
                <c:pt idx="692">
                  <c:v>10447701.149425199</c:v>
                </c:pt>
                <c:pt idx="693">
                  <c:v>10462643.6781608</c:v>
                </c:pt>
                <c:pt idx="694">
                  <c:v>10477586.2068964</c:v>
                </c:pt>
                <c:pt idx="695">
                  <c:v>10492528.735632099</c:v>
                </c:pt>
                <c:pt idx="696">
                  <c:v>10507471.2643677</c:v>
                </c:pt>
                <c:pt idx="697">
                  <c:v>10522413.7931033</c:v>
                </c:pt>
                <c:pt idx="698">
                  <c:v>10537356.321838999</c:v>
                </c:pt>
                <c:pt idx="699">
                  <c:v>10552298.8505746</c:v>
                </c:pt>
                <c:pt idx="700">
                  <c:v>10567241.3793102</c:v>
                </c:pt>
                <c:pt idx="701">
                  <c:v>10582183.908045899</c:v>
                </c:pt>
                <c:pt idx="702">
                  <c:v>10597126.4367815</c:v>
                </c:pt>
                <c:pt idx="703">
                  <c:v>10612068.9655171</c:v>
                </c:pt>
                <c:pt idx="704">
                  <c:v>10627011.494252799</c:v>
                </c:pt>
                <c:pt idx="705">
                  <c:v>10641954.022988399</c:v>
                </c:pt>
                <c:pt idx="706">
                  <c:v>10656896.551724</c:v>
                </c:pt>
                <c:pt idx="707">
                  <c:v>10671839.080459701</c:v>
                </c:pt>
                <c:pt idx="708">
                  <c:v>10686781.609195299</c:v>
                </c:pt>
                <c:pt idx="709">
                  <c:v>10701724.1379309</c:v>
                </c:pt>
                <c:pt idx="710">
                  <c:v>10716666.6666665</c:v>
                </c:pt>
                <c:pt idx="711">
                  <c:v>10731609.195402199</c:v>
                </c:pt>
                <c:pt idx="712">
                  <c:v>10746551.7241378</c:v>
                </c:pt>
                <c:pt idx="713">
                  <c:v>10761494.2528734</c:v>
                </c:pt>
                <c:pt idx="714">
                  <c:v>10776436.781609099</c:v>
                </c:pt>
                <c:pt idx="715">
                  <c:v>10791379.3103447</c:v>
                </c:pt>
                <c:pt idx="716">
                  <c:v>10806321.8390803</c:v>
                </c:pt>
                <c:pt idx="717">
                  <c:v>10821264.367815999</c:v>
                </c:pt>
                <c:pt idx="718">
                  <c:v>10836206.8965516</c:v>
                </c:pt>
                <c:pt idx="719">
                  <c:v>10851149.4252872</c:v>
                </c:pt>
                <c:pt idx="720">
                  <c:v>10866091.954022899</c:v>
                </c:pt>
                <c:pt idx="721">
                  <c:v>10881034.4827585</c:v>
                </c:pt>
                <c:pt idx="722">
                  <c:v>10895977.0114941</c:v>
                </c:pt>
                <c:pt idx="723">
                  <c:v>10910919.540229799</c:v>
                </c:pt>
                <c:pt idx="724">
                  <c:v>10925862.0689654</c:v>
                </c:pt>
                <c:pt idx="725">
                  <c:v>10940804.597701</c:v>
                </c:pt>
                <c:pt idx="726">
                  <c:v>10955747.126436699</c:v>
                </c:pt>
                <c:pt idx="727">
                  <c:v>10970689.6551723</c:v>
                </c:pt>
                <c:pt idx="728">
                  <c:v>10985632.1839079</c:v>
                </c:pt>
                <c:pt idx="729">
                  <c:v>11000574.712643599</c:v>
                </c:pt>
                <c:pt idx="730">
                  <c:v>11015517.2413792</c:v>
                </c:pt>
                <c:pt idx="731">
                  <c:v>11030459.7701148</c:v>
                </c:pt>
                <c:pt idx="732">
                  <c:v>11045402.298850499</c:v>
                </c:pt>
                <c:pt idx="733">
                  <c:v>11060344.8275861</c:v>
                </c:pt>
                <c:pt idx="734">
                  <c:v>11075287.3563217</c:v>
                </c:pt>
                <c:pt idx="735">
                  <c:v>11090229.885057401</c:v>
                </c:pt>
                <c:pt idx="736">
                  <c:v>11105172.413792999</c:v>
                </c:pt>
                <c:pt idx="737">
                  <c:v>11120114.9425286</c:v>
                </c:pt>
                <c:pt idx="738">
                  <c:v>11135057.4712642</c:v>
                </c:pt>
                <c:pt idx="739">
                  <c:v>11149999.999999899</c:v>
                </c:pt>
                <c:pt idx="740">
                  <c:v>11164942.5287355</c:v>
                </c:pt>
                <c:pt idx="741">
                  <c:v>11179885.0574711</c:v>
                </c:pt>
                <c:pt idx="742">
                  <c:v>11194827.586206799</c:v>
                </c:pt>
                <c:pt idx="743">
                  <c:v>11209770.1149424</c:v>
                </c:pt>
                <c:pt idx="744">
                  <c:v>11224712.643678</c:v>
                </c:pt>
                <c:pt idx="745">
                  <c:v>11239655.172413699</c:v>
                </c:pt>
                <c:pt idx="746">
                  <c:v>11254597.7011493</c:v>
                </c:pt>
                <c:pt idx="747">
                  <c:v>11269540.2298849</c:v>
                </c:pt>
                <c:pt idx="748">
                  <c:v>11284482.758620599</c:v>
                </c:pt>
                <c:pt idx="749">
                  <c:v>11299425.2873562</c:v>
                </c:pt>
                <c:pt idx="750">
                  <c:v>11314367.8160918</c:v>
                </c:pt>
                <c:pt idx="751">
                  <c:v>11329310.344827499</c:v>
                </c:pt>
                <c:pt idx="752">
                  <c:v>11344252.8735631</c:v>
                </c:pt>
                <c:pt idx="753">
                  <c:v>11359195.4022987</c:v>
                </c:pt>
                <c:pt idx="754">
                  <c:v>11374137.931034399</c:v>
                </c:pt>
                <c:pt idx="755">
                  <c:v>11389080.45977</c:v>
                </c:pt>
                <c:pt idx="756">
                  <c:v>11404022.9885056</c:v>
                </c:pt>
                <c:pt idx="757">
                  <c:v>11418965.517241299</c:v>
                </c:pt>
                <c:pt idx="758">
                  <c:v>11433908.0459769</c:v>
                </c:pt>
                <c:pt idx="759">
                  <c:v>11448850.5747125</c:v>
                </c:pt>
                <c:pt idx="760">
                  <c:v>11463793.103448199</c:v>
                </c:pt>
                <c:pt idx="761">
                  <c:v>11478735.6321838</c:v>
                </c:pt>
                <c:pt idx="762">
                  <c:v>11493678.1609194</c:v>
                </c:pt>
                <c:pt idx="763">
                  <c:v>11508620.689655</c:v>
                </c:pt>
                <c:pt idx="764">
                  <c:v>11523563.218390699</c:v>
                </c:pt>
                <c:pt idx="765">
                  <c:v>11538505.7471263</c:v>
                </c:pt>
                <c:pt idx="766">
                  <c:v>11553448.2758619</c:v>
                </c:pt>
                <c:pt idx="767">
                  <c:v>11568390.804597599</c:v>
                </c:pt>
                <c:pt idx="768">
                  <c:v>11583333.3333332</c:v>
                </c:pt>
                <c:pt idx="769">
                  <c:v>11598275.8620688</c:v>
                </c:pt>
                <c:pt idx="770">
                  <c:v>11613218.390804499</c:v>
                </c:pt>
                <c:pt idx="771">
                  <c:v>11628160.9195401</c:v>
                </c:pt>
                <c:pt idx="772">
                  <c:v>11643103.4482757</c:v>
                </c:pt>
                <c:pt idx="773">
                  <c:v>11658045.977011399</c:v>
                </c:pt>
                <c:pt idx="774">
                  <c:v>11672988.505747</c:v>
                </c:pt>
                <c:pt idx="775">
                  <c:v>11687931.0344826</c:v>
                </c:pt>
                <c:pt idx="776">
                  <c:v>11702873.563218299</c:v>
                </c:pt>
                <c:pt idx="777">
                  <c:v>11717816.0919539</c:v>
                </c:pt>
                <c:pt idx="778">
                  <c:v>11732758.6206895</c:v>
                </c:pt>
                <c:pt idx="779">
                  <c:v>11747701.149425199</c:v>
                </c:pt>
                <c:pt idx="780">
                  <c:v>11762643.6781608</c:v>
                </c:pt>
                <c:pt idx="781">
                  <c:v>11777586.2068964</c:v>
                </c:pt>
                <c:pt idx="782">
                  <c:v>11792528.735632099</c:v>
                </c:pt>
                <c:pt idx="783">
                  <c:v>11807471.2643677</c:v>
                </c:pt>
                <c:pt idx="784">
                  <c:v>11822413.7931033</c:v>
                </c:pt>
                <c:pt idx="785">
                  <c:v>11837356.321838999</c:v>
                </c:pt>
                <c:pt idx="786">
                  <c:v>11852298.8505746</c:v>
                </c:pt>
                <c:pt idx="787">
                  <c:v>11867241.3793102</c:v>
                </c:pt>
                <c:pt idx="788">
                  <c:v>11882183.908045899</c:v>
                </c:pt>
                <c:pt idx="789">
                  <c:v>11897126.4367815</c:v>
                </c:pt>
                <c:pt idx="790">
                  <c:v>11912068.9655171</c:v>
                </c:pt>
                <c:pt idx="791">
                  <c:v>11927011.4942527</c:v>
                </c:pt>
                <c:pt idx="792">
                  <c:v>11941954.022988399</c:v>
                </c:pt>
                <c:pt idx="793">
                  <c:v>11956896.551724</c:v>
                </c:pt>
                <c:pt idx="794">
                  <c:v>11971839.0804596</c:v>
                </c:pt>
                <c:pt idx="795">
                  <c:v>11986781.609195299</c:v>
                </c:pt>
                <c:pt idx="796">
                  <c:v>12001724.1379309</c:v>
                </c:pt>
                <c:pt idx="797">
                  <c:v>12016666.6666665</c:v>
                </c:pt>
                <c:pt idx="798">
                  <c:v>12031609.195402199</c:v>
                </c:pt>
                <c:pt idx="799">
                  <c:v>12046551.7241378</c:v>
                </c:pt>
                <c:pt idx="800">
                  <c:v>12061494.2528734</c:v>
                </c:pt>
                <c:pt idx="801">
                  <c:v>12076436.781609099</c:v>
                </c:pt>
                <c:pt idx="802">
                  <c:v>12091379.3103447</c:v>
                </c:pt>
                <c:pt idx="803">
                  <c:v>12106321.8390803</c:v>
                </c:pt>
                <c:pt idx="804">
                  <c:v>12121264.367815999</c:v>
                </c:pt>
                <c:pt idx="805">
                  <c:v>12136206.8965516</c:v>
                </c:pt>
                <c:pt idx="806">
                  <c:v>12151149.4252872</c:v>
                </c:pt>
                <c:pt idx="807">
                  <c:v>12166091.954022899</c:v>
                </c:pt>
                <c:pt idx="808">
                  <c:v>12181034.4827585</c:v>
                </c:pt>
                <c:pt idx="809">
                  <c:v>12195977.0114941</c:v>
                </c:pt>
                <c:pt idx="810">
                  <c:v>12210919.540229799</c:v>
                </c:pt>
                <c:pt idx="811">
                  <c:v>12225862.0689654</c:v>
                </c:pt>
                <c:pt idx="812">
                  <c:v>12240804.597701</c:v>
                </c:pt>
                <c:pt idx="813">
                  <c:v>12255747.126436699</c:v>
                </c:pt>
                <c:pt idx="814">
                  <c:v>12270689.6551723</c:v>
                </c:pt>
                <c:pt idx="815">
                  <c:v>12285632.1839079</c:v>
                </c:pt>
                <c:pt idx="816">
                  <c:v>12300574.7126435</c:v>
                </c:pt>
                <c:pt idx="817">
                  <c:v>12315517.2413792</c:v>
                </c:pt>
                <c:pt idx="818">
                  <c:v>12330459.7701148</c:v>
                </c:pt>
                <c:pt idx="819">
                  <c:v>12345402.2988504</c:v>
                </c:pt>
                <c:pt idx="820">
                  <c:v>12360344.8275861</c:v>
                </c:pt>
                <c:pt idx="821">
                  <c:v>12375287.3563217</c:v>
                </c:pt>
                <c:pt idx="822">
                  <c:v>12390229.8850573</c:v>
                </c:pt>
                <c:pt idx="823">
                  <c:v>12405172.413792999</c:v>
                </c:pt>
                <c:pt idx="824">
                  <c:v>12420114.9425286</c:v>
                </c:pt>
                <c:pt idx="825">
                  <c:v>12435057.4712642</c:v>
                </c:pt>
                <c:pt idx="826">
                  <c:v>12449999.999999899</c:v>
                </c:pt>
                <c:pt idx="827">
                  <c:v>12464942.5287355</c:v>
                </c:pt>
                <c:pt idx="828">
                  <c:v>12479885.0574711</c:v>
                </c:pt>
                <c:pt idx="829">
                  <c:v>12494827.586206799</c:v>
                </c:pt>
                <c:pt idx="830">
                  <c:v>12509770.1149424</c:v>
                </c:pt>
                <c:pt idx="831">
                  <c:v>12524712.643678</c:v>
                </c:pt>
                <c:pt idx="832">
                  <c:v>12539655.172413699</c:v>
                </c:pt>
                <c:pt idx="833">
                  <c:v>12554597.7011493</c:v>
                </c:pt>
                <c:pt idx="834">
                  <c:v>12569540.2298849</c:v>
                </c:pt>
                <c:pt idx="835">
                  <c:v>12584482.758620599</c:v>
                </c:pt>
                <c:pt idx="836">
                  <c:v>12599425.2873562</c:v>
                </c:pt>
                <c:pt idx="837">
                  <c:v>12614367.8160918</c:v>
                </c:pt>
                <c:pt idx="838">
                  <c:v>12629310.344827499</c:v>
                </c:pt>
                <c:pt idx="839">
                  <c:v>12644252.8735631</c:v>
                </c:pt>
                <c:pt idx="840">
                  <c:v>12659195.4022987</c:v>
                </c:pt>
                <c:pt idx="841">
                  <c:v>12674137.931034399</c:v>
                </c:pt>
                <c:pt idx="842">
                  <c:v>12689080.45977</c:v>
                </c:pt>
                <c:pt idx="843">
                  <c:v>12704022.9885056</c:v>
                </c:pt>
                <c:pt idx="844">
                  <c:v>12718965.5172412</c:v>
                </c:pt>
                <c:pt idx="845">
                  <c:v>12733908.0459769</c:v>
                </c:pt>
                <c:pt idx="846">
                  <c:v>12748850.5747125</c:v>
                </c:pt>
                <c:pt idx="847">
                  <c:v>12763793.1034481</c:v>
                </c:pt>
                <c:pt idx="848">
                  <c:v>12778735.6321838</c:v>
                </c:pt>
                <c:pt idx="849">
                  <c:v>12793678.1609194</c:v>
                </c:pt>
                <c:pt idx="850">
                  <c:v>12808620.689655</c:v>
                </c:pt>
                <c:pt idx="851">
                  <c:v>12823563.218390699</c:v>
                </c:pt>
                <c:pt idx="852">
                  <c:v>12838505.7471263</c:v>
                </c:pt>
                <c:pt idx="853">
                  <c:v>12853448.2758619</c:v>
                </c:pt>
                <c:pt idx="854">
                  <c:v>12868390.804597599</c:v>
                </c:pt>
                <c:pt idx="855">
                  <c:v>12883333.3333332</c:v>
                </c:pt>
                <c:pt idx="856">
                  <c:v>12898275.8620688</c:v>
                </c:pt>
                <c:pt idx="857">
                  <c:v>12913218.390804499</c:v>
                </c:pt>
                <c:pt idx="858">
                  <c:v>12928160.9195401</c:v>
                </c:pt>
                <c:pt idx="859">
                  <c:v>12943103.4482757</c:v>
                </c:pt>
                <c:pt idx="860">
                  <c:v>12958045.977011399</c:v>
                </c:pt>
                <c:pt idx="861">
                  <c:v>12972988.505747</c:v>
                </c:pt>
                <c:pt idx="862">
                  <c:v>12987931.0344826</c:v>
                </c:pt>
                <c:pt idx="863">
                  <c:v>13002873.563218299</c:v>
                </c:pt>
                <c:pt idx="864">
                  <c:v>13017816.0919539</c:v>
                </c:pt>
                <c:pt idx="865">
                  <c:v>13032758.6206895</c:v>
                </c:pt>
                <c:pt idx="866">
                  <c:v>13047701.149425199</c:v>
                </c:pt>
                <c:pt idx="867">
                  <c:v>13062643.6781608</c:v>
                </c:pt>
                <c:pt idx="868">
                  <c:v>13077586.2068964</c:v>
                </c:pt>
                <c:pt idx="869">
                  <c:v>13092528.735632</c:v>
                </c:pt>
                <c:pt idx="870">
                  <c:v>13107471.2643677</c:v>
                </c:pt>
                <c:pt idx="871">
                  <c:v>13122413.7931033</c:v>
                </c:pt>
                <c:pt idx="872">
                  <c:v>13137356.3218389</c:v>
                </c:pt>
                <c:pt idx="873">
                  <c:v>13152298.8505746</c:v>
                </c:pt>
                <c:pt idx="874">
                  <c:v>13167241.3793102</c:v>
                </c:pt>
                <c:pt idx="875">
                  <c:v>13182183.9080458</c:v>
                </c:pt>
                <c:pt idx="876">
                  <c:v>13197126.4367815</c:v>
                </c:pt>
                <c:pt idx="877">
                  <c:v>13212068.9655171</c:v>
                </c:pt>
                <c:pt idx="878">
                  <c:v>13227011.4942527</c:v>
                </c:pt>
                <c:pt idx="879">
                  <c:v>13241954.022988399</c:v>
                </c:pt>
                <c:pt idx="880">
                  <c:v>13256896.551724</c:v>
                </c:pt>
                <c:pt idx="881">
                  <c:v>13271839.0804596</c:v>
                </c:pt>
                <c:pt idx="882">
                  <c:v>13286781.609195299</c:v>
                </c:pt>
                <c:pt idx="883">
                  <c:v>13301724.1379309</c:v>
                </c:pt>
                <c:pt idx="884">
                  <c:v>13316666.6666665</c:v>
                </c:pt>
                <c:pt idx="885">
                  <c:v>13331609.195402199</c:v>
                </c:pt>
                <c:pt idx="886">
                  <c:v>13346551.7241378</c:v>
                </c:pt>
                <c:pt idx="887">
                  <c:v>13361494.2528734</c:v>
                </c:pt>
                <c:pt idx="888">
                  <c:v>13376436.781609099</c:v>
                </c:pt>
                <c:pt idx="889">
                  <c:v>13391379.3103447</c:v>
                </c:pt>
                <c:pt idx="890">
                  <c:v>13406321.8390803</c:v>
                </c:pt>
                <c:pt idx="891">
                  <c:v>13421264.367815999</c:v>
                </c:pt>
                <c:pt idx="892">
                  <c:v>13436206.8965516</c:v>
                </c:pt>
                <c:pt idx="893">
                  <c:v>13451149.4252872</c:v>
                </c:pt>
                <c:pt idx="894">
                  <c:v>13466091.954022899</c:v>
                </c:pt>
                <c:pt idx="895">
                  <c:v>13481034.4827585</c:v>
                </c:pt>
                <c:pt idx="896">
                  <c:v>13495977.0114941</c:v>
                </c:pt>
                <c:pt idx="897">
                  <c:v>13510919.540229701</c:v>
                </c:pt>
                <c:pt idx="898">
                  <c:v>13525862.0689654</c:v>
                </c:pt>
                <c:pt idx="899">
                  <c:v>13540804.597701</c:v>
                </c:pt>
                <c:pt idx="900">
                  <c:v>13555747.1264366</c:v>
                </c:pt>
                <c:pt idx="901">
                  <c:v>13570689.6551723</c:v>
                </c:pt>
                <c:pt idx="902">
                  <c:v>13585632.1839079</c:v>
                </c:pt>
                <c:pt idx="903">
                  <c:v>13600574.7126435</c:v>
                </c:pt>
                <c:pt idx="904">
                  <c:v>13615517.2413792</c:v>
                </c:pt>
                <c:pt idx="905">
                  <c:v>13630459.7701148</c:v>
                </c:pt>
                <c:pt idx="906">
                  <c:v>13645402.2988504</c:v>
                </c:pt>
                <c:pt idx="907">
                  <c:v>13660344.8275861</c:v>
                </c:pt>
                <c:pt idx="908">
                  <c:v>13675287.3563217</c:v>
                </c:pt>
                <c:pt idx="909">
                  <c:v>13690229.8850573</c:v>
                </c:pt>
                <c:pt idx="910">
                  <c:v>13705172.413792999</c:v>
                </c:pt>
                <c:pt idx="911">
                  <c:v>13720114.9425286</c:v>
                </c:pt>
                <c:pt idx="912">
                  <c:v>13735057.4712642</c:v>
                </c:pt>
                <c:pt idx="913">
                  <c:v>13749999.999999899</c:v>
                </c:pt>
                <c:pt idx="914">
                  <c:v>13764942.5287355</c:v>
                </c:pt>
                <c:pt idx="915">
                  <c:v>13779885.0574711</c:v>
                </c:pt>
                <c:pt idx="916">
                  <c:v>13794827.586206799</c:v>
                </c:pt>
                <c:pt idx="917">
                  <c:v>13809770.1149424</c:v>
                </c:pt>
                <c:pt idx="918">
                  <c:v>13824712.643678</c:v>
                </c:pt>
                <c:pt idx="919">
                  <c:v>13839655.172413699</c:v>
                </c:pt>
                <c:pt idx="920">
                  <c:v>13854597.7011493</c:v>
                </c:pt>
                <c:pt idx="921">
                  <c:v>13869540.2298849</c:v>
                </c:pt>
                <c:pt idx="922">
                  <c:v>13884482.758620501</c:v>
                </c:pt>
                <c:pt idx="923">
                  <c:v>13899425.2873562</c:v>
                </c:pt>
                <c:pt idx="924">
                  <c:v>13914367.8160918</c:v>
                </c:pt>
                <c:pt idx="925">
                  <c:v>13929310.344827401</c:v>
                </c:pt>
                <c:pt idx="926">
                  <c:v>13944252.8735631</c:v>
                </c:pt>
                <c:pt idx="927">
                  <c:v>13959195.4022987</c:v>
                </c:pt>
                <c:pt idx="928">
                  <c:v>13974137.9310343</c:v>
                </c:pt>
                <c:pt idx="929">
                  <c:v>13989080.45977</c:v>
                </c:pt>
                <c:pt idx="930">
                  <c:v>14004022.9885056</c:v>
                </c:pt>
                <c:pt idx="931">
                  <c:v>14018965.5172412</c:v>
                </c:pt>
                <c:pt idx="932">
                  <c:v>14033908.0459769</c:v>
                </c:pt>
                <c:pt idx="933">
                  <c:v>14048850.5747125</c:v>
                </c:pt>
                <c:pt idx="934">
                  <c:v>14063793.1034481</c:v>
                </c:pt>
                <c:pt idx="935">
                  <c:v>14078735.6321838</c:v>
                </c:pt>
                <c:pt idx="936">
                  <c:v>14093678.1609194</c:v>
                </c:pt>
                <c:pt idx="937">
                  <c:v>14108620.689655</c:v>
                </c:pt>
                <c:pt idx="938">
                  <c:v>14123563.218390699</c:v>
                </c:pt>
                <c:pt idx="939">
                  <c:v>14138505.7471263</c:v>
                </c:pt>
                <c:pt idx="940">
                  <c:v>14153448.2758619</c:v>
                </c:pt>
                <c:pt idx="941">
                  <c:v>14168390.804597599</c:v>
                </c:pt>
                <c:pt idx="942">
                  <c:v>14183333.3333332</c:v>
                </c:pt>
                <c:pt idx="943">
                  <c:v>14198275.8620688</c:v>
                </c:pt>
                <c:pt idx="944">
                  <c:v>14213218.390804499</c:v>
                </c:pt>
                <c:pt idx="945">
                  <c:v>14228160.9195401</c:v>
                </c:pt>
                <c:pt idx="946">
                  <c:v>14243103.4482757</c:v>
                </c:pt>
                <c:pt idx="947">
                  <c:v>14258045.977011399</c:v>
                </c:pt>
                <c:pt idx="948">
                  <c:v>14272988.505747</c:v>
                </c:pt>
                <c:pt idx="949">
                  <c:v>14287931.0344826</c:v>
                </c:pt>
                <c:pt idx="950">
                  <c:v>14302873.563218201</c:v>
                </c:pt>
                <c:pt idx="951">
                  <c:v>14317816.0919539</c:v>
                </c:pt>
                <c:pt idx="952">
                  <c:v>14332758.6206895</c:v>
                </c:pt>
                <c:pt idx="953">
                  <c:v>14347701.149425101</c:v>
                </c:pt>
                <c:pt idx="954">
                  <c:v>14362643.6781608</c:v>
                </c:pt>
                <c:pt idx="955">
                  <c:v>14377586.2068964</c:v>
                </c:pt>
                <c:pt idx="956">
                  <c:v>14392528.735632</c:v>
                </c:pt>
                <c:pt idx="957">
                  <c:v>14407471.2643677</c:v>
                </c:pt>
                <c:pt idx="958">
                  <c:v>14422413.7931033</c:v>
                </c:pt>
                <c:pt idx="959">
                  <c:v>14437356.3218389</c:v>
                </c:pt>
                <c:pt idx="960">
                  <c:v>14452298.8505746</c:v>
                </c:pt>
                <c:pt idx="961">
                  <c:v>14467241.3793102</c:v>
                </c:pt>
                <c:pt idx="962">
                  <c:v>14482183.9080458</c:v>
                </c:pt>
                <c:pt idx="963">
                  <c:v>14497126.4367815</c:v>
                </c:pt>
                <c:pt idx="964">
                  <c:v>14512068.9655171</c:v>
                </c:pt>
                <c:pt idx="965">
                  <c:v>14527011.4942527</c:v>
                </c:pt>
                <c:pt idx="966">
                  <c:v>14541954.022988399</c:v>
                </c:pt>
                <c:pt idx="967">
                  <c:v>14556896.551724</c:v>
                </c:pt>
                <c:pt idx="968">
                  <c:v>14571839.0804596</c:v>
                </c:pt>
                <c:pt idx="969">
                  <c:v>14586781.609195299</c:v>
                </c:pt>
                <c:pt idx="970">
                  <c:v>14601724.1379309</c:v>
                </c:pt>
                <c:pt idx="971">
                  <c:v>14616666.6666665</c:v>
                </c:pt>
                <c:pt idx="972">
                  <c:v>14631609.195402199</c:v>
                </c:pt>
                <c:pt idx="973">
                  <c:v>14646551.7241378</c:v>
                </c:pt>
                <c:pt idx="974">
                  <c:v>14661494.2528734</c:v>
                </c:pt>
                <c:pt idx="975">
                  <c:v>14676436.781609001</c:v>
                </c:pt>
                <c:pt idx="976">
                  <c:v>14691379.3103447</c:v>
                </c:pt>
                <c:pt idx="977">
                  <c:v>14706321.8390803</c:v>
                </c:pt>
                <c:pt idx="978">
                  <c:v>14721264.367815901</c:v>
                </c:pt>
                <c:pt idx="979">
                  <c:v>14736206.8965516</c:v>
                </c:pt>
                <c:pt idx="980">
                  <c:v>14751149.4252872</c:v>
                </c:pt>
                <c:pt idx="981">
                  <c:v>14766091.954022801</c:v>
                </c:pt>
                <c:pt idx="982">
                  <c:v>14781034.4827585</c:v>
                </c:pt>
                <c:pt idx="983">
                  <c:v>14795977.0114941</c:v>
                </c:pt>
                <c:pt idx="984">
                  <c:v>14810919.540229701</c:v>
                </c:pt>
                <c:pt idx="985">
                  <c:v>14825862.0689654</c:v>
                </c:pt>
                <c:pt idx="986">
                  <c:v>14840804.597701</c:v>
                </c:pt>
                <c:pt idx="987">
                  <c:v>14855747.1264366</c:v>
                </c:pt>
                <c:pt idx="988">
                  <c:v>14870689.6551723</c:v>
                </c:pt>
                <c:pt idx="989">
                  <c:v>14885632.1839079</c:v>
                </c:pt>
                <c:pt idx="990">
                  <c:v>14900574.7126435</c:v>
                </c:pt>
                <c:pt idx="991">
                  <c:v>14915517.2413792</c:v>
                </c:pt>
                <c:pt idx="992">
                  <c:v>14930459.7701148</c:v>
                </c:pt>
                <c:pt idx="993">
                  <c:v>14945402.2988504</c:v>
                </c:pt>
                <c:pt idx="994">
                  <c:v>14960344.8275861</c:v>
                </c:pt>
                <c:pt idx="995">
                  <c:v>14975287.3563217</c:v>
                </c:pt>
                <c:pt idx="996">
                  <c:v>14990229.8850573</c:v>
                </c:pt>
                <c:pt idx="997">
                  <c:v>15005172.413792999</c:v>
                </c:pt>
                <c:pt idx="998">
                  <c:v>15020114.9425286</c:v>
                </c:pt>
                <c:pt idx="999">
                  <c:v>15035057.4712642</c:v>
                </c:pt>
                <c:pt idx="1000">
                  <c:v>15049999.999999899</c:v>
                </c:pt>
                <c:pt idx="1001">
                  <c:v>15064942.5287355</c:v>
                </c:pt>
                <c:pt idx="1002">
                  <c:v>15079885.0574711</c:v>
                </c:pt>
                <c:pt idx="1003">
                  <c:v>15094827.586206701</c:v>
                </c:pt>
                <c:pt idx="1004">
                  <c:v>15109770.1149424</c:v>
                </c:pt>
                <c:pt idx="1005">
                  <c:v>15124712.643678</c:v>
                </c:pt>
                <c:pt idx="1006">
                  <c:v>15139655.172413601</c:v>
                </c:pt>
                <c:pt idx="1007">
                  <c:v>15154597.7011493</c:v>
                </c:pt>
                <c:pt idx="1008">
                  <c:v>15169540.2298849</c:v>
                </c:pt>
                <c:pt idx="1009">
                  <c:v>15184482.758620501</c:v>
                </c:pt>
                <c:pt idx="1010">
                  <c:v>15199425.2873562</c:v>
                </c:pt>
                <c:pt idx="1011">
                  <c:v>15214367.8160918</c:v>
                </c:pt>
                <c:pt idx="1012">
                  <c:v>15229310.344827401</c:v>
                </c:pt>
                <c:pt idx="1013">
                  <c:v>15244252.8735631</c:v>
                </c:pt>
                <c:pt idx="1014">
                  <c:v>15259195.4022987</c:v>
                </c:pt>
                <c:pt idx="1015">
                  <c:v>15274137.9310343</c:v>
                </c:pt>
                <c:pt idx="1016">
                  <c:v>15289080.45977</c:v>
                </c:pt>
                <c:pt idx="1017">
                  <c:v>15304022.9885056</c:v>
                </c:pt>
                <c:pt idx="1018">
                  <c:v>15318965.5172412</c:v>
                </c:pt>
                <c:pt idx="1019">
                  <c:v>15333908.0459769</c:v>
                </c:pt>
                <c:pt idx="1020">
                  <c:v>15348850.5747125</c:v>
                </c:pt>
                <c:pt idx="1021">
                  <c:v>15363793.1034481</c:v>
                </c:pt>
                <c:pt idx="1022">
                  <c:v>15378735.6321838</c:v>
                </c:pt>
                <c:pt idx="1023">
                  <c:v>15393678.1609194</c:v>
                </c:pt>
                <c:pt idx="1024">
                  <c:v>15408620.689655</c:v>
                </c:pt>
                <c:pt idx="1025">
                  <c:v>15423563.218390699</c:v>
                </c:pt>
                <c:pt idx="1026">
                  <c:v>15438505.7471263</c:v>
                </c:pt>
                <c:pt idx="1027">
                  <c:v>15453448.2758619</c:v>
                </c:pt>
                <c:pt idx="1028">
                  <c:v>15468390.804597501</c:v>
                </c:pt>
                <c:pt idx="1029">
                  <c:v>15483333.3333332</c:v>
                </c:pt>
                <c:pt idx="1030">
                  <c:v>15498275.8620688</c:v>
                </c:pt>
                <c:pt idx="1031">
                  <c:v>15513218.390804401</c:v>
                </c:pt>
                <c:pt idx="1032">
                  <c:v>15528160.9195401</c:v>
                </c:pt>
                <c:pt idx="1033">
                  <c:v>15543103.4482757</c:v>
                </c:pt>
                <c:pt idx="1034">
                  <c:v>15558045.977011301</c:v>
                </c:pt>
                <c:pt idx="1035">
                  <c:v>15572988.505747</c:v>
                </c:pt>
                <c:pt idx="1036">
                  <c:v>15587931.0344826</c:v>
                </c:pt>
                <c:pt idx="1037">
                  <c:v>15602873.563218201</c:v>
                </c:pt>
                <c:pt idx="1038">
                  <c:v>15617816.0919539</c:v>
                </c:pt>
                <c:pt idx="1039">
                  <c:v>15632758.6206895</c:v>
                </c:pt>
                <c:pt idx="1040">
                  <c:v>15647701.149425101</c:v>
                </c:pt>
                <c:pt idx="1041">
                  <c:v>15662643.6781608</c:v>
                </c:pt>
                <c:pt idx="1042">
                  <c:v>15677586.2068964</c:v>
                </c:pt>
                <c:pt idx="1043">
                  <c:v>15692528.735632</c:v>
                </c:pt>
                <c:pt idx="1044">
                  <c:v>15707471.2643677</c:v>
                </c:pt>
                <c:pt idx="1045">
                  <c:v>15722413.7931033</c:v>
                </c:pt>
                <c:pt idx="1046">
                  <c:v>15737356.3218389</c:v>
                </c:pt>
                <c:pt idx="1047">
                  <c:v>15752298.8505746</c:v>
                </c:pt>
                <c:pt idx="1048">
                  <c:v>15767241.3793102</c:v>
                </c:pt>
                <c:pt idx="1049">
                  <c:v>15782183.9080458</c:v>
                </c:pt>
                <c:pt idx="1050">
                  <c:v>15797126.4367815</c:v>
                </c:pt>
                <c:pt idx="1051">
                  <c:v>15812068.9655171</c:v>
                </c:pt>
                <c:pt idx="1052">
                  <c:v>15827011.4942527</c:v>
                </c:pt>
                <c:pt idx="1053">
                  <c:v>15841954.022988399</c:v>
                </c:pt>
                <c:pt idx="1054">
                  <c:v>15856896.551724</c:v>
                </c:pt>
                <c:pt idx="1055">
                  <c:v>15871839.0804596</c:v>
                </c:pt>
                <c:pt idx="1056">
                  <c:v>15886781.609195201</c:v>
                </c:pt>
                <c:pt idx="1057">
                  <c:v>15901724.1379309</c:v>
                </c:pt>
                <c:pt idx="1058">
                  <c:v>15916666.6666665</c:v>
                </c:pt>
                <c:pt idx="1059">
                  <c:v>15931609.195402101</c:v>
                </c:pt>
                <c:pt idx="1060">
                  <c:v>15946551.7241378</c:v>
                </c:pt>
                <c:pt idx="1061">
                  <c:v>15961494.2528734</c:v>
                </c:pt>
                <c:pt idx="1062">
                  <c:v>15976436.781609001</c:v>
                </c:pt>
                <c:pt idx="1063">
                  <c:v>15991379.3103447</c:v>
                </c:pt>
                <c:pt idx="1064">
                  <c:v>16006321.8390803</c:v>
                </c:pt>
                <c:pt idx="1065">
                  <c:v>16021264.367815901</c:v>
                </c:pt>
                <c:pt idx="1066">
                  <c:v>16036206.8965516</c:v>
                </c:pt>
                <c:pt idx="1067">
                  <c:v>16051149.4252872</c:v>
                </c:pt>
                <c:pt idx="1068">
                  <c:v>16066091.954022801</c:v>
                </c:pt>
                <c:pt idx="1069">
                  <c:v>16081034.4827585</c:v>
                </c:pt>
                <c:pt idx="1070">
                  <c:v>16095977.0114941</c:v>
                </c:pt>
                <c:pt idx="1071">
                  <c:v>16110919.540229701</c:v>
                </c:pt>
                <c:pt idx="1072">
                  <c:v>16125862.0689654</c:v>
                </c:pt>
                <c:pt idx="1073">
                  <c:v>16140804.597701</c:v>
                </c:pt>
                <c:pt idx="1074">
                  <c:v>16155747.1264366</c:v>
                </c:pt>
                <c:pt idx="1075">
                  <c:v>16170689.6551723</c:v>
                </c:pt>
                <c:pt idx="1076">
                  <c:v>16185632.1839079</c:v>
                </c:pt>
                <c:pt idx="1077">
                  <c:v>16200574.7126435</c:v>
                </c:pt>
                <c:pt idx="1078">
                  <c:v>16215517.2413792</c:v>
                </c:pt>
                <c:pt idx="1079">
                  <c:v>16230459.7701148</c:v>
                </c:pt>
                <c:pt idx="1080">
                  <c:v>16245402.2988504</c:v>
                </c:pt>
                <c:pt idx="1081">
                  <c:v>16260344.8275861</c:v>
                </c:pt>
                <c:pt idx="1082">
                  <c:v>16275287.3563217</c:v>
                </c:pt>
                <c:pt idx="1083">
                  <c:v>16290229.8850573</c:v>
                </c:pt>
                <c:pt idx="1084">
                  <c:v>16305172.413792901</c:v>
                </c:pt>
                <c:pt idx="1085">
                  <c:v>16320114.9425286</c:v>
                </c:pt>
                <c:pt idx="1086">
                  <c:v>16335057.4712642</c:v>
                </c:pt>
                <c:pt idx="1087">
                  <c:v>16349999.999999801</c:v>
                </c:pt>
                <c:pt idx="1088">
                  <c:v>16364942.5287355</c:v>
                </c:pt>
                <c:pt idx="1089">
                  <c:v>16379885.0574711</c:v>
                </c:pt>
                <c:pt idx="1090">
                  <c:v>16394827.586206701</c:v>
                </c:pt>
                <c:pt idx="1091">
                  <c:v>16409770.1149424</c:v>
                </c:pt>
                <c:pt idx="1092">
                  <c:v>16424712.643678</c:v>
                </c:pt>
                <c:pt idx="1093">
                  <c:v>16439655.172413601</c:v>
                </c:pt>
                <c:pt idx="1094">
                  <c:v>16454597.7011493</c:v>
                </c:pt>
                <c:pt idx="1095">
                  <c:v>16469540.2298849</c:v>
                </c:pt>
                <c:pt idx="1096">
                  <c:v>16484482.758620501</c:v>
                </c:pt>
                <c:pt idx="1097">
                  <c:v>16499425.2873562</c:v>
                </c:pt>
                <c:pt idx="1098">
                  <c:v>16514367.8160918</c:v>
                </c:pt>
                <c:pt idx="1099">
                  <c:v>16529310.344827401</c:v>
                </c:pt>
                <c:pt idx="1100">
                  <c:v>16544252.8735631</c:v>
                </c:pt>
                <c:pt idx="1101">
                  <c:v>16559195.4022987</c:v>
                </c:pt>
                <c:pt idx="1102">
                  <c:v>16574137.9310343</c:v>
                </c:pt>
                <c:pt idx="1103">
                  <c:v>16589080.45977</c:v>
                </c:pt>
                <c:pt idx="1104">
                  <c:v>16604022.9885056</c:v>
                </c:pt>
                <c:pt idx="1105">
                  <c:v>16618965.5172412</c:v>
                </c:pt>
                <c:pt idx="1106">
                  <c:v>16633908.0459769</c:v>
                </c:pt>
                <c:pt idx="1107">
                  <c:v>16648850.5747125</c:v>
                </c:pt>
                <c:pt idx="1108">
                  <c:v>16663793.1034481</c:v>
                </c:pt>
                <c:pt idx="1109">
                  <c:v>16678735.632183701</c:v>
                </c:pt>
                <c:pt idx="1110">
                  <c:v>16693678.1609194</c:v>
                </c:pt>
                <c:pt idx="1111">
                  <c:v>16708620.689655</c:v>
                </c:pt>
                <c:pt idx="1112">
                  <c:v>16723563.218390601</c:v>
                </c:pt>
                <c:pt idx="1113">
                  <c:v>16738505.7471263</c:v>
                </c:pt>
                <c:pt idx="1114">
                  <c:v>16753448.2758619</c:v>
                </c:pt>
                <c:pt idx="1115">
                  <c:v>16768390.804597501</c:v>
                </c:pt>
                <c:pt idx="1116">
                  <c:v>16783333.333333202</c:v>
                </c:pt>
                <c:pt idx="1117">
                  <c:v>16798275.862068798</c:v>
                </c:pt>
                <c:pt idx="1118">
                  <c:v>16813218.390804399</c:v>
                </c:pt>
                <c:pt idx="1119">
                  <c:v>16828160.9195401</c:v>
                </c:pt>
                <c:pt idx="1120">
                  <c:v>16843103.4482757</c:v>
                </c:pt>
                <c:pt idx="1121">
                  <c:v>16858045.977011301</c:v>
                </c:pt>
                <c:pt idx="1122">
                  <c:v>16872988.505747002</c:v>
                </c:pt>
                <c:pt idx="1123">
                  <c:v>16887931.034482598</c:v>
                </c:pt>
                <c:pt idx="1124">
                  <c:v>16902873.563218199</c:v>
                </c:pt>
                <c:pt idx="1125">
                  <c:v>16917816.0919539</c:v>
                </c:pt>
                <c:pt idx="1126">
                  <c:v>16932758.6206895</c:v>
                </c:pt>
                <c:pt idx="1127">
                  <c:v>16947701.149425101</c:v>
                </c:pt>
                <c:pt idx="1128">
                  <c:v>16962643.678160802</c:v>
                </c:pt>
                <c:pt idx="1129">
                  <c:v>16977586.206896398</c:v>
                </c:pt>
                <c:pt idx="1130">
                  <c:v>16992528.735631999</c:v>
                </c:pt>
                <c:pt idx="1131">
                  <c:v>17007471.2643677</c:v>
                </c:pt>
                <c:pt idx="1132">
                  <c:v>17022413.7931033</c:v>
                </c:pt>
                <c:pt idx="1133">
                  <c:v>17037356.321839001</c:v>
                </c:pt>
                <c:pt idx="1134">
                  <c:v>17052298.850574601</c:v>
                </c:pt>
                <c:pt idx="1135">
                  <c:v>17067241.379310202</c:v>
                </c:pt>
                <c:pt idx="1136">
                  <c:v>17082183.908045899</c:v>
                </c:pt>
                <c:pt idx="1137">
                  <c:v>17097126.4367815</c:v>
                </c:pt>
                <c:pt idx="1138">
                  <c:v>17112068.9655171</c:v>
                </c:pt>
                <c:pt idx="1139">
                  <c:v>17127011.494252801</c:v>
                </c:pt>
                <c:pt idx="1140">
                  <c:v>17141954.022988401</c:v>
                </c:pt>
                <c:pt idx="1141">
                  <c:v>17156896.551724002</c:v>
                </c:pt>
                <c:pt idx="1142">
                  <c:v>17171839.080459699</c:v>
                </c:pt>
                <c:pt idx="1143">
                  <c:v>17186781.609195299</c:v>
                </c:pt>
                <c:pt idx="1144">
                  <c:v>17201724.1379309</c:v>
                </c:pt>
                <c:pt idx="1145">
                  <c:v>17216666.666666601</c:v>
                </c:pt>
                <c:pt idx="1146">
                  <c:v>17231609.195402201</c:v>
                </c:pt>
                <c:pt idx="1147">
                  <c:v>17246551.724137802</c:v>
                </c:pt>
                <c:pt idx="1148">
                  <c:v>17261494.252873499</c:v>
                </c:pt>
                <c:pt idx="1149">
                  <c:v>17276436.781609099</c:v>
                </c:pt>
                <c:pt idx="1150">
                  <c:v>17291379.3103447</c:v>
                </c:pt>
                <c:pt idx="1151">
                  <c:v>17306321.839080401</c:v>
                </c:pt>
                <c:pt idx="1152">
                  <c:v>17321264.367816001</c:v>
                </c:pt>
                <c:pt idx="1153">
                  <c:v>17336206.896551602</c:v>
                </c:pt>
                <c:pt idx="1154">
                  <c:v>17351149.425287299</c:v>
                </c:pt>
                <c:pt idx="1155">
                  <c:v>17366091.954022899</c:v>
                </c:pt>
                <c:pt idx="1156">
                  <c:v>17381034.4827585</c:v>
                </c:pt>
                <c:pt idx="1157">
                  <c:v>17395977.011494201</c:v>
                </c:pt>
                <c:pt idx="1158">
                  <c:v>17410919.540229801</c:v>
                </c:pt>
                <c:pt idx="1159">
                  <c:v>17425862.068965402</c:v>
                </c:pt>
                <c:pt idx="1160">
                  <c:v>17440804.597701099</c:v>
                </c:pt>
                <c:pt idx="1161">
                  <c:v>17455747.126436699</c:v>
                </c:pt>
                <c:pt idx="1162">
                  <c:v>17470689.6551723</c:v>
                </c:pt>
                <c:pt idx="1163">
                  <c:v>17485632.183908001</c:v>
                </c:pt>
                <c:pt idx="1164">
                  <c:v>17500574.712643601</c:v>
                </c:pt>
                <c:pt idx="1165">
                  <c:v>17515517.241379201</c:v>
                </c:pt>
                <c:pt idx="1166">
                  <c:v>17530459.770114899</c:v>
                </c:pt>
                <c:pt idx="1167">
                  <c:v>17545402.298850499</c:v>
                </c:pt>
                <c:pt idx="1168">
                  <c:v>17560344.8275861</c:v>
                </c:pt>
                <c:pt idx="1169">
                  <c:v>17575287.356321801</c:v>
                </c:pt>
                <c:pt idx="1170">
                  <c:v>17590229.885057401</c:v>
                </c:pt>
                <c:pt idx="1171">
                  <c:v>17605172.413793001</c:v>
                </c:pt>
                <c:pt idx="1172">
                  <c:v>17620114.942528699</c:v>
                </c:pt>
                <c:pt idx="1173">
                  <c:v>17635057.471264299</c:v>
                </c:pt>
                <c:pt idx="1174">
                  <c:v>17649999.999999899</c:v>
                </c:pt>
                <c:pt idx="1175">
                  <c:v>17664942.5287356</c:v>
                </c:pt>
                <c:pt idx="1176">
                  <c:v>17679885.057471201</c:v>
                </c:pt>
                <c:pt idx="1177">
                  <c:v>17694827.586206801</c:v>
                </c:pt>
                <c:pt idx="1178">
                  <c:v>17709770.114942499</c:v>
                </c:pt>
                <c:pt idx="1179">
                  <c:v>17724712.643678099</c:v>
                </c:pt>
                <c:pt idx="1180">
                  <c:v>17739655.172413699</c:v>
                </c:pt>
                <c:pt idx="1181">
                  <c:v>17754597.7011494</c:v>
                </c:pt>
                <c:pt idx="1182">
                  <c:v>17769540.229885001</c:v>
                </c:pt>
                <c:pt idx="1183">
                  <c:v>17784482.758620601</c:v>
                </c:pt>
                <c:pt idx="1184">
                  <c:v>17799425.287356298</c:v>
                </c:pt>
                <c:pt idx="1185">
                  <c:v>17814367.816091899</c:v>
                </c:pt>
                <c:pt idx="1186">
                  <c:v>17829310.3448276</c:v>
                </c:pt>
                <c:pt idx="1187">
                  <c:v>17844252.8735632</c:v>
                </c:pt>
                <c:pt idx="1188">
                  <c:v>17859195.402298801</c:v>
                </c:pt>
                <c:pt idx="1189">
                  <c:v>17874137.931034502</c:v>
                </c:pt>
                <c:pt idx="1190">
                  <c:v>17889080.459770098</c:v>
                </c:pt>
                <c:pt idx="1191">
                  <c:v>17904022.988505699</c:v>
                </c:pt>
                <c:pt idx="1192">
                  <c:v>17918965.5172414</c:v>
                </c:pt>
                <c:pt idx="1193">
                  <c:v>17933908.045977</c:v>
                </c:pt>
                <c:pt idx="1194">
                  <c:v>17948850.574712601</c:v>
                </c:pt>
                <c:pt idx="1195">
                  <c:v>17963793.103448302</c:v>
                </c:pt>
                <c:pt idx="1196">
                  <c:v>17978735.632183898</c:v>
                </c:pt>
                <c:pt idx="1197">
                  <c:v>17993678.160919499</c:v>
                </c:pt>
                <c:pt idx="1198">
                  <c:v>18008620.6896552</c:v>
                </c:pt>
                <c:pt idx="1199">
                  <c:v>18023563.2183908</c:v>
                </c:pt>
                <c:pt idx="1200">
                  <c:v>18038505.7471264</c:v>
                </c:pt>
                <c:pt idx="1201">
                  <c:v>18053448.275862101</c:v>
                </c:pt>
                <c:pt idx="1202">
                  <c:v>18068390.804597698</c:v>
                </c:pt>
                <c:pt idx="1203">
                  <c:v>18083333.333333299</c:v>
                </c:pt>
                <c:pt idx="1204">
                  <c:v>18098275.862069</c:v>
                </c:pt>
                <c:pt idx="1205">
                  <c:v>18113218.3908046</c:v>
                </c:pt>
                <c:pt idx="1206">
                  <c:v>18128160.9195402</c:v>
                </c:pt>
                <c:pt idx="1207">
                  <c:v>18143103.448275901</c:v>
                </c:pt>
                <c:pt idx="1208">
                  <c:v>18158045.977011502</c:v>
                </c:pt>
                <c:pt idx="1209">
                  <c:v>18172988.505747098</c:v>
                </c:pt>
                <c:pt idx="1210">
                  <c:v>18187931.034482799</c:v>
                </c:pt>
                <c:pt idx="1211">
                  <c:v>18202873.5632184</c:v>
                </c:pt>
                <c:pt idx="1212">
                  <c:v>18217816.091954</c:v>
                </c:pt>
                <c:pt idx="1213">
                  <c:v>18232758.620689701</c:v>
                </c:pt>
                <c:pt idx="1214">
                  <c:v>18247701.149425302</c:v>
                </c:pt>
                <c:pt idx="1215">
                  <c:v>18262643.678160898</c:v>
                </c:pt>
                <c:pt idx="1216">
                  <c:v>18277586.206896599</c:v>
                </c:pt>
                <c:pt idx="1217">
                  <c:v>18292528.7356322</c:v>
                </c:pt>
                <c:pt idx="1218">
                  <c:v>18307471.2643678</c:v>
                </c:pt>
                <c:pt idx="1219">
                  <c:v>18322413.793103501</c:v>
                </c:pt>
                <c:pt idx="1220">
                  <c:v>18337356.321839102</c:v>
                </c:pt>
                <c:pt idx="1221">
                  <c:v>18352298.850574698</c:v>
                </c:pt>
                <c:pt idx="1222">
                  <c:v>18367241.379310399</c:v>
                </c:pt>
                <c:pt idx="1223">
                  <c:v>18382183.908046</c:v>
                </c:pt>
                <c:pt idx="1224">
                  <c:v>18397126.4367816</c:v>
                </c:pt>
                <c:pt idx="1225">
                  <c:v>18412068.965517301</c:v>
                </c:pt>
                <c:pt idx="1226">
                  <c:v>18427011.494252902</c:v>
                </c:pt>
                <c:pt idx="1227">
                  <c:v>18441954.022988498</c:v>
                </c:pt>
                <c:pt idx="1228">
                  <c:v>18456896.551724199</c:v>
                </c:pt>
                <c:pt idx="1229">
                  <c:v>18471839.0804598</c:v>
                </c:pt>
                <c:pt idx="1230">
                  <c:v>18486781.6091954</c:v>
                </c:pt>
                <c:pt idx="1231">
                  <c:v>18501724.137931101</c:v>
                </c:pt>
                <c:pt idx="1232">
                  <c:v>18516666.666666701</c:v>
                </c:pt>
                <c:pt idx="1233">
                  <c:v>18531609.195402302</c:v>
                </c:pt>
                <c:pt idx="1234">
                  <c:v>18546551.724137999</c:v>
                </c:pt>
                <c:pt idx="1235">
                  <c:v>18561494.2528736</c:v>
                </c:pt>
                <c:pt idx="1236">
                  <c:v>18576436.7816092</c:v>
                </c:pt>
                <c:pt idx="1237">
                  <c:v>18591379.310344901</c:v>
                </c:pt>
                <c:pt idx="1238">
                  <c:v>18606321.839080501</c:v>
                </c:pt>
                <c:pt idx="1239">
                  <c:v>18621264.367816102</c:v>
                </c:pt>
                <c:pt idx="1240">
                  <c:v>18636206.896551799</c:v>
                </c:pt>
                <c:pt idx="1241">
                  <c:v>18651149.425287399</c:v>
                </c:pt>
                <c:pt idx="1242">
                  <c:v>18666091.9540231</c:v>
                </c:pt>
                <c:pt idx="1243">
                  <c:v>18681034.482758701</c:v>
                </c:pt>
                <c:pt idx="1244">
                  <c:v>18695977.011494301</c:v>
                </c:pt>
                <c:pt idx="1245">
                  <c:v>18710919.540229999</c:v>
                </c:pt>
                <c:pt idx="1246">
                  <c:v>18725862.068965599</c:v>
                </c:pt>
                <c:pt idx="1247">
                  <c:v>18740804.597701199</c:v>
                </c:pt>
                <c:pt idx="1248">
                  <c:v>18755747.1264369</c:v>
                </c:pt>
                <c:pt idx="1249">
                  <c:v>18770689.655172501</c:v>
                </c:pt>
                <c:pt idx="1250">
                  <c:v>18785632.183908101</c:v>
                </c:pt>
                <c:pt idx="1251">
                  <c:v>18800574.712643798</c:v>
                </c:pt>
                <c:pt idx="1252">
                  <c:v>18815517.241379399</c:v>
                </c:pt>
                <c:pt idx="1253">
                  <c:v>18830459.770114999</c:v>
                </c:pt>
                <c:pt idx="1254">
                  <c:v>18845402.2988507</c:v>
                </c:pt>
                <c:pt idx="1255">
                  <c:v>18860344.827586301</c:v>
                </c:pt>
                <c:pt idx="1256">
                  <c:v>18875287.356321901</c:v>
                </c:pt>
                <c:pt idx="1257">
                  <c:v>18890229.885057598</c:v>
                </c:pt>
                <c:pt idx="1258">
                  <c:v>18905172.413793199</c:v>
                </c:pt>
                <c:pt idx="1259">
                  <c:v>18920114.942528799</c:v>
                </c:pt>
                <c:pt idx="1260">
                  <c:v>18935057.4712645</c:v>
                </c:pt>
                <c:pt idx="1261">
                  <c:v>18950000.000000101</c:v>
                </c:pt>
                <c:pt idx="1262">
                  <c:v>18964942.528735701</c:v>
                </c:pt>
                <c:pt idx="1263">
                  <c:v>18979885.057471398</c:v>
                </c:pt>
                <c:pt idx="1264">
                  <c:v>18994827.586206999</c:v>
                </c:pt>
                <c:pt idx="1265">
                  <c:v>19009770.114942599</c:v>
                </c:pt>
                <c:pt idx="1266">
                  <c:v>19024712.6436783</c:v>
                </c:pt>
                <c:pt idx="1267">
                  <c:v>19039655.1724139</c:v>
                </c:pt>
                <c:pt idx="1268">
                  <c:v>19054597.701149501</c:v>
                </c:pt>
                <c:pt idx="1269">
                  <c:v>19069540.229885198</c:v>
                </c:pt>
                <c:pt idx="1270">
                  <c:v>19084482.758620799</c:v>
                </c:pt>
                <c:pt idx="1271">
                  <c:v>19099425.287356399</c:v>
                </c:pt>
                <c:pt idx="1272">
                  <c:v>19114367.8160921</c:v>
                </c:pt>
                <c:pt idx="1273">
                  <c:v>19129310.3448277</c:v>
                </c:pt>
                <c:pt idx="1274">
                  <c:v>19144252.873563301</c:v>
                </c:pt>
                <c:pt idx="1275">
                  <c:v>19159195.402299002</c:v>
                </c:pt>
                <c:pt idx="1276">
                  <c:v>19174137.931034598</c:v>
                </c:pt>
                <c:pt idx="1277">
                  <c:v>19189080.459770199</c:v>
                </c:pt>
                <c:pt idx="1278">
                  <c:v>19204022.9885059</c:v>
                </c:pt>
                <c:pt idx="1279">
                  <c:v>19218965.5172415</c:v>
                </c:pt>
                <c:pt idx="1280">
                  <c:v>19233908.045977101</c:v>
                </c:pt>
                <c:pt idx="1281">
                  <c:v>19248850.574712802</c:v>
                </c:pt>
                <c:pt idx="1282">
                  <c:v>19263793.103448398</c:v>
                </c:pt>
                <c:pt idx="1283">
                  <c:v>19278735.632183999</c:v>
                </c:pt>
                <c:pt idx="1284">
                  <c:v>19293678.1609197</c:v>
                </c:pt>
                <c:pt idx="1285">
                  <c:v>19308620.6896553</c:v>
                </c:pt>
                <c:pt idx="1286">
                  <c:v>19323563.218390901</c:v>
                </c:pt>
                <c:pt idx="1287">
                  <c:v>19338505.747126602</c:v>
                </c:pt>
                <c:pt idx="1288">
                  <c:v>19353448.275862198</c:v>
                </c:pt>
                <c:pt idx="1289">
                  <c:v>19368390.804597799</c:v>
                </c:pt>
                <c:pt idx="1290">
                  <c:v>19383333.3333335</c:v>
                </c:pt>
                <c:pt idx="1291">
                  <c:v>19398275.8620691</c:v>
                </c:pt>
                <c:pt idx="1292">
                  <c:v>19413218.390804701</c:v>
                </c:pt>
                <c:pt idx="1293">
                  <c:v>19428160.919540402</c:v>
                </c:pt>
                <c:pt idx="1294">
                  <c:v>19443103.448275998</c:v>
                </c:pt>
                <c:pt idx="1295">
                  <c:v>19458045.977011599</c:v>
                </c:pt>
                <c:pt idx="1296">
                  <c:v>19472988.5057473</c:v>
                </c:pt>
                <c:pt idx="1297">
                  <c:v>19487931.0344829</c:v>
                </c:pt>
                <c:pt idx="1298">
                  <c:v>19502873.563218601</c:v>
                </c:pt>
                <c:pt idx="1299">
                  <c:v>19517816.091954201</c:v>
                </c:pt>
                <c:pt idx="1300">
                  <c:v>19532758.620689798</c:v>
                </c:pt>
                <c:pt idx="1301">
                  <c:v>19547701.149425499</c:v>
                </c:pt>
                <c:pt idx="1302">
                  <c:v>19562643.6781611</c:v>
                </c:pt>
                <c:pt idx="1303">
                  <c:v>19577586.2068967</c:v>
                </c:pt>
                <c:pt idx="1304">
                  <c:v>19592528.735632401</c:v>
                </c:pt>
                <c:pt idx="1305">
                  <c:v>19607471.264368001</c:v>
                </c:pt>
                <c:pt idx="1306">
                  <c:v>19622413.793103602</c:v>
                </c:pt>
                <c:pt idx="1307">
                  <c:v>19637356.321839299</c:v>
                </c:pt>
                <c:pt idx="1308">
                  <c:v>19652298.850574899</c:v>
                </c:pt>
                <c:pt idx="1309">
                  <c:v>19667241.3793105</c:v>
                </c:pt>
                <c:pt idx="1310">
                  <c:v>19682183.908046201</c:v>
                </c:pt>
                <c:pt idx="1311">
                  <c:v>19697126.436781801</c:v>
                </c:pt>
                <c:pt idx="1312">
                  <c:v>19712068.965517402</c:v>
                </c:pt>
                <c:pt idx="1313">
                  <c:v>19727011.494253099</c:v>
                </c:pt>
                <c:pt idx="1314">
                  <c:v>19741954.022988699</c:v>
                </c:pt>
                <c:pt idx="1315">
                  <c:v>19756896.5517243</c:v>
                </c:pt>
                <c:pt idx="1316">
                  <c:v>19771839.080460001</c:v>
                </c:pt>
                <c:pt idx="1317">
                  <c:v>19786781.609195601</c:v>
                </c:pt>
                <c:pt idx="1318">
                  <c:v>19801724.137931202</c:v>
                </c:pt>
                <c:pt idx="1319">
                  <c:v>19816666.666666899</c:v>
                </c:pt>
                <c:pt idx="1320">
                  <c:v>19831609.195402499</c:v>
                </c:pt>
                <c:pt idx="1321">
                  <c:v>19846551.7241381</c:v>
                </c:pt>
                <c:pt idx="1322">
                  <c:v>19861494.252873801</c:v>
                </c:pt>
                <c:pt idx="1323">
                  <c:v>19876436.781609401</c:v>
                </c:pt>
                <c:pt idx="1324">
                  <c:v>19891379.310345002</c:v>
                </c:pt>
                <c:pt idx="1325">
                  <c:v>19906321.839080699</c:v>
                </c:pt>
                <c:pt idx="1326">
                  <c:v>19921264.367816299</c:v>
                </c:pt>
                <c:pt idx="1327">
                  <c:v>19936206.8965519</c:v>
                </c:pt>
                <c:pt idx="1328">
                  <c:v>19951149.425287601</c:v>
                </c:pt>
                <c:pt idx="1329">
                  <c:v>19966091.954023201</c:v>
                </c:pt>
                <c:pt idx="1330">
                  <c:v>19981034.482758801</c:v>
                </c:pt>
                <c:pt idx="1331">
                  <c:v>19995977.011494499</c:v>
                </c:pt>
                <c:pt idx="1332">
                  <c:v>20010919.540230099</c:v>
                </c:pt>
                <c:pt idx="1333">
                  <c:v>20025862.0689657</c:v>
                </c:pt>
                <c:pt idx="1334">
                  <c:v>20040804.597701401</c:v>
                </c:pt>
                <c:pt idx="1335">
                  <c:v>20055747.126437001</c:v>
                </c:pt>
                <c:pt idx="1336">
                  <c:v>20070689.655172601</c:v>
                </c:pt>
                <c:pt idx="1337">
                  <c:v>20085632.183908299</c:v>
                </c:pt>
                <c:pt idx="1338">
                  <c:v>20100574.712643899</c:v>
                </c:pt>
                <c:pt idx="1339">
                  <c:v>20115517.241379499</c:v>
                </c:pt>
                <c:pt idx="1340">
                  <c:v>20130459.7701152</c:v>
                </c:pt>
                <c:pt idx="1341">
                  <c:v>20145402.298850801</c:v>
                </c:pt>
                <c:pt idx="1342">
                  <c:v>20160344.827586401</c:v>
                </c:pt>
                <c:pt idx="1343">
                  <c:v>20175287.356322099</c:v>
                </c:pt>
                <c:pt idx="1344">
                  <c:v>20190229.885057699</c:v>
                </c:pt>
                <c:pt idx="1345">
                  <c:v>20205172.413793299</c:v>
                </c:pt>
                <c:pt idx="1346">
                  <c:v>20220114.942529</c:v>
                </c:pt>
                <c:pt idx="1347">
                  <c:v>20235057.471264601</c:v>
                </c:pt>
                <c:pt idx="1348">
                  <c:v>20250000.000000201</c:v>
                </c:pt>
                <c:pt idx="1349">
                  <c:v>20264942.528735898</c:v>
                </c:pt>
                <c:pt idx="1350">
                  <c:v>20279885.057471499</c:v>
                </c:pt>
                <c:pt idx="1351">
                  <c:v>20294827.5862072</c:v>
                </c:pt>
                <c:pt idx="1352">
                  <c:v>20309770.1149428</c:v>
                </c:pt>
                <c:pt idx="1353">
                  <c:v>20324712.643678401</c:v>
                </c:pt>
                <c:pt idx="1354">
                  <c:v>20339655.172414102</c:v>
                </c:pt>
                <c:pt idx="1355">
                  <c:v>20354597.701149698</c:v>
                </c:pt>
                <c:pt idx="1356">
                  <c:v>20369540.229885299</c:v>
                </c:pt>
                <c:pt idx="1357">
                  <c:v>20384482.758621</c:v>
                </c:pt>
                <c:pt idx="1358">
                  <c:v>20399425.2873566</c:v>
                </c:pt>
                <c:pt idx="1359">
                  <c:v>20414367.816092201</c:v>
                </c:pt>
                <c:pt idx="1360">
                  <c:v>20429310.344827902</c:v>
                </c:pt>
                <c:pt idx="1361">
                  <c:v>20444252.873563498</c:v>
                </c:pt>
                <c:pt idx="1362">
                  <c:v>20459195.402299099</c:v>
                </c:pt>
                <c:pt idx="1363">
                  <c:v>20474137.9310348</c:v>
                </c:pt>
                <c:pt idx="1364">
                  <c:v>20489080.4597704</c:v>
                </c:pt>
                <c:pt idx="1365">
                  <c:v>20504022.988506</c:v>
                </c:pt>
                <c:pt idx="1366">
                  <c:v>20518965.517241701</c:v>
                </c:pt>
                <c:pt idx="1367">
                  <c:v>20533908.045977298</c:v>
                </c:pt>
                <c:pt idx="1368">
                  <c:v>20548850.574712899</c:v>
                </c:pt>
                <c:pt idx="1369">
                  <c:v>20563793.1034486</c:v>
                </c:pt>
                <c:pt idx="1370">
                  <c:v>20578735.6321842</c:v>
                </c:pt>
                <c:pt idx="1371">
                  <c:v>20593678.1609198</c:v>
                </c:pt>
                <c:pt idx="1372">
                  <c:v>20608620.689655501</c:v>
                </c:pt>
                <c:pt idx="1373">
                  <c:v>20623563.218391102</c:v>
                </c:pt>
                <c:pt idx="1374">
                  <c:v>20638505.747126698</c:v>
                </c:pt>
                <c:pt idx="1375">
                  <c:v>20653448.275862399</c:v>
                </c:pt>
                <c:pt idx="1376">
                  <c:v>20668390.804598</c:v>
                </c:pt>
                <c:pt idx="1377">
                  <c:v>20683333.3333336</c:v>
                </c:pt>
                <c:pt idx="1378">
                  <c:v>20698275.862069301</c:v>
                </c:pt>
                <c:pt idx="1379">
                  <c:v>20713218.390804902</c:v>
                </c:pt>
                <c:pt idx="1380">
                  <c:v>20728160.919540498</c:v>
                </c:pt>
                <c:pt idx="1381">
                  <c:v>20743103.448276199</c:v>
                </c:pt>
                <c:pt idx="1382">
                  <c:v>20758045.9770118</c:v>
                </c:pt>
                <c:pt idx="1383">
                  <c:v>20772988.5057474</c:v>
                </c:pt>
                <c:pt idx="1384">
                  <c:v>20787931.034483101</c:v>
                </c:pt>
                <c:pt idx="1385">
                  <c:v>20802873.563218702</c:v>
                </c:pt>
                <c:pt idx="1386">
                  <c:v>20817816.091954298</c:v>
                </c:pt>
                <c:pt idx="1387">
                  <c:v>20832758.620689999</c:v>
                </c:pt>
                <c:pt idx="1388">
                  <c:v>20847701.1494256</c:v>
                </c:pt>
                <c:pt idx="1389">
                  <c:v>20862643.6781612</c:v>
                </c:pt>
                <c:pt idx="1390">
                  <c:v>20877586.206896901</c:v>
                </c:pt>
                <c:pt idx="1391">
                  <c:v>20892528.735632502</c:v>
                </c:pt>
                <c:pt idx="1392">
                  <c:v>20907471.264368098</c:v>
                </c:pt>
                <c:pt idx="1393">
                  <c:v>20922413.793103799</c:v>
                </c:pt>
                <c:pt idx="1394">
                  <c:v>20937356.3218394</c:v>
                </c:pt>
                <c:pt idx="1395">
                  <c:v>20952298.850575</c:v>
                </c:pt>
                <c:pt idx="1396">
                  <c:v>20967241.379310701</c:v>
                </c:pt>
                <c:pt idx="1397">
                  <c:v>20982183.908046301</c:v>
                </c:pt>
                <c:pt idx="1398">
                  <c:v>20997126.436781898</c:v>
                </c:pt>
                <c:pt idx="1399">
                  <c:v>21012068.965517599</c:v>
                </c:pt>
                <c:pt idx="1400">
                  <c:v>21027011.4942532</c:v>
                </c:pt>
                <c:pt idx="1401">
                  <c:v>21041954.0229888</c:v>
                </c:pt>
                <c:pt idx="1402">
                  <c:v>21056896.551724501</c:v>
                </c:pt>
                <c:pt idx="1403">
                  <c:v>21071839.080460101</c:v>
                </c:pt>
                <c:pt idx="1404">
                  <c:v>21086781.609195702</c:v>
                </c:pt>
                <c:pt idx="1405">
                  <c:v>21101724.137931399</c:v>
                </c:pt>
                <c:pt idx="1406">
                  <c:v>21116666.666666999</c:v>
                </c:pt>
                <c:pt idx="1407">
                  <c:v>21131609.1954027</c:v>
                </c:pt>
                <c:pt idx="1408">
                  <c:v>21146551.724138301</c:v>
                </c:pt>
                <c:pt idx="1409">
                  <c:v>21161494.252873901</c:v>
                </c:pt>
                <c:pt idx="1410">
                  <c:v>21176436.781609599</c:v>
                </c:pt>
                <c:pt idx="1411">
                  <c:v>21191379.310345199</c:v>
                </c:pt>
                <c:pt idx="1412">
                  <c:v>21206321.839080799</c:v>
                </c:pt>
                <c:pt idx="1413">
                  <c:v>21221264.3678165</c:v>
                </c:pt>
                <c:pt idx="1414">
                  <c:v>21236206.896552101</c:v>
                </c:pt>
                <c:pt idx="1415">
                  <c:v>21251149.425287701</c:v>
                </c:pt>
                <c:pt idx="1416">
                  <c:v>21266091.954023398</c:v>
                </c:pt>
                <c:pt idx="1417">
                  <c:v>21281034.482758999</c:v>
                </c:pt>
                <c:pt idx="1418">
                  <c:v>21295977.011494599</c:v>
                </c:pt>
                <c:pt idx="1419">
                  <c:v>21310919.5402303</c:v>
                </c:pt>
                <c:pt idx="1420">
                  <c:v>21325862.068965901</c:v>
                </c:pt>
                <c:pt idx="1421">
                  <c:v>21340804.597701501</c:v>
                </c:pt>
                <c:pt idx="1422">
                  <c:v>21355747.126437198</c:v>
                </c:pt>
                <c:pt idx="1423">
                  <c:v>21370689.655172799</c:v>
                </c:pt>
                <c:pt idx="1424">
                  <c:v>21385632.183908399</c:v>
                </c:pt>
                <c:pt idx="1425">
                  <c:v>21400574.7126441</c:v>
                </c:pt>
                <c:pt idx="1426">
                  <c:v>21415517.241379701</c:v>
                </c:pt>
                <c:pt idx="1427">
                  <c:v>21430459.770115301</c:v>
                </c:pt>
                <c:pt idx="1428">
                  <c:v>21445402.298850998</c:v>
                </c:pt>
                <c:pt idx="1429">
                  <c:v>21460344.827586599</c:v>
                </c:pt>
                <c:pt idx="1430">
                  <c:v>21475287.356322199</c:v>
                </c:pt>
                <c:pt idx="1431">
                  <c:v>21490229.8850579</c:v>
                </c:pt>
                <c:pt idx="1432">
                  <c:v>21505172.413793501</c:v>
                </c:pt>
                <c:pt idx="1433">
                  <c:v>21520114.942529101</c:v>
                </c:pt>
                <c:pt idx="1434">
                  <c:v>21535057.471264798</c:v>
                </c:pt>
                <c:pt idx="1435">
                  <c:v>21550000.000000399</c:v>
                </c:pt>
                <c:pt idx="1436">
                  <c:v>21564942.528735999</c:v>
                </c:pt>
                <c:pt idx="1437">
                  <c:v>21579885.0574717</c:v>
                </c:pt>
                <c:pt idx="1438">
                  <c:v>21594827.5862073</c:v>
                </c:pt>
                <c:pt idx="1439">
                  <c:v>21609770.114942901</c:v>
                </c:pt>
                <c:pt idx="1440">
                  <c:v>21624712.643678602</c:v>
                </c:pt>
                <c:pt idx="1441">
                  <c:v>21639655.172414199</c:v>
                </c:pt>
                <c:pt idx="1442">
                  <c:v>21654597.701149799</c:v>
                </c:pt>
                <c:pt idx="1443">
                  <c:v>21669540.2298855</c:v>
                </c:pt>
                <c:pt idx="1444">
                  <c:v>21684482.7586211</c:v>
                </c:pt>
                <c:pt idx="1445">
                  <c:v>21699425.287356701</c:v>
                </c:pt>
                <c:pt idx="1446">
                  <c:v>21714367.816092402</c:v>
                </c:pt>
                <c:pt idx="1447">
                  <c:v>21729310.344827998</c:v>
                </c:pt>
                <c:pt idx="1448">
                  <c:v>21744252.873563599</c:v>
                </c:pt>
                <c:pt idx="1449">
                  <c:v>21759195.4022993</c:v>
                </c:pt>
                <c:pt idx="1450">
                  <c:v>21774137.9310349</c:v>
                </c:pt>
                <c:pt idx="1451">
                  <c:v>21789080.459770501</c:v>
                </c:pt>
                <c:pt idx="1452">
                  <c:v>21804022.988506202</c:v>
                </c:pt>
                <c:pt idx="1453">
                  <c:v>21818965.517241798</c:v>
                </c:pt>
                <c:pt idx="1454">
                  <c:v>21833908.045977399</c:v>
                </c:pt>
                <c:pt idx="1455">
                  <c:v>21848850.5747131</c:v>
                </c:pt>
                <c:pt idx="1456">
                  <c:v>21863793.1034487</c:v>
                </c:pt>
                <c:pt idx="1457">
                  <c:v>21878735.632184301</c:v>
                </c:pt>
                <c:pt idx="1458">
                  <c:v>21893678.160920002</c:v>
                </c:pt>
                <c:pt idx="1459">
                  <c:v>21908620.689655598</c:v>
                </c:pt>
                <c:pt idx="1460">
                  <c:v>21923563.218391199</c:v>
                </c:pt>
                <c:pt idx="1461">
                  <c:v>21938505.7471269</c:v>
                </c:pt>
                <c:pt idx="1462">
                  <c:v>21953448.2758625</c:v>
                </c:pt>
                <c:pt idx="1463">
                  <c:v>21968390.804598201</c:v>
                </c:pt>
                <c:pt idx="1464">
                  <c:v>21983333.333333801</c:v>
                </c:pt>
                <c:pt idx="1465">
                  <c:v>21998275.862069398</c:v>
                </c:pt>
                <c:pt idx="1466">
                  <c:v>22013218.390805099</c:v>
                </c:pt>
                <c:pt idx="1467">
                  <c:v>22028160.9195407</c:v>
                </c:pt>
                <c:pt idx="1468">
                  <c:v>22043103.4482763</c:v>
                </c:pt>
                <c:pt idx="1469">
                  <c:v>22058045.977012001</c:v>
                </c:pt>
                <c:pt idx="1470">
                  <c:v>22072988.505747601</c:v>
                </c:pt>
                <c:pt idx="1471">
                  <c:v>22087931.034483202</c:v>
                </c:pt>
                <c:pt idx="1472">
                  <c:v>22102873.563218899</c:v>
                </c:pt>
                <c:pt idx="1473">
                  <c:v>22117816.091954499</c:v>
                </c:pt>
                <c:pt idx="1474">
                  <c:v>22132758.6206901</c:v>
                </c:pt>
                <c:pt idx="1475">
                  <c:v>22147701.149425801</c:v>
                </c:pt>
                <c:pt idx="1476">
                  <c:v>22162643.678161401</c:v>
                </c:pt>
                <c:pt idx="1477">
                  <c:v>22177586.206897002</c:v>
                </c:pt>
                <c:pt idx="1478">
                  <c:v>22192528.735632699</c:v>
                </c:pt>
                <c:pt idx="1479">
                  <c:v>22207471.264368299</c:v>
                </c:pt>
                <c:pt idx="1480">
                  <c:v>22222413.7931039</c:v>
                </c:pt>
                <c:pt idx="1481">
                  <c:v>22237356.321839601</c:v>
                </c:pt>
                <c:pt idx="1482">
                  <c:v>22252298.850575201</c:v>
                </c:pt>
                <c:pt idx="1483">
                  <c:v>22267241.379310802</c:v>
                </c:pt>
                <c:pt idx="1484">
                  <c:v>22282183.908046499</c:v>
                </c:pt>
                <c:pt idx="1485">
                  <c:v>22297126.436782099</c:v>
                </c:pt>
                <c:pt idx="1486">
                  <c:v>22312068.9655177</c:v>
                </c:pt>
                <c:pt idx="1487">
                  <c:v>22327011.494253401</c:v>
                </c:pt>
                <c:pt idx="1488">
                  <c:v>22341954.022989001</c:v>
                </c:pt>
                <c:pt idx="1489">
                  <c:v>22356896.551724602</c:v>
                </c:pt>
                <c:pt idx="1490">
                  <c:v>22371839.080460299</c:v>
                </c:pt>
                <c:pt idx="1491">
                  <c:v>22386781.609195899</c:v>
                </c:pt>
                <c:pt idx="1492">
                  <c:v>22401724.1379315</c:v>
                </c:pt>
                <c:pt idx="1493">
                  <c:v>22416666.666667201</c:v>
                </c:pt>
                <c:pt idx="1494">
                  <c:v>22431609.195402801</c:v>
                </c:pt>
                <c:pt idx="1495">
                  <c:v>22446551.724138401</c:v>
                </c:pt>
                <c:pt idx="1496">
                  <c:v>22461494.252874099</c:v>
                </c:pt>
                <c:pt idx="1497">
                  <c:v>22476436.781609699</c:v>
                </c:pt>
                <c:pt idx="1498">
                  <c:v>22491379.3103453</c:v>
                </c:pt>
                <c:pt idx="1499">
                  <c:v>22506321.839081001</c:v>
                </c:pt>
                <c:pt idx="1500">
                  <c:v>22521264.367816601</c:v>
                </c:pt>
                <c:pt idx="1501">
                  <c:v>22536206.896552201</c:v>
                </c:pt>
                <c:pt idx="1502">
                  <c:v>22551149.425287899</c:v>
                </c:pt>
                <c:pt idx="1503">
                  <c:v>22566091.954023499</c:v>
                </c:pt>
                <c:pt idx="1504">
                  <c:v>22581034.482759099</c:v>
                </c:pt>
                <c:pt idx="1505">
                  <c:v>22595977.0114948</c:v>
                </c:pt>
                <c:pt idx="1506">
                  <c:v>22610919.540230401</c:v>
                </c:pt>
                <c:pt idx="1507">
                  <c:v>22625862.068966001</c:v>
                </c:pt>
                <c:pt idx="1508">
                  <c:v>22640804.597701699</c:v>
                </c:pt>
                <c:pt idx="1509">
                  <c:v>22655747.126437299</c:v>
                </c:pt>
                <c:pt idx="1510">
                  <c:v>22670689.655172899</c:v>
                </c:pt>
                <c:pt idx="1511">
                  <c:v>22685632.1839086</c:v>
                </c:pt>
                <c:pt idx="1512">
                  <c:v>22700574.712644201</c:v>
                </c:pt>
                <c:pt idx="1513">
                  <c:v>22715517.241379801</c:v>
                </c:pt>
                <c:pt idx="1514">
                  <c:v>22730459.770115498</c:v>
                </c:pt>
                <c:pt idx="1515">
                  <c:v>22745402.298851099</c:v>
                </c:pt>
                <c:pt idx="1516">
                  <c:v>22760344.8275868</c:v>
                </c:pt>
                <c:pt idx="1517">
                  <c:v>22775287.3563224</c:v>
                </c:pt>
                <c:pt idx="1518">
                  <c:v>22790229.885058001</c:v>
                </c:pt>
                <c:pt idx="1519">
                  <c:v>22805172.413793702</c:v>
                </c:pt>
                <c:pt idx="1520">
                  <c:v>22820114.942529298</c:v>
                </c:pt>
                <c:pt idx="1521">
                  <c:v>22835057.471264899</c:v>
                </c:pt>
                <c:pt idx="1522">
                  <c:v>22850000.0000006</c:v>
                </c:pt>
                <c:pt idx="1523">
                  <c:v>22864942.5287362</c:v>
                </c:pt>
                <c:pt idx="1524">
                  <c:v>22879885.057471801</c:v>
                </c:pt>
                <c:pt idx="1525">
                  <c:v>22894827.586207502</c:v>
                </c:pt>
                <c:pt idx="1526">
                  <c:v>22909770.114943098</c:v>
                </c:pt>
                <c:pt idx="1527">
                  <c:v>22924712.643678699</c:v>
                </c:pt>
                <c:pt idx="1528">
                  <c:v>22939655.1724144</c:v>
                </c:pt>
                <c:pt idx="1529">
                  <c:v>22954597.70115</c:v>
                </c:pt>
                <c:pt idx="1530">
                  <c:v>22969540.229885601</c:v>
                </c:pt>
                <c:pt idx="1531">
                  <c:v>22984482.758621302</c:v>
                </c:pt>
                <c:pt idx="1532">
                  <c:v>22999425.287356898</c:v>
                </c:pt>
                <c:pt idx="1533">
                  <c:v>23014367.816092499</c:v>
                </c:pt>
                <c:pt idx="1534">
                  <c:v>23029310.3448282</c:v>
                </c:pt>
                <c:pt idx="1535">
                  <c:v>23044252.8735638</c:v>
                </c:pt>
                <c:pt idx="1536">
                  <c:v>23059195.4022994</c:v>
                </c:pt>
                <c:pt idx="1537">
                  <c:v>23074137.931035101</c:v>
                </c:pt>
                <c:pt idx="1538">
                  <c:v>23089080.459770702</c:v>
                </c:pt>
                <c:pt idx="1539">
                  <c:v>23104022.988506299</c:v>
                </c:pt>
                <c:pt idx="1540">
                  <c:v>23118965.517242</c:v>
                </c:pt>
                <c:pt idx="1541">
                  <c:v>23133908.0459776</c:v>
                </c:pt>
                <c:pt idx="1542">
                  <c:v>23148850.5747132</c:v>
                </c:pt>
                <c:pt idx="1543">
                  <c:v>23163793.103448901</c:v>
                </c:pt>
                <c:pt idx="1544">
                  <c:v>23178735.632184502</c:v>
                </c:pt>
                <c:pt idx="1545">
                  <c:v>23193678.160920098</c:v>
                </c:pt>
                <c:pt idx="1546">
                  <c:v>23208620.689655799</c:v>
                </c:pt>
                <c:pt idx="1547">
                  <c:v>23223563.2183914</c:v>
                </c:pt>
                <c:pt idx="1548">
                  <c:v>23238505.747127</c:v>
                </c:pt>
                <c:pt idx="1549">
                  <c:v>23253448.275862701</c:v>
                </c:pt>
                <c:pt idx="1550">
                  <c:v>23268390.804598302</c:v>
                </c:pt>
                <c:pt idx="1551">
                  <c:v>23283333.333333898</c:v>
                </c:pt>
                <c:pt idx="1552">
                  <c:v>23298275.862069599</c:v>
                </c:pt>
                <c:pt idx="1553">
                  <c:v>23313218.3908052</c:v>
                </c:pt>
                <c:pt idx="1554">
                  <c:v>23328160.9195408</c:v>
                </c:pt>
                <c:pt idx="1555">
                  <c:v>23343103.448276501</c:v>
                </c:pt>
                <c:pt idx="1556">
                  <c:v>23358045.977012102</c:v>
                </c:pt>
                <c:pt idx="1557">
                  <c:v>23372988.505747698</c:v>
                </c:pt>
                <c:pt idx="1558">
                  <c:v>23387931.034483399</c:v>
                </c:pt>
                <c:pt idx="1559">
                  <c:v>23402873.563219</c:v>
                </c:pt>
                <c:pt idx="1560">
                  <c:v>23417816.0919546</c:v>
                </c:pt>
                <c:pt idx="1561">
                  <c:v>23432758.620690301</c:v>
                </c:pt>
                <c:pt idx="1562">
                  <c:v>23447701.149425901</c:v>
                </c:pt>
                <c:pt idx="1563">
                  <c:v>23462643.678161498</c:v>
                </c:pt>
                <c:pt idx="1564">
                  <c:v>23477586.206897199</c:v>
                </c:pt>
                <c:pt idx="1565">
                  <c:v>23492528.7356328</c:v>
                </c:pt>
                <c:pt idx="1566">
                  <c:v>23507471.2643684</c:v>
                </c:pt>
                <c:pt idx="1567">
                  <c:v>23522413.793104101</c:v>
                </c:pt>
                <c:pt idx="1568">
                  <c:v>23537356.321839701</c:v>
                </c:pt>
                <c:pt idx="1569">
                  <c:v>23552298.850575302</c:v>
                </c:pt>
                <c:pt idx="1570">
                  <c:v>23567241.379310999</c:v>
                </c:pt>
                <c:pt idx="1571">
                  <c:v>23582183.908046599</c:v>
                </c:pt>
                <c:pt idx="1572">
                  <c:v>23597126.4367823</c:v>
                </c:pt>
                <c:pt idx="1573">
                  <c:v>23612068.965517901</c:v>
                </c:pt>
                <c:pt idx="1574">
                  <c:v>23627011.494253501</c:v>
                </c:pt>
                <c:pt idx="1575">
                  <c:v>23641954.022989199</c:v>
                </c:pt>
                <c:pt idx="1576">
                  <c:v>23656896.551724799</c:v>
                </c:pt>
                <c:pt idx="1577">
                  <c:v>23671839.080460399</c:v>
                </c:pt>
                <c:pt idx="1578">
                  <c:v>23686781.6091961</c:v>
                </c:pt>
                <c:pt idx="1579">
                  <c:v>23701724.137931701</c:v>
                </c:pt>
                <c:pt idx="1580">
                  <c:v>23716666.666667301</c:v>
                </c:pt>
                <c:pt idx="1581">
                  <c:v>23731609.195402998</c:v>
                </c:pt>
                <c:pt idx="1582">
                  <c:v>23746551.724138599</c:v>
                </c:pt>
                <c:pt idx="1583">
                  <c:v>23761494.252874199</c:v>
                </c:pt>
                <c:pt idx="1584">
                  <c:v>23776436.7816099</c:v>
                </c:pt>
                <c:pt idx="1585">
                  <c:v>23791379.310345501</c:v>
                </c:pt>
                <c:pt idx="1586">
                  <c:v>23806321.839081101</c:v>
                </c:pt>
                <c:pt idx="1587">
                  <c:v>23821264.367816798</c:v>
                </c:pt>
                <c:pt idx="1588">
                  <c:v>23836206.896552399</c:v>
                </c:pt>
                <c:pt idx="1589">
                  <c:v>23851149.425287999</c:v>
                </c:pt>
                <c:pt idx="1590">
                  <c:v>23866091.9540237</c:v>
                </c:pt>
                <c:pt idx="1591">
                  <c:v>23881034.482759301</c:v>
                </c:pt>
                <c:pt idx="1592">
                  <c:v>23895977.011494901</c:v>
                </c:pt>
                <c:pt idx="1593">
                  <c:v>23910919.540230598</c:v>
                </c:pt>
                <c:pt idx="1594">
                  <c:v>23925862.068966199</c:v>
                </c:pt>
                <c:pt idx="1595">
                  <c:v>23940804.597701799</c:v>
                </c:pt>
                <c:pt idx="1596">
                  <c:v>23955747.1264375</c:v>
                </c:pt>
                <c:pt idx="1597">
                  <c:v>23970689.655173101</c:v>
                </c:pt>
                <c:pt idx="1598">
                  <c:v>23985632.183908701</c:v>
                </c:pt>
                <c:pt idx="1599">
                  <c:v>24000574.712644398</c:v>
                </c:pt>
                <c:pt idx="1600">
                  <c:v>24015517.241379999</c:v>
                </c:pt>
                <c:pt idx="1601">
                  <c:v>24030459.770115599</c:v>
                </c:pt>
                <c:pt idx="1602">
                  <c:v>24045402.2988513</c:v>
                </c:pt>
                <c:pt idx="1603">
                  <c:v>24060344.8275869</c:v>
                </c:pt>
                <c:pt idx="1604">
                  <c:v>24075287.356322501</c:v>
                </c:pt>
                <c:pt idx="1605">
                  <c:v>24090229.885058202</c:v>
                </c:pt>
                <c:pt idx="1606">
                  <c:v>24105172.413793799</c:v>
                </c:pt>
                <c:pt idx="1607">
                  <c:v>24120114.942529399</c:v>
                </c:pt>
                <c:pt idx="1608">
                  <c:v>24135057.4712651</c:v>
                </c:pt>
                <c:pt idx="1609">
                  <c:v>24150000.0000007</c:v>
                </c:pt>
                <c:pt idx="1610">
                  <c:v>24164942.528736301</c:v>
                </c:pt>
                <c:pt idx="1611">
                  <c:v>24179885.057472002</c:v>
                </c:pt>
                <c:pt idx="1612">
                  <c:v>24194827.586207598</c:v>
                </c:pt>
                <c:pt idx="1613">
                  <c:v>24209770.114943199</c:v>
                </c:pt>
                <c:pt idx="1614">
                  <c:v>24224712.6436789</c:v>
                </c:pt>
                <c:pt idx="1615">
                  <c:v>24239655.1724145</c:v>
                </c:pt>
                <c:pt idx="1616">
                  <c:v>24254597.701150101</c:v>
                </c:pt>
                <c:pt idx="1617">
                  <c:v>24269540.229885802</c:v>
                </c:pt>
                <c:pt idx="1618">
                  <c:v>24284482.758621398</c:v>
                </c:pt>
                <c:pt idx="1619">
                  <c:v>24299425.287356999</c:v>
                </c:pt>
                <c:pt idx="1620">
                  <c:v>24314367.8160927</c:v>
                </c:pt>
                <c:pt idx="1621">
                  <c:v>24329310.3448283</c:v>
                </c:pt>
                <c:pt idx="1622">
                  <c:v>24344252.873563901</c:v>
                </c:pt>
                <c:pt idx="1623">
                  <c:v>24359195.402299602</c:v>
                </c:pt>
                <c:pt idx="1624">
                  <c:v>24374137.931035198</c:v>
                </c:pt>
                <c:pt idx="1625">
                  <c:v>24389080.459770799</c:v>
                </c:pt>
                <c:pt idx="1626">
                  <c:v>24404022.9885065</c:v>
                </c:pt>
                <c:pt idx="1627">
                  <c:v>24418965.5172421</c:v>
                </c:pt>
                <c:pt idx="1628">
                  <c:v>24433908.045977801</c:v>
                </c:pt>
                <c:pt idx="1629">
                  <c:v>24448850.574713401</c:v>
                </c:pt>
                <c:pt idx="1630">
                  <c:v>24463793.103448998</c:v>
                </c:pt>
                <c:pt idx="1631">
                  <c:v>24478735.632184699</c:v>
                </c:pt>
                <c:pt idx="1632">
                  <c:v>24493678.1609203</c:v>
                </c:pt>
                <c:pt idx="1633">
                  <c:v>24508620.6896559</c:v>
                </c:pt>
                <c:pt idx="1634">
                  <c:v>24523563.218391601</c:v>
                </c:pt>
                <c:pt idx="1635">
                  <c:v>24538505.747127201</c:v>
                </c:pt>
                <c:pt idx="1636">
                  <c:v>24553448.275862802</c:v>
                </c:pt>
                <c:pt idx="1637">
                  <c:v>24568390.804598499</c:v>
                </c:pt>
                <c:pt idx="1638">
                  <c:v>24583333.3333341</c:v>
                </c:pt>
                <c:pt idx="1639">
                  <c:v>24598275.8620697</c:v>
                </c:pt>
                <c:pt idx="1640">
                  <c:v>24613218.390805401</c:v>
                </c:pt>
                <c:pt idx="1641">
                  <c:v>24628160.919541001</c:v>
                </c:pt>
                <c:pt idx="1642">
                  <c:v>24643103.448276602</c:v>
                </c:pt>
                <c:pt idx="1643">
                  <c:v>24658045.977012299</c:v>
                </c:pt>
                <c:pt idx="1644">
                  <c:v>24672988.505747899</c:v>
                </c:pt>
                <c:pt idx="1645">
                  <c:v>24687931.0344835</c:v>
                </c:pt>
                <c:pt idx="1646">
                  <c:v>24702873.563219201</c:v>
                </c:pt>
                <c:pt idx="1647">
                  <c:v>24717816.091954801</c:v>
                </c:pt>
                <c:pt idx="1648">
                  <c:v>24732758.620690402</c:v>
                </c:pt>
                <c:pt idx="1649">
                  <c:v>24747701.149426099</c:v>
                </c:pt>
                <c:pt idx="1650">
                  <c:v>24762643.678161699</c:v>
                </c:pt>
                <c:pt idx="1651">
                  <c:v>24777586.2068973</c:v>
                </c:pt>
                <c:pt idx="1652">
                  <c:v>24792528.735633001</c:v>
                </c:pt>
                <c:pt idx="1653">
                  <c:v>24807471.264368601</c:v>
                </c:pt>
                <c:pt idx="1654">
                  <c:v>24822413.793104202</c:v>
                </c:pt>
                <c:pt idx="1655">
                  <c:v>24837356.321839899</c:v>
                </c:pt>
                <c:pt idx="1656">
                  <c:v>24852298.850575499</c:v>
                </c:pt>
                <c:pt idx="1657">
                  <c:v>24867241.3793111</c:v>
                </c:pt>
                <c:pt idx="1658">
                  <c:v>24882183.908046801</c:v>
                </c:pt>
                <c:pt idx="1659">
                  <c:v>24897126.436782401</c:v>
                </c:pt>
                <c:pt idx="1660">
                  <c:v>24912068.965518001</c:v>
                </c:pt>
                <c:pt idx="1661">
                  <c:v>24927011.494253699</c:v>
                </c:pt>
                <c:pt idx="1662">
                  <c:v>24941954.022989299</c:v>
                </c:pt>
                <c:pt idx="1663">
                  <c:v>24956896.5517249</c:v>
                </c:pt>
                <c:pt idx="1664">
                  <c:v>24971839.080460601</c:v>
                </c:pt>
                <c:pt idx="1665">
                  <c:v>24986781.609196201</c:v>
                </c:pt>
                <c:pt idx="1666">
                  <c:v>25001724.137931801</c:v>
                </c:pt>
                <c:pt idx="1667">
                  <c:v>25016666.666667499</c:v>
                </c:pt>
                <c:pt idx="1668">
                  <c:v>25031609.195403099</c:v>
                </c:pt>
                <c:pt idx="1669">
                  <c:v>25046551.724138699</c:v>
                </c:pt>
                <c:pt idx="1670">
                  <c:v>25061494.2528744</c:v>
                </c:pt>
                <c:pt idx="1671">
                  <c:v>25076436.781610001</c:v>
                </c:pt>
                <c:pt idx="1672">
                  <c:v>25091379.310345601</c:v>
                </c:pt>
                <c:pt idx="1673">
                  <c:v>25106321.839081299</c:v>
                </c:pt>
                <c:pt idx="1674">
                  <c:v>25121264.367816899</c:v>
                </c:pt>
                <c:pt idx="1675">
                  <c:v>25136206.896552499</c:v>
                </c:pt>
                <c:pt idx="1676">
                  <c:v>25151149.4252882</c:v>
                </c:pt>
                <c:pt idx="1677">
                  <c:v>25166091.954023801</c:v>
                </c:pt>
                <c:pt idx="1678">
                  <c:v>25181034.482759401</c:v>
                </c:pt>
                <c:pt idx="1679">
                  <c:v>25195977.011495098</c:v>
                </c:pt>
                <c:pt idx="1680">
                  <c:v>25210919.540230699</c:v>
                </c:pt>
                <c:pt idx="1681">
                  <c:v>25225862.0689664</c:v>
                </c:pt>
                <c:pt idx="1682">
                  <c:v>25240804.597702</c:v>
                </c:pt>
                <c:pt idx="1683">
                  <c:v>25255747.126437601</c:v>
                </c:pt>
                <c:pt idx="1684">
                  <c:v>25270689.655173302</c:v>
                </c:pt>
                <c:pt idx="1685">
                  <c:v>25285632.183908898</c:v>
                </c:pt>
                <c:pt idx="1686">
                  <c:v>25300574.712644499</c:v>
                </c:pt>
                <c:pt idx="1687">
                  <c:v>25315517.2413802</c:v>
                </c:pt>
                <c:pt idx="1688">
                  <c:v>25330459.7701158</c:v>
                </c:pt>
                <c:pt idx="1689">
                  <c:v>25345402.298851401</c:v>
                </c:pt>
                <c:pt idx="1690">
                  <c:v>25360344.827587102</c:v>
                </c:pt>
                <c:pt idx="1691">
                  <c:v>25375287.356322698</c:v>
                </c:pt>
                <c:pt idx="1692">
                  <c:v>25390229.885058299</c:v>
                </c:pt>
                <c:pt idx="1693">
                  <c:v>25405172.413794</c:v>
                </c:pt>
                <c:pt idx="1694">
                  <c:v>25420114.9425296</c:v>
                </c:pt>
                <c:pt idx="1695">
                  <c:v>25435057.471265201</c:v>
                </c:pt>
                <c:pt idx="1696">
                  <c:v>25450000.000000902</c:v>
                </c:pt>
                <c:pt idx="1697">
                  <c:v>25464942.528736498</c:v>
                </c:pt>
                <c:pt idx="1698">
                  <c:v>25479885.057472099</c:v>
                </c:pt>
                <c:pt idx="1699">
                  <c:v>25494827.5862078</c:v>
                </c:pt>
                <c:pt idx="1700">
                  <c:v>25509770.1149434</c:v>
                </c:pt>
                <c:pt idx="1701">
                  <c:v>25524712.643679</c:v>
                </c:pt>
                <c:pt idx="1702">
                  <c:v>25539655.172414701</c:v>
                </c:pt>
                <c:pt idx="1703">
                  <c:v>25554597.701150302</c:v>
                </c:pt>
                <c:pt idx="1704">
                  <c:v>25569540.229885899</c:v>
                </c:pt>
                <c:pt idx="1705">
                  <c:v>25584482.7586216</c:v>
                </c:pt>
                <c:pt idx="1706">
                  <c:v>25599425.2873572</c:v>
                </c:pt>
                <c:pt idx="1707">
                  <c:v>25614367.8160928</c:v>
                </c:pt>
                <c:pt idx="1708">
                  <c:v>25629310.344828501</c:v>
                </c:pt>
                <c:pt idx="1709">
                  <c:v>25644252.873564102</c:v>
                </c:pt>
                <c:pt idx="1710">
                  <c:v>25659195.402299698</c:v>
                </c:pt>
                <c:pt idx="1711">
                  <c:v>25674137.931035399</c:v>
                </c:pt>
                <c:pt idx="1712">
                  <c:v>25689080.459771</c:v>
                </c:pt>
                <c:pt idx="1713">
                  <c:v>25704022.9885066</c:v>
                </c:pt>
                <c:pt idx="1714">
                  <c:v>25718965.517242301</c:v>
                </c:pt>
                <c:pt idx="1715">
                  <c:v>25733908.045977902</c:v>
                </c:pt>
                <c:pt idx="1716">
                  <c:v>25748850.574713498</c:v>
                </c:pt>
                <c:pt idx="1717">
                  <c:v>25763793.103449199</c:v>
                </c:pt>
                <c:pt idx="1718">
                  <c:v>25778735.6321848</c:v>
                </c:pt>
                <c:pt idx="1719">
                  <c:v>25793678.1609204</c:v>
                </c:pt>
                <c:pt idx="1720">
                  <c:v>25808620.689656101</c:v>
                </c:pt>
                <c:pt idx="1721">
                  <c:v>25823563.218391702</c:v>
                </c:pt>
                <c:pt idx="1722">
                  <c:v>25838505.747127298</c:v>
                </c:pt>
                <c:pt idx="1723">
                  <c:v>25853448.275862999</c:v>
                </c:pt>
                <c:pt idx="1724">
                  <c:v>25868390.8045986</c:v>
                </c:pt>
                <c:pt idx="1725">
                  <c:v>25883333.3333342</c:v>
                </c:pt>
                <c:pt idx="1726">
                  <c:v>25898275.862069901</c:v>
                </c:pt>
                <c:pt idx="1727">
                  <c:v>25913218.390805501</c:v>
                </c:pt>
                <c:pt idx="1728">
                  <c:v>25928160.919541098</c:v>
                </c:pt>
                <c:pt idx="1729">
                  <c:v>25943103.448276799</c:v>
                </c:pt>
                <c:pt idx="1730">
                  <c:v>25958045.9770124</c:v>
                </c:pt>
                <c:pt idx="1731">
                  <c:v>25972988.505748</c:v>
                </c:pt>
                <c:pt idx="1732">
                  <c:v>25987931.034483701</c:v>
                </c:pt>
                <c:pt idx="1733">
                  <c:v>26002873.563219301</c:v>
                </c:pt>
                <c:pt idx="1734">
                  <c:v>26017816.091954902</c:v>
                </c:pt>
                <c:pt idx="1735">
                  <c:v>26032758.620690599</c:v>
                </c:pt>
                <c:pt idx="1736">
                  <c:v>26047701.149426199</c:v>
                </c:pt>
                <c:pt idx="1737">
                  <c:v>26062643.6781619</c:v>
                </c:pt>
                <c:pt idx="1738">
                  <c:v>26077586.206897501</c:v>
                </c:pt>
                <c:pt idx="1739">
                  <c:v>26092528.735633101</c:v>
                </c:pt>
                <c:pt idx="1740">
                  <c:v>26107471.264368799</c:v>
                </c:pt>
                <c:pt idx="1741">
                  <c:v>26122413.793104399</c:v>
                </c:pt>
                <c:pt idx="1742">
                  <c:v>26137356.321839999</c:v>
                </c:pt>
                <c:pt idx="1743">
                  <c:v>26152298.8505757</c:v>
                </c:pt>
                <c:pt idx="1744">
                  <c:v>26167241.379311301</c:v>
                </c:pt>
                <c:pt idx="1745">
                  <c:v>26182183.908046901</c:v>
                </c:pt>
                <c:pt idx="1746">
                  <c:v>26197126.436782598</c:v>
                </c:pt>
                <c:pt idx="1747">
                  <c:v>26212068.965518199</c:v>
                </c:pt>
                <c:pt idx="1748">
                  <c:v>26227011.494253799</c:v>
                </c:pt>
                <c:pt idx="1749">
                  <c:v>26241954.0229895</c:v>
                </c:pt>
                <c:pt idx="1750">
                  <c:v>26256896.551725101</c:v>
                </c:pt>
                <c:pt idx="1751">
                  <c:v>26271839.080460701</c:v>
                </c:pt>
                <c:pt idx="1752">
                  <c:v>26286781.609196398</c:v>
                </c:pt>
                <c:pt idx="1753">
                  <c:v>26301724.137931999</c:v>
                </c:pt>
                <c:pt idx="1754">
                  <c:v>26316666.666667599</c:v>
                </c:pt>
                <c:pt idx="1755">
                  <c:v>26331609.1954033</c:v>
                </c:pt>
                <c:pt idx="1756">
                  <c:v>26346551.724138901</c:v>
                </c:pt>
                <c:pt idx="1757">
                  <c:v>26361494.252874501</c:v>
                </c:pt>
                <c:pt idx="1758">
                  <c:v>26376436.781610198</c:v>
                </c:pt>
                <c:pt idx="1759">
                  <c:v>26391379.310345799</c:v>
                </c:pt>
                <c:pt idx="1760">
                  <c:v>26406321.839081399</c:v>
                </c:pt>
                <c:pt idx="1761">
                  <c:v>26421264.3678171</c:v>
                </c:pt>
                <c:pt idx="1762">
                  <c:v>26436206.896552701</c:v>
                </c:pt>
                <c:pt idx="1763">
                  <c:v>26451149.425288301</c:v>
                </c:pt>
                <c:pt idx="1764">
                  <c:v>26466091.954023998</c:v>
                </c:pt>
                <c:pt idx="1765">
                  <c:v>26481034.482759599</c:v>
                </c:pt>
                <c:pt idx="1766">
                  <c:v>26495977.011495199</c:v>
                </c:pt>
                <c:pt idx="1767">
                  <c:v>26510919.5402309</c:v>
                </c:pt>
                <c:pt idx="1768">
                  <c:v>26525862.0689665</c:v>
                </c:pt>
                <c:pt idx="1769">
                  <c:v>26540804.597702101</c:v>
                </c:pt>
                <c:pt idx="1770">
                  <c:v>26555747.126437798</c:v>
                </c:pt>
                <c:pt idx="1771">
                  <c:v>26570689.655173399</c:v>
                </c:pt>
                <c:pt idx="1772">
                  <c:v>26585632.183908999</c:v>
                </c:pt>
                <c:pt idx="1773">
                  <c:v>26600574.7126447</c:v>
                </c:pt>
                <c:pt idx="1774">
                  <c:v>26615517.2413803</c:v>
                </c:pt>
                <c:pt idx="1775">
                  <c:v>26630459.770115901</c:v>
                </c:pt>
                <c:pt idx="1776">
                  <c:v>26645402.298851602</c:v>
                </c:pt>
                <c:pt idx="1777">
                  <c:v>26660344.827587198</c:v>
                </c:pt>
                <c:pt idx="1778">
                  <c:v>26675287.356322799</c:v>
                </c:pt>
                <c:pt idx="1779">
                  <c:v>26690229.8850585</c:v>
                </c:pt>
                <c:pt idx="1780">
                  <c:v>26705172.4137941</c:v>
                </c:pt>
                <c:pt idx="1781">
                  <c:v>26720114.942529701</c:v>
                </c:pt>
                <c:pt idx="1782">
                  <c:v>26735057.471265402</c:v>
                </c:pt>
                <c:pt idx="1783">
                  <c:v>26750000.000000998</c:v>
                </c:pt>
                <c:pt idx="1784">
                  <c:v>26764942.528736599</c:v>
                </c:pt>
                <c:pt idx="1785">
                  <c:v>26779885.0574723</c:v>
                </c:pt>
                <c:pt idx="1786">
                  <c:v>26794827.5862079</c:v>
                </c:pt>
                <c:pt idx="1787">
                  <c:v>26809770.114943501</c:v>
                </c:pt>
                <c:pt idx="1788">
                  <c:v>26824712.643679202</c:v>
                </c:pt>
                <c:pt idx="1789">
                  <c:v>26839655.172414798</c:v>
                </c:pt>
                <c:pt idx="1790">
                  <c:v>26854597.701150399</c:v>
                </c:pt>
                <c:pt idx="1791">
                  <c:v>26869540.2298861</c:v>
                </c:pt>
                <c:pt idx="1792">
                  <c:v>26884482.7586217</c:v>
                </c:pt>
                <c:pt idx="1793">
                  <c:v>26899425.287357401</c:v>
                </c:pt>
                <c:pt idx="1794">
                  <c:v>26914367.816093002</c:v>
                </c:pt>
                <c:pt idx="1795">
                  <c:v>26929310.344828598</c:v>
                </c:pt>
                <c:pt idx="1796">
                  <c:v>26944252.873564299</c:v>
                </c:pt>
                <c:pt idx="1797">
                  <c:v>26959195.4022999</c:v>
                </c:pt>
                <c:pt idx="1798">
                  <c:v>26974137.9310355</c:v>
                </c:pt>
                <c:pt idx="1799">
                  <c:v>26989080.459771201</c:v>
                </c:pt>
                <c:pt idx="1800">
                  <c:v>27004022.988506801</c:v>
                </c:pt>
                <c:pt idx="1801">
                  <c:v>27018965.517242402</c:v>
                </c:pt>
                <c:pt idx="1802">
                  <c:v>27033908.045978099</c:v>
                </c:pt>
                <c:pt idx="1803">
                  <c:v>27048850.5747137</c:v>
                </c:pt>
                <c:pt idx="1804">
                  <c:v>27063793.1034493</c:v>
                </c:pt>
                <c:pt idx="1805">
                  <c:v>27078735.632185001</c:v>
                </c:pt>
                <c:pt idx="1806">
                  <c:v>27093678.160920601</c:v>
                </c:pt>
                <c:pt idx="1807">
                  <c:v>27108620.689656202</c:v>
                </c:pt>
                <c:pt idx="1808">
                  <c:v>27123563.218391899</c:v>
                </c:pt>
                <c:pt idx="1809">
                  <c:v>27138505.747127499</c:v>
                </c:pt>
                <c:pt idx="1810">
                  <c:v>27153448.2758631</c:v>
                </c:pt>
                <c:pt idx="1811">
                  <c:v>27168390.804598801</c:v>
                </c:pt>
                <c:pt idx="1812">
                  <c:v>27183333.333334401</c:v>
                </c:pt>
                <c:pt idx="1813">
                  <c:v>27198275.862070002</c:v>
                </c:pt>
                <c:pt idx="1814">
                  <c:v>27213218.390805699</c:v>
                </c:pt>
                <c:pt idx="1815">
                  <c:v>27228160.919541299</c:v>
                </c:pt>
                <c:pt idx="1816">
                  <c:v>27243103.4482769</c:v>
                </c:pt>
                <c:pt idx="1817">
                  <c:v>27258045.977012601</c:v>
                </c:pt>
                <c:pt idx="1818">
                  <c:v>27272988.505748201</c:v>
                </c:pt>
                <c:pt idx="1819">
                  <c:v>27287931.034483802</c:v>
                </c:pt>
                <c:pt idx="1820">
                  <c:v>27302873.563219499</c:v>
                </c:pt>
                <c:pt idx="1821">
                  <c:v>27317816.091955099</c:v>
                </c:pt>
                <c:pt idx="1822">
                  <c:v>27332758.6206907</c:v>
                </c:pt>
                <c:pt idx="1823">
                  <c:v>27347701.149426401</c:v>
                </c:pt>
                <c:pt idx="1824">
                  <c:v>27362643.678162001</c:v>
                </c:pt>
                <c:pt idx="1825">
                  <c:v>27377586.206897601</c:v>
                </c:pt>
                <c:pt idx="1826">
                  <c:v>27392528.735633299</c:v>
                </c:pt>
                <c:pt idx="1827">
                  <c:v>27407471.264368899</c:v>
                </c:pt>
                <c:pt idx="1828">
                  <c:v>27422413.7931045</c:v>
                </c:pt>
                <c:pt idx="1829">
                  <c:v>27437356.321840201</c:v>
                </c:pt>
                <c:pt idx="1830">
                  <c:v>27452298.850575801</c:v>
                </c:pt>
                <c:pt idx="1831">
                  <c:v>27467241.379311401</c:v>
                </c:pt>
                <c:pt idx="1832">
                  <c:v>27482183.908047099</c:v>
                </c:pt>
                <c:pt idx="1833">
                  <c:v>27497126.436782699</c:v>
                </c:pt>
                <c:pt idx="1834">
                  <c:v>27512068.965518299</c:v>
                </c:pt>
                <c:pt idx="1835">
                  <c:v>27527011.494254</c:v>
                </c:pt>
                <c:pt idx="1836">
                  <c:v>27541954.022989601</c:v>
                </c:pt>
                <c:pt idx="1837">
                  <c:v>27556896.551725201</c:v>
                </c:pt>
                <c:pt idx="1838">
                  <c:v>27571839.080460899</c:v>
                </c:pt>
                <c:pt idx="1839">
                  <c:v>27586781.609196499</c:v>
                </c:pt>
                <c:pt idx="1840">
                  <c:v>27601724.137932099</c:v>
                </c:pt>
                <c:pt idx="1841">
                  <c:v>27616666.6666678</c:v>
                </c:pt>
                <c:pt idx="1842">
                  <c:v>27631609.195403401</c:v>
                </c:pt>
                <c:pt idx="1843">
                  <c:v>27646551.724139001</c:v>
                </c:pt>
                <c:pt idx="1844">
                  <c:v>27661494.252874698</c:v>
                </c:pt>
                <c:pt idx="1845">
                  <c:v>27676436.781610299</c:v>
                </c:pt>
                <c:pt idx="1846">
                  <c:v>27691379.310346</c:v>
                </c:pt>
                <c:pt idx="1847">
                  <c:v>27706321.8390816</c:v>
                </c:pt>
                <c:pt idx="1848">
                  <c:v>27721264.367817201</c:v>
                </c:pt>
                <c:pt idx="1849">
                  <c:v>27736206.896552902</c:v>
                </c:pt>
                <c:pt idx="1850">
                  <c:v>27751149.425288498</c:v>
                </c:pt>
                <c:pt idx="1851">
                  <c:v>27766091.954024099</c:v>
                </c:pt>
                <c:pt idx="1852">
                  <c:v>27781034.4827598</c:v>
                </c:pt>
                <c:pt idx="1853">
                  <c:v>27795977.0114954</c:v>
                </c:pt>
                <c:pt idx="1854">
                  <c:v>27810919.540231001</c:v>
                </c:pt>
                <c:pt idx="1855">
                  <c:v>27825862.068966702</c:v>
                </c:pt>
                <c:pt idx="1856">
                  <c:v>27840804.597702298</c:v>
                </c:pt>
                <c:pt idx="1857">
                  <c:v>27855747.126437899</c:v>
                </c:pt>
                <c:pt idx="1858">
                  <c:v>27870689.6551736</c:v>
                </c:pt>
                <c:pt idx="1859">
                  <c:v>27885632.1839092</c:v>
                </c:pt>
                <c:pt idx="1860">
                  <c:v>27900574.712644801</c:v>
                </c:pt>
                <c:pt idx="1861">
                  <c:v>27915517.241380502</c:v>
                </c:pt>
                <c:pt idx="1862">
                  <c:v>27930459.770116098</c:v>
                </c:pt>
                <c:pt idx="1863">
                  <c:v>27945402.298851699</c:v>
                </c:pt>
                <c:pt idx="1864">
                  <c:v>27960344.8275874</c:v>
                </c:pt>
                <c:pt idx="1865">
                  <c:v>27975287.356323</c:v>
                </c:pt>
                <c:pt idx="1866">
                  <c:v>27990229.8850586</c:v>
                </c:pt>
                <c:pt idx="1867">
                  <c:v>28005172.413794301</c:v>
                </c:pt>
                <c:pt idx="1868">
                  <c:v>28020114.942529902</c:v>
                </c:pt>
                <c:pt idx="1869">
                  <c:v>28035057.471265499</c:v>
                </c:pt>
                <c:pt idx="1870">
                  <c:v>28050000.0000012</c:v>
                </c:pt>
                <c:pt idx="1871">
                  <c:v>28064942.5287368</c:v>
                </c:pt>
                <c:pt idx="1872">
                  <c:v>28079885.0574724</c:v>
                </c:pt>
                <c:pt idx="1873">
                  <c:v>28094827.586208101</c:v>
                </c:pt>
                <c:pt idx="1874">
                  <c:v>28109770.114943702</c:v>
                </c:pt>
                <c:pt idx="1875">
                  <c:v>28124712.643679298</c:v>
                </c:pt>
                <c:pt idx="1876">
                  <c:v>28139655.172414999</c:v>
                </c:pt>
                <c:pt idx="1877">
                  <c:v>28154597.7011506</c:v>
                </c:pt>
                <c:pt idx="1878">
                  <c:v>28169540.2298862</c:v>
                </c:pt>
                <c:pt idx="1879">
                  <c:v>28184482.758621901</c:v>
                </c:pt>
                <c:pt idx="1880">
                  <c:v>28199425.287357502</c:v>
                </c:pt>
                <c:pt idx="1881">
                  <c:v>28214367.816093098</c:v>
                </c:pt>
                <c:pt idx="1882">
                  <c:v>28229310.344828799</c:v>
                </c:pt>
                <c:pt idx="1883">
                  <c:v>28244252.8735644</c:v>
                </c:pt>
                <c:pt idx="1884">
                  <c:v>28259195.4023</c:v>
                </c:pt>
                <c:pt idx="1885">
                  <c:v>28274137.931035701</c:v>
                </c:pt>
                <c:pt idx="1886">
                  <c:v>28289080.459771302</c:v>
                </c:pt>
                <c:pt idx="1887">
                  <c:v>28304022.988506898</c:v>
                </c:pt>
                <c:pt idx="1888">
                  <c:v>28318965.517242599</c:v>
                </c:pt>
                <c:pt idx="1889">
                  <c:v>28333908.0459782</c:v>
                </c:pt>
                <c:pt idx="1890">
                  <c:v>28348850.5747138</c:v>
                </c:pt>
                <c:pt idx="1891">
                  <c:v>28363793.103449501</c:v>
                </c:pt>
                <c:pt idx="1892">
                  <c:v>28378735.632185102</c:v>
                </c:pt>
                <c:pt idx="1893">
                  <c:v>28393678.160920698</c:v>
                </c:pt>
                <c:pt idx="1894">
                  <c:v>28408620.689656399</c:v>
                </c:pt>
                <c:pt idx="1895">
                  <c:v>28423563.218392</c:v>
                </c:pt>
                <c:pt idx="1896">
                  <c:v>28438505.7471276</c:v>
                </c:pt>
                <c:pt idx="1897">
                  <c:v>28453448.275863301</c:v>
                </c:pt>
                <c:pt idx="1898">
                  <c:v>28468390.804598901</c:v>
                </c:pt>
                <c:pt idx="1899">
                  <c:v>28483333.333334502</c:v>
                </c:pt>
                <c:pt idx="1900">
                  <c:v>28498275.862070199</c:v>
                </c:pt>
                <c:pt idx="1901">
                  <c:v>28513218.3908058</c:v>
                </c:pt>
                <c:pt idx="1902">
                  <c:v>28528160.919541501</c:v>
                </c:pt>
                <c:pt idx="1903">
                  <c:v>28543103.448277101</c:v>
                </c:pt>
                <c:pt idx="1904">
                  <c:v>28558045.977012701</c:v>
                </c:pt>
                <c:pt idx="1905">
                  <c:v>28572988.505748399</c:v>
                </c:pt>
                <c:pt idx="1906">
                  <c:v>28587931.034483999</c:v>
                </c:pt>
                <c:pt idx="1907">
                  <c:v>28602873.563219599</c:v>
                </c:pt>
                <c:pt idx="1908">
                  <c:v>28617816.0919553</c:v>
                </c:pt>
                <c:pt idx="1909">
                  <c:v>28632758.620690901</c:v>
                </c:pt>
                <c:pt idx="1910">
                  <c:v>28647701.149426501</c:v>
                </c:pt>
                <c:pt idx="1911">
                  <c:v>28662643.678162199</c:v>
                </c:pt>
                <c:pt idx="1912">
                  <c:v>28677586.206897799</c:v>
                </c:pt>
                <c:pt idx="1913">
                  <c:v>28692528.735633399</c:v>
                </c:pt>
                <c:pt idx="1914">
                  <c:v>28707471.2643691</c:v>
                </c:pt>
                <c:pt idx="1915">
                  <c:v>28722413.793104701</c:v>
                </c:pt>
                <c:pt idx="1916">
                  <c:v>28737356.321840301</c:v>
                </c:pt>
                <c:pt idx="1917">
                  <c:v>28752298.850575998</c:v>
                </c:pt>
                <c:pt idx="1918">
                  <c:v>28767241.379311599</c:v>
                </c:pt>
                <c:pt idx="1919">
                  <c:v>28782183.908047199</c:v>
                </c:pt>
                <c:pt idx="1920">
                  <c:v>28797126.4367829</c:v>
                </c:pt>
                <c:pt idx="1921">
                  <c:v>28812068.965518501</c:v>
                </c:pt>
                <c:pt idx="1922">
                  <c:v>28827011.494254101</c:v>
                </c:pt>
                <c:pt idx="1923">
                  <c:v>28841954.022989798</c:v>
                </c:pt>
                <c:pt idx="1924">
                  <c:v>28856896.551725399</c:v>
                </c:pt>
                <c:pt idx="1925">
                  <c:v>28871839.080460999</c:v>
                </c:pt>
                <c:pt idx="1926">
                  <c:v>28886781.6091967</c:v>
                </c:pt>
                <c:pt idx="1927">
                  <c:v>28901724.137932301</c:v>
                </c:pt>
                <c:pt idx="1928">
                  <c:v>28916666.666667901</c:v>
                </c:pt>
                <c:pt idx="1929">
                  <c:v>28931609.195403598</c:v>
                </c:pt>
                <c:pt idx="1930">
                  <c:v>28946551.724139199</c:v>
                </c:pt>
                <c:pt idx="1931">
                  <c:v>28961494.252874799</c:v>
                </c:pt>
                <c:pt idx="1932">
                  <c:v>28976436.7816105</c:v>
                </c:pt>
                <c:pt idx="1933">
                  <c:v>28991379.3103461</c:v>
                </c:pt>
                <c:pt idx="1934">
                  <c:v>29006321.839081701</c:v>
                </c:pt>
                <c:pt idx="1935">
                  <c:v>29021264.367817398</c:v>
                </c:pt>
                <c:pt idx="1936">
                  <c:v>29036206.896552999</c:v>
                </c:pt>
                <c:pt idx="1937">
                  <c:v>29051149.425288599</c:v>
                </c:pt>
                <c:pt idx="1938">
                  <c:v>29066091.9540243</c:v>
                </c:pt>
                <c:pt idx="1939">
                  <c:v>29081034.4827599</c:v>
                </c:pt>
                <c:pt idx="1940">
                  <c:v>29095977.011495501</c:v>
                </c:pt>
                <c:pt idx="1941">
                  <c:v>29110919.540231202</c:v>
                </c:pt>
                <c:pt idx="1942">
                  <c:v>29125862.068966798</c:v>
                </c:pt>
                <c:pt idx="1943">
                  <c:v>29140804.597702399</c:v>
                </c:pt>
                <c:pt idx="1944">
                  <c:v>29155747.1264381</c:v>
                </c:pt>
                <c:pt idx="1945">
                  <c:v>29170689.6551737</c:v>
                </c:pt>
                <c:pt idx="1946">
                  <c:v>29185632.183909301</c:v>
                </c:pt>
                <c:pt idx="1947">
                  <c:v>29200574.712645002</c:v>
                </c:pt>
                <c:pt idx="1948">
                  <c:v>29215517.241380598</c:v>
                </c:pt>
                <c:pt idx="1949">
                  <c:v>29230459.770116199</c:v>
                </c:pt>
                <c:pt idx="1950">
                  <c:v>29245402.2988519</c:v>
                </c:pt>
                <c:pt idx="1951">
                  <c:v>29260344.8275875</c:v>
                </c:pt>
                <c:pt idx="1952">
                  <c:v>29275287.356323101</c:v>
                </c:pt>
                <c:pt idx="1953">
                  <c:v>29290229.885058802</c:v>
                </c:pt>
                <c:pt idx="1954">
                  <c:v>29305172.413794398</c:v>
                </c:pt>
                <c:pt idx="1955">
                  <c:v>29320114.942529999</c:v>
                </c:pt>
                <c:pt idx="1956">
                  <c:v>29335057.4712657</c:v>
                </c:pt>
                <c:pt idx="1957">
                  <c:v>29350000.0000013</c:v>
                </c:pt>
                <c:pt idx="1958">
                  <c:v>29364942.528737001</c:v>
                </c:pt>
                <c:pt idx="1959">
                  <c:v>29379885.057472602</c:v>
                </c:pt>
                <c:pt idx="1960">
                  <c:v>29394827.586208198</c:v>
                </c:pt>
                <c:pt idx="1961">
                  <c:v>29409770.114943899</c:v>
                </c:pt>
                <c:pt idx="1962">
                  <c:v>29424712.6436795</c:v>
                </c:pt>
                <c:pt idx="1963">
                  <c:v>29439655.1724151</c:v>
                </c:pt>
                <c:pt idx="1964">
                  <c:v>29454597.701150801</c:v>
                </c:pt>
                <c:pt idx="1965">
                  <c:v>29469540.229886401</c:v>
                </c:pt>
                <c:pt idx="1966">
                  <c:v>29484482.758622002</c:v>
                </c:pt>
                <c:pt idx="1967">
                  <c:v>29499425.287357699</c:v>
                </c:pt>
                <c:pt idx="1968">
                  <c:v>29514367.8160933</c:v>
                </c:pt>
                <c:pt idx="1969">
                  <c:v>29529310.3448289</c:v>
                </c:pt>
                <c:pt idx="1970">
                  <c:v>29544252.873564601</c:v>
                </c:pt>
                <c:pt idx="1971">
                  <c:v>29559195.402300201</c:v>
                </c:pt>
                <c:pt idx="1972">
                  <c:v>29574137.931035802</c:v>
                </c:pt>
                <c:pt idx="1973">
                  <c:v>29589080.459771499</c:v>
                </c:pt>
                <c:pt idx="1974">
                  <c:v>29604022.988507099</c:v>
                </c:pt>
                <c:pt idx="1975">
                  <c:v>29618965.5172427</c:v>
                </c:pt>
                <c:pt idx="1976">
                  <c:v>29633908.045978401</c:v>
                </c:pt>
                <c:pt idx="1977">
                  <c:v>29648850.574714001</c:v>
                </c:pt>
                <c:pt idx="1978">
                  <c:v>29663793.103449602</c:v>
                </c:pt>
                <c:pt idx="1979">
                  <c:v>29678735.632185299</c:v>
                </c:pt>
                <c:pt idx="1980">
                  <c:v>29693678.160920899</c:v>
                </c:pt>
                <c:pt idx="1981">
                  <c:v>29708620.6896565</c:v>
                </c:pt>
                <c:pt idx="1982">
                  <c:v>29723563.218392201</c:v>
                </c:pt>
                <c:pt idx="1983">
                  <c:v>29738505.747127801</c:v>
                </c:pt>
                <c:pt idx="1984">
                  <c:v>29753448.275863402</c:v>
                </c:pt>
                <c:pt idx="1985">
                  <c:v>29768390.804599099</c:v>
                </c:pt>
                <c:pt idx="1986">
                  <c:v>29783333.333334699</c:v>
                </c:pt>
                <c:pt idx="1987">
                  <c:v>29798275.8620703</c:v>
                </c:pt>
                <c:pt idx="1988">
                  <c:v>29813218.390806001</c:v>
                </c:pt>
                <c:pt idx="1989">
                  <c:v>29828160.919541601</c:v>
                </c:pt>
                <c:pt idx="1990">
                  <c:v>29843103.448277202</c:v>
                </c:pt>
                <c:pt idx="1991">
                  <c:v>29858045.977012899</c:v>
                </c:pt>
                <c:pt idx="1992">
                  <c:v>29872988.505748499</c:v>
                </c:pt>
                <c:pt idx="1993">
                  <c:v>29887931.0344841</c:v>
                </c:pt>
                <c:pt idx="1994">
                  <c:v>29902873.563219801</c:v>
                </c:pt>
                <c:pt idx="1995">
                  <c:v>29917816.091955401</c:v>
                </c:pt>
                <c:pt idx="1996">
                  <c:v>29932758.620691001</c:v>
                </c:pt>
                <c:pt idx="1997">
                  <c:v>29947701.149426699</c:v>
                </c:pt>
                <c:pt idx="1998">
                  <c:v>29962643.678162299</c:v>
                </c:pt>
                <c:pt idx="1999">
                  <c:v>29977586.2068979</c:v>
                </c:pt>
                <c:pt idx="2000">
                  <c:v>29992528.735633601</c:v>
                </c:pt>
              </c:numCache>
            </c:numRef>
          </c:xVal>
          <c:yVal>
            <c:numRef>
              <c:f>' TESTPPMPWITHFIL4'!$B$27:$B$2027</c:f>
              <c:numCache>
                <c:formatCode>General</c:formatCode>
                <c:ptCount val="2001"/>
                <c:pt idx="0">
                  <c:v>44.552761077880803</c:v>
                </c:pt>
                <c:pt idx="1">
                  <c:v>45.002838134765597</c:v>
                </c:pt>
                <c:pt idx="2">
                  <c:v>43.4177856445312</c:v>
                </c:pt>
                <c:pt idx="3">
                  <c:v>44.3322944641113</c:v>
                </c:pt>
                <c:pt idx="4">
                  <c:v>43.344139099121001</c:v>
                </c:pt>
                <c:pt idx="5">
                  <c:v>43.3158149719238</c:v>
                </c:pt>
                <c:pt idx="6">
                  <c:v>42.477699279785099</c:v>
                </c:pt>
                <c:pt idx="7">
                  <c:v>42.639671325683501</c:v>
                </c:pt>
                <c:pt idx="8">
                  <c:v>42.890853881835902</c:v>
                </c:pt>
                <c:pt idx="9">
                  <c:v>59.006359100341697</c:v>
                </c:pt>
                <c:pt idx="10">
                  <c:v>57.569004058837798</c:v>
                </c:pt>
                <c:pt idx="11">
                  <c:v>42.0792846679687</c:v>
                </c:pt>
                <c:pt idx="12">
                  <c:v>42.096893310546797</c:v>
                </c:pt>
                <c:pt idx="13">
                  <c:v>42.528099060058501</c:v>
                </c:pt>
                <c:pt idx="14">
                  <c:v>43.417884826660099</c:v>
                </c:pt>
                <c:pt idx="15">
                  <c:v>41.960205078125</c:v>
                </c:pt>
                <c:pt idx="16">
                  <c:v>42.592422485351499</c:v>
                </c:pt>
                <c:pt idx="17">
                  <c:v>40.857063293457003</c:v>
                </c:pt>
                <c:pt idx="18">
                  <c:v>43.1661987304687</c:v>
                </c:pt>
                <c:pt idx="19">
                  <c:v>41.499114990234297</c:v>
                </c:pt>
                <c:pt idx="20">
                  <c:v>40.914840698242102</c:v>
                </c:pt>
                <c:pt idx="21">
                  <c:v>42.511421203613203</c:v>
                </c:pt>
                <c:pt idx="22">
                  <c:v>40.288414001464801</c:v>
                </c:pt>
                <c:pt idx="23">
                  <c:v>40.934989929199197</c:v>
                </c:pt>
                <c:pt idx="24">
                  <c:v>39.430831909179602</c:v>
                </c:pt>
                <c:pt idx="25">
                  <c:v>40.288436889648402</c:v>
                </c:pt>
                <c:pt idx="26">
                  <c:v>46.382972717285099</c:v>
                </c:pt>
                <c:pt idx="27">
                  <c:v>39.078987121582003</c:v>
                </c:pt>
                <c:pt idx="28">
                  <c:v>38.325485229492102</c:v>
                </c:pt>
                <c:pt idx="29">
                  <c:v>39.814903259277301</c:v>
                </c:pt>
                <c:pt idx="30">
                  <c:v>37.752510070800703</c:v>
                </c:pt>
                <c:pt idx="31">
                  <c:v>37.205459594726499</c:v>
                </c:pt>
                <c:pt idx="32">
                  <c:v>39.925285339355398</c:v>
                </c:pt>
                <c:pt idx="33">
                  <c:v>38.452552795410099</c:v>
                </c:pt>
                <c:pt idx="34">
                  <c:v>37.022712707519503</c:v>
                </c:pt>
                <c:pt idx="35">
                  <c:v>36.488533020019503</c:v>
                </c:pt>
                <c:pt idx="36">
                  <c:v>36.294761657714801</c:v>
                </c:pt>
                <c:pt idx="37">
                  <c:v>35.494796752929602</c:v>
                </c:pt>
                <c:pt idx="38">
                  <c:v>36.649948120117102</c:v>
                </c:pt>
                <c:pt idx="39">
                  <c:v>36.225936889648402</c:v>
                </c:pt>
                <c:pt idx="40">
                  <c:v>35.638664245605398</c:v>
                </c:pt>
                <c:pt idx="41">
                  <c:v>35.712326049804602</c:v>
                </c:pt>
                <c:pt idx="42">
                  <c:v>36.091598510742102</c:v>
                </c:pt>
                <c:pt idx="43">
                  <c:v>37.2363891601562</c:v>
                </c:pt>
                <c:pt idx="44">
                  <c:v>36.1266479492187</c:v>
                </c:pt>
                <c:pt idx="45">
                  <c:v>35.2717895507812</c:v>
                </c:pt>
                <c:pt idx="46">
                  <c:v>36.021133422851499</c:v>
                </c:pt>
                <c:pt idx="47">
                  <c:v>35.1217041015625</c:v>
                </c:pt>
                <c:pt idx="48">
                  <c:v>34.205940246582003</c:v>
                </c:pt>
                <c:pt idx="49">
                  <c:v>34.813514709472599</c:v>
                </c:pt>
                <c:pt idx="50">
                  <c:v>33.725601196288999</c:v>
                </c:pt>
                <c:pt idx="51">
                  <c:v>34.372596740722599</c:v>
                </c:pt>
                <c:pt idx="52">
                  <c:v>34.3297119140625</c:v>
                </c:pt>
                <c:pt idx="53">
                  <c:v>33.856346130371001</c:v>
                </c:pt>
                <c:pt idx="54">
                  <c:v>33.498802185058501</c:v>
                </c:pt>
                <c:pt idx="55">
                  <c:v>34.494026184082003</c:v>
                </c:pt>
                <c:pt idx="56">
                  <c:v>34.243316650390597</c:v>
                </c:pt>
                <c:pt idx="57">
                  <c:v>33.639625549316399</c:v>
                </c:pt>
                <c:pt idx="58">
                  <c:v>33.498832702636697</c:v>
                </c:pt>
                <c:pt idx="59">
                  <c:v>42.511734008788999</c:v>
                </c:pt>
                <c:pt idx="60">
                  <c:v>34.494064331054602</c:v>
                </c:pt>
                <c:pt idx="61">
                  <c:v>32.5874633789062</c:v>
                </c:pt>
                <c:pt idx="62">
                  <c:v>32.882682800292898</c:v>
                </c:pt>
                <c:pt idx="63">
                  <c:v>32.3823852539062</c:v>
                </c:pt>
                <c:pt idx="64">
                  <c:v>31.728050231933501</c:v>
                </c:pt>
                <c:pt idx="65">
                  <c:v>32.684547424316399</c:v>
                </c:pt>
                <c:pt idx="66">
                  <c:v>31.6781921386718</c:v>
                </c:pt>
                <c:pt idx="67">
                  <c:v>32.172355651855398</c:v>
                </c:pt>
                <c:pt idx="68">
                  <c:v>32.382423400878899</c:v>
                </c:pt>
                <c:pt idx="69">
                  <c:v>32.639923095703097</c:v>
                </c:pt>
                <c:pt idx="70">
                  <c:v>32.274154663085902</c:v>
                </c:pt>
                <c:pt idx="71">
                  <c:v>32.481803894042898</c:v>
                </c:pt>
                <c:pt idx="72">
                  <c:v>31.900436401367099</c:v>
                </c:pt>
                <c:pt idx="73">
                  <c:v>31.0920715332031</c:v>
                </c:pt>
                <c:pt idx="74">
                  <c:v>30.1411819458007</c:v>
                </c:pt>
                <c:pt idx="75">
                  <c:v>42.592903137207003</c:v>
                </c:pt>
                <c:pt idx="76">
                  <c:v>43.4485473632812</c:v>
                </c:pt>
                <c:pt idx="77">
                  <c:v>31.216072082519499</c:v>
                </c:pt>
                <c:pt idx="78">
                  <c:v>30.847938537597599</c:v>
                </c:pt>
                <c:pt idx="79">
                  <c:v>30.911911010742099</c:v>
                </c:pt>
                <c:pt idx="80">
                  <c:v>30.7835083007812</c:v>
                </c:pt>
                <c:pt idx="81">
                  <c:v>31.329643249511701</c:v>
                </c:pt>
                <c:pt idx="82">
                  <c:v>30.4635314941406</c:v>
                </c:pt>
                <c:pt idx="83">
                  <c:v>30.911941528320298</c:v>
                </c:pt>
                <c:pt idx="84">
                  <c:v>31.329666137695298</c:v>
                </c:pt>
                <c:pt idx="85">
                  <c:v>30.530410766601499</c:v>
                </c:pt>
                <c:pt idx="86">
                  <c:v>29.4369201660156</c:v>
                </c:pt>
                <c:pt idx="87">
                  <c:v>30.071365356445298</c:v>
                </c:pt>
                <c:pt idx="88">
                  <c:v>29.5760803222656</c:v>
                </c:pt>
                <c:pt idx="89">
                  <c:v>29.361083984375</c:v>
                </c:pt>
                <c:pt idx="90">
                  <c:v>30.848037719726499</c:v>
                </c:pt>
                <c:pt idx="91">
                  <c:v>31.786094665527301</c:v>
                </c:pt>
                <c:pt idx="92">
                  <c:v>34.969345092773402</c:v>
                </c:pt>
                <c:pt idx="93">
                  <c:v>29.2184524536132</c:v>
                </c:pt>
                <c:pt idx="94">
                  <c:v>29.512191772460898</c:v>
                </c:pt>
                <c:pt idx="95">
                  <c:v>30.912040710449201</c:v>
                </c:pt>
                <c:pt idx="96">
                  <c:v>28.4314651489257</c:v>
                </c:pt>
                <c:pt idx="97">
                  <c:v>29.1406860351562</c:v>
                </c:pt>
                <c:pt idx="98">
                  <c:v>29.796340942382798</c:v>
                </c:pt>
                <c:pt idx="99">
                  <c:v>29.9299011230468</c:v>
                </c:pt>
                <c:pt idx="100">
                  <c:v>28.587570190429599</c:v>
                </c:pt>
                <c:pt idx="101">
                  <c:v>28.9030456542968</c:v>
                </c:pt>
                <c:pt idx="102">
                  <c:v>29.28466796875</c:v>
                </c:pt>
                <c:pt idx="103">
                  <c:v>29.2185363769531</c:v>
                </c:pt>
                <c:pt idx="104">
                  <c:v>27.659225463867099</c:v>
                </c:pt>
                <c:pt idx="105">
                  <c:v>28.185813903808501</c:v>
                </c:pt>
                <c:pt idx="106">
                  <c:v>28.9830322265625</c:v>
                </c:pt>
                <c:pt idx="107">
                  <c:v>27.3903198242187</c:v>
                </c:pt>
                <c:pt idx="108">
                  <c:v>36.522613525390597</c:v>
                </c:pt>
                <c:pt idx="109">
                  <c:v>38.555747985839801</c:v>
                </c:pt>
                <c:pt idx="110">
                  <c:v>27.920127868652301</c:v>
                </c:pt>
                <c:pt idx="111">
                  <c:v>28.983070373535099</c:v>
                </c:pt>
                <c:pt idx="112">
                  <c:v>27.390357971191399</c:v>
                </c:pt>
                <c:pt idx="113">
                  <c:v>27.013565063476499</c:v>
                </c:pt>
                <c:pt idx="114">
                  <c:v>26.913162231445298</c:v>
                </c:pt>
                <c:pt idx="115">
                  <c:v>27.013587951660099</c:v>
                </c:pt>
                <c:pt idx="116">
                  <c:v>27.920181274413999</c:v>
                </c:pt>
                <c:pt idx="117">
                  <c:v>25.872085571288999</c:v>
                </c:pt>
                <c:pt idx="118">
                  <c:v>27.7515335083007</c:v>
                </c:pt>
                <c:pt idx="119">
                  <c:v>27.751541137695298</c:v>
                </c:pt>
                <c:pt idx="120">
                  <c:v>26.811622619628899</c:v>
                </c:pt>
                <c:pt idx="121">
                  <c:v>28.260398864746001</c:v>
                </c:pt>
                <c:pt idx="122">
                  <c:v>26.191490173339801</c:v>
                </c:pt>
                <c:pt idx="123">
                  <c:v>26.300559997558501</c:v>
                </c:pt>
                <c:pt idx="124">
                  <c:v>26.3005676269531</c:v>
                </c:pt>
                <c:pt idx="125">
                  <c:v>40.497100830078097</c:v>
                </c:pt>
                <c:pt idx="126">
                  <c:v>37.2062377929687</c:v>
                </c:pt>
                <c:pt idx="127">
                  <c:v>26.3005981445312</c:v>
                </c:pt>
                <c:pt idx="128">
                  <c:v>26.096961975097599</c:v>
                </c:pt>
                <c:pt idx="129">
                  <c:v>27.0137023925781</c:v>
                </c:pt>
                <c:pt idx="130">
                  <c:v>25.195907592773398</c:v>
                </c:pt>
                <c:pt idx="131">
                  <c:v>25.195915222167901</c:v>
                </c:pt>
                <c:pt idx="132">
                  <c:v>27.098884582519499</c:v>
                </c:pt>
                <c:pt idx="133">
                  <c:v>24.818611145019499</c:v>
                </c:pt>
                <c:pt idx="134">
                  <c:v>26.300651550292901</c:v>
                </c:pt>
                <c:pt idx="135">
                  <c:v>26.0970153808593</c:v>
                </c:pt>
                <c:pt idx="136">
                  <c:v>25.757621765136701</c:v>
                </c:pt>
                <c:pt idx="137">
                  <c:v>24.170707702636701</c:v>
                </c:pt>
                <c:pt idx="138">
                  <c:v>25.195968627929599</c:v>
                </c:pt>
                <c:pt idx="139">
                  <c:v>26.811782836913999</c:v>
                </c:pt>
                <c:pt idx="140">
                  <c:v>25.421607971191399</c:v>
                </c:pt>
                <c:pt idx="141">
                  <c:v>29.576522827148398</c:v>
                </c:pt>
                <c:pt idx="142">
                  <c:v>35.088783264160099</c:v>
                </c:pt>
                <c:pt idx="143">
                  <c:v>25.1960144042968</c:v>
                </c:pt>
                <c:pt idx="144">
                  <c:v>25.196022033691399</c:v>
                </c:pt>
                <c:pt idx="145">
                  <c:v>25.300888061523398</c:v>
                </c:pt>
                <c:pt idx="146">
                  <c:v>25.072074890136701</c:v>
                </c:pt>
                <c:pt idx="147">
                  <c:v>25.0720825195312</c:v>
                </c:pt>
                <c:pt idx="148">
                  <c:v>25.6582641601562</c:v>
                </c:pt>
                <c:pt idx="149">
                  <c:v>25.6582717895507</c:v>
                </c:pt>
                <c:pt idx="150">
                  <c:v>25.9854736328125</c:v>
                </c:pt>
                <c:pt idx="151">
                  <c:v>24.8187561035156</c:v>
                </c:pt>
                <c:pt idx="152">
                  <c:v>26.300804138183501</c:v>
                </c:pt>
                <c:pt idx="153">
                  <c:v>26.9134826660156</c:v>
                </c:pt>
                <c:pt idx="154">
                  <c:v>24.946388244628899</c:v>
                </c:pt>
                <c:pt idx="155">
                  <c:v>24.308265686035099</c:v>
                </c:pt>
                <c:pt idx="156">
                  <c:v>25.196121215820298</c:v>
                </c:pt>
                <c:pt idx="157">
                  <c:v>24.308280944824201</c:v>
                </c:pt>
                <c:pt idx="158">
                  <c:v>37.8687744140625</c:v>
                </c:pt>
                <c:pt idx="159">
                  <c:v>36.523033142089801</c:v>
                </c:pt>
                <c:pt idx="160">
                  <c:v>27.472312927246001</c:v>
                </c:pt>
                <c:pt idx="161">
                  <c:v>25.301017761230401</c:v>
                </c:pt>
                <c:pt idx="162">
                  <c:v>24.443588256835898</c:v>
                </c:pt>
                <c:pt idx="163">
                  <c:v>24.576789855956999</c:v>
                </c:pt>
                <c:pt idx="164">
                  <c:v>24.170936584472599</c:v>
                </c:pt>
                <c:pt idx="165">
                  <c:v>25.757865905761701</c:v>
                </c:pt>
                <c:pt idx="166">
                  <c:v>24.818885803222599</c:v>
                </c:pt>
                <c:pt idx="167">
                  <c:v>23.619613647460898</c:v>
                </c:pt>
                <c:pt idx="168">
                  <c:v>25.301078796386701</c:v>
                </c:pt>
                <c:pt idx="169">
                  <c:v>24.170974731445298</c:v>
                </c:pt>
                <c:pt idx="170">
                  <c:v>22.3993530273437</c:v>
                </c:pt>
                <c:pt idx="171">
                  <c:v>23.4922180175781</c:v>
                </c:pt>
                <c:pt idx="172">
                  <c:v>24.170997619628899</c:v>
                </c:pt>
                <c:pt idx="173">
                  <c:v>25.0722961425781</c:v>
                </c:pt>
                <c:pt idx="174">
                  <c:v>33.411468505859297</c:v>
                </c:pt>
                <c:pt idx="175">
                  <c:v>42.560447692871001</c:v>
                </c:pt>
                <c:pt idx="176">
                  <c:v>27.920669555663999</c:v>
                </c:pt>
                <c:pt idx="177">
                  <c:v>25.0723342895507</c:v>
                </c:pt>
                <c:pt idx="178">
                  <c:v>25.301162719726499</c:v>
                </c:pt>
                <c:pt idx="179">
                  <c:v>22.871604919433501</c:v>
                </c:pt>
                <c:pt idx="180">
                  <c:v>23.6197204589843</c:v>
                </c:pt>
                <c:pt idx="181">
                  <c:v>22.871620178222599</c:v>
                </c:pt>
                <c:pt idx="182">
                  <c:v>24.308486938476499</c:v>
                </c:pt>
                <c:pt idx="183">
                  <c:v>23.492317199706999</c:v>
                </c:pt>
                <c:pt idx="184">
                  <c:v>24.171096801757798</c:v>
                </c:pt>
                <c:pt idx="185">
                  <c:v>23.766098022460898</c:v>
                </c:pt>
                <c:pt idx="186">
                  <c:v>23.619766235351499</c:v>
                </c:pt>
                <c:pt idx="187">
                  <c:v>22.871665954589801</c:v>
                </c:pt>
                <c:pt idx="188">
                  <c:v>24.171127319335898</c:v>
                </c:pt>
                <c:pt idx="189">
                  <c:v>24.0516052246093</c:v>
                </c:pt>
                <c:pt idx="190">
                  <c:v>23.910049438476499</c:v>
                </c:pt>
                <c:pt idx="191">
                  <c:v>37.641273498535099</c:v>
                </c:pt>
                <c:pt idx="192">
                  <c:v>37.7538452148437</c:v>
                </c:pt>
                <c:pt idx="193">
                  <c:v>22.871719360351499</c:v>
                </c:pt>
                <c:pt idx="194">
                  <c:v>23.031105041503899</c:v>
                </c:pt>
                <c:pt idx="195">
                  <c:v>23.6198425292968</c:v>
                </c:pt>
                <c:pt idx="196">
                  <c:v>22.732765197753899</c:v>
                </c:pt>
                <c:pt idx="197">
                  <c:v>23.9101028442382</c:v>
                </c:pt>
                <c:pt idx="198">
                  <c:v>23.031135559081999</c:v>
                </c:pt>
                <c:pt idx="199">
                  <c:v>22.399589538574201</c:v>
                </c:pt>
                <c:pt idx="200">
                  <c:v>22.228080749511701</c:v>
                </c:pt>
                <c:pt idx="201">
                  <c:v>24.308639526367099</c:v>
                </c:pt>
                <c:pt idx="202">
                  <c:v>23.341415405273398</c:v>
                </c:pt>
                <c:pt idx="203">
                  <c:v>22.228111267089801</c:v>
                </c:pt>
                <c:pt idx="204">
                  <c:v>22.871810913085898</c:v>
                </c:pt>
                <c:pt idx="205">
                  <c:v>23.4925003051757</c:v>
                </c:pt>
                <c:pt idx="206">
                  <c:v>22.228134155273398</c:v>
                </c:pt>
                <c:pt idx="207">
                  <c:v>25.196540832519499</c:v>
                </c:pt>
                <c:pt idx="208">
                  <c:v>36.359634399413999</c:v>
                </c:pt>
                <c:pt idx="209">
                  <c:v>26.30126953125</c:v>
                </c:pt>
                <c:pt idx="210">
                  <c:v>22.8718566894531</c:v>
                </c:pt>
                <c:pt idx="211">
                  <c:v>22.567886352538999</c:v>
                </c:pt>
                <c:pt idx="212">
                  <c:v>24.819259643554599</c:v>
                </c:pt>
                <c:pt idx="213">
                  <c:v>23.187767028808501</c:v>
                </c:pt>
                <c:pt idx="214">
                  <c:v>22.73291015625</c:v>
                </c:pt>
                <c:pt idx="215">
                  <c:v>22.3997268676757</c:v>
                </c:pt>
                <c:pt idx="216">
                  <c:v>22.078453063964801</c:v>
                </c:pt>
                <c:pt idx="217">
                  <c:v>22.399742126464801</c:v>
                </c:pt>
                <c:pt idx="218">
                  <c:v>22.078468322753899</c:v>
                </c:pt>
                <c:pt idx="219">
                  <c:v>22.399757385253899</c:v>
                </c:pt>
                <c:pt idx="220">
                  <c:v>25.541366577148398</c:v>
                </c:pt>
                <c:pt idx="221">
                  <c:v>23.341567993163999</c:v>
                </c:pt>
                <c:pt idx="222">
                  <c:v>22.871955871581999</c:v>
                </c:pt>
                <c:pt idx="223">
                  <c:v>23.766410827636701</c:v>
                </c:pt>
                <c:pt idx="224">
                  <c:v>42.529838562011697</c:v>
                </c:pt>
                <c:pt idx="225">
                  <c:v>42.7376708984375</c:v>
                </c:pt>
                <c:pt idx="226">
                  <c:v>24.308845520019499</c:v>
                </c:pt>
                <c:pt idx="227">
                  <c:v>22.228309631347599</c:v>
                </c:pt>
                <c:pt idx="228">
                  <c:v>22.399833679199201</c:v>
                </c:pt>
                <c:pt idx="229">
                  <c:v>22.568038940429599</c:v>
                </c:pt>
                <c:pt idx="230">
                  <c:v>22.2283325195312</c:v>
                </c:pt>
                <c:pt idx="231">
                  <c:v>22.399856567382798</c:v>
                </c:pt>
                <c:pt idx="232">
                  <c:v>23.492721557617099</c:v>
                </c:pt>
                <c:pt idx="233">
                  <c:v>21.9005432128906</c:v>
                </c:pt>
                <c:pt idx="234">
                  <c:v>23.766502380371001</c:v>
                </c:pt>
                <c:pt idx="235">
                  <c:v>21.718788146972599</c:v>
                </c:pt>
                <c:pt idx="236">
                  <c:v>23.341690063476499</c:v>
                </c:pt>
                <c:pt idx="237">
                  <c:v>22.7331008911132</c:v>
                </c:pt>
                <c:pt idx="238">
                  <c:v>23.187973022460898</c:v>
                </c:pt>
                <c:pt idx="239">
                  <c:v>22.568115234375</c:v>
                </c:pt>
                <c:pt idx="240">
                  <c:v>24.0520324707031</c:v>
                </c:pt>
                <c:pt idx="241">
                  <c:v>40.077293395996001</c:v>
                </c:pt>
                <c:pt idx="242">
                  <c:v>32.429855346679602</c:v>
                </c:pt>
                <c:pt idx="243">
                  <c:v>21.900627136230401</c:v>
                </c:pt>
                <c:pt idx="244">
                  <c:v>21.370849609375</c:v>
                </c:pt>
                <c:pt idx="245">
                  <c:v>22.3999710083007</c:v>
                </c:pt>
                <c:pt idx="246">
                  <c:v>20.979789733886701</c:v>
                </c:pt>
                <c:pt idx="247">
                  <c:v>20.6001892089843</c:v>
                </c:pt>
                <c:pt idx="248">
                  <c:v>22.078712463378899</c:v>
                </c:pt>
                <c:pt idx="249">
                  <c:v>21.1775512695312</c:v>
                </c:pt>
                <c:pt idx="250">
                  <c:v>20.777481079101499</c:v>
                </c:pt>
                <c:pt idx="251">
                  <c:v>20.6002197265625</c:v>
                </c:pt>
                <c:pt idx="252">
                  <c:v>22.078750610351499</c:v>
                </c:pt>
                <c:pt idx="253">
                  <c:v>23.7666625976562</c:v>
                </c:pt>
                <c:pt idx="254">
                  <c:v>20.777519226074201</c:v>
                </c:pt>
                <c:pt idx="255">
                  <c:v>21.177604675292901</c:v>
                </c:pt>
                <c:pt idx="256">
                  <c:v>22.733261108398398</c:v>
                </c:pt>
                <c:pt idx="257">
                  <c:v>30.6640014648437</c:v>
                </c:pt>
                <c:pt idx="258">
                  <c:v>32.840652465820298</c:v>
                </c:pt>
                <c:pt idx="259">
                  <c:v>21.718986511230401</c:v>
                </c:pt>
                <c:pt idx="260">
                  <c:v>20.777565002441399</c:v>
                </c:pt>
                <c:pt idx="261">
                  <c:v>20.388809204101499</c:v>
                </c:pt>
                <c:pt idx="262">
                  <c:v>20.9799194335937</c:v>
                </c:pt>
                <c:pt idx="263">
                  <c:v>21.177665710449201</c:v>
                </c:pt>
                <c:pt idx="264">
                  <c:v>21.533363342285099</c:v>
                </c:pt>
                <c:pt idx="265">
                  <c:v>20.777610778808501</c:v>
                </c:pt>
                <c:pt idx="266">
                  <c:v>21.177696228027301</c:v>
                </c:pt>
                <c:pt idx="267">
                  <c:v>20.979965209960898</c:v>
                </c:pt>
                <c:pt idx="268">
                  <c:v>23.188224792480401</c:v>
                </c:pt>
                <c:pt idx="269">
                  <c:v>20.97998046875</c:v>
                </c:pt>
                <c:pt idx="270">
                  <c:v>21.5334167480468</c:v>
                </c:pt>
                <c:pt idx="271">
                  <c:v>22.2286682128906</c:v>
                </c:pt>
                <c:pt idx="272">
                  <c:v>21.719093322753899</c:v>
                </c:pt>
                <c:pt idx="273">
                  <c:v>25.659294128417901</c:v>
                </c:pt>
                <c:pt idx="274">
                  <c:v>42.705345153808501</c:v>
                </c:pt>
                <c:pt idx="275">
                  <c:v>39.571769714355398</c:v>
                </c:pt>
                <c:pt idx="276">
                  <c:v>23.188285827636701</c:v>
                </c:pt>
                <c:pt idx="277">
                  <c:v>21.3711242675781</c:v>
                </c:pt>
                <c:pt idx="278">
                  <c:v>21.533485412597599</c:v>
                </c:pt>
                <c:pt idx="279">
                  <c:v>21.533493041992099</c:v>
                </c:pt>
                <c:pt idx="280">
                  <c:v>21.900932312011701</c:v>
                </c:pt>
                <c:pt idx="281">
                  <c:v>20.980079650878899</c:v>
                </c:pt>
                <c:pt idx="282">
                  <c:v>21.1778259277343</c:v>
                </c:pt>
                <c:pt idx="283">
                  <c:v>21.900955200195298</c:v>
                </c:pt>
                <c:pt idx="284">
                  <c:v>21.177841186523398</c:v>
                </c:pt>
                <c:pt idx="285">
                  <c:v>21.177848815917901</c:v>
                </c:pt>
                <c:pt idx="286">
                  <c:v>21.1778564453125</c:v>
                </c:pt>
                <c:pt idx="287">
                  <c:v>22.400314331054599</c:v>
                </c:pt>
                <c:pt idx="288">
                  <c:v>22.228805541992099</c:v>
                </c:pt>
                <c:pt idx="289">
                  <c:v>22.4003295898437</c:v>
                </c:pt>
                <c:pt idx="290">
                  <c:v>37.145622253417898</c:v>
                </c:pt>
                <c:pt idx="291">
                  <c:v>41.390335083007798</c:v>
                </c:pt>
                <c:pt idx="292">
                  <c:v>26.192893981933501</c:v>
                </c:pt>
                <c:pt idx="293">
                  <c:v>22.733566284179599</c:v>
                </c:pt>
                <c:pt idx="294">
                  <c:v>22.5685729980468</c:v>
                </c:pt>
                <c:pt idx="295">
                  <c:v>24.172012329101499</c:v>
                </c:pt>
                <c:pt idx="296">
                  <c:v>19.721847534179599</c:v>
                </c:pt>
                <c:pt idx="297">
                  <c:v>19.721855163574201</c:v>
                </c:pt>
                <c:pt idx="298">
                  <c:v>20.777877807617099</c:v>
                </c:pt>
                <c:pt idx="299">
                  <c:v>20.172348022460898</c:v>
                </c:pt>
                <c:pt idx="300">
                  <c:v>21.177970886230401</c:v>
                </c:pt>
                <c:pt idx="301">
                  <c:v>21.533668518066399</c:v>
                </c:pt>
                <c:pt idx="302">
                  <c:v>23.031990051269499</c:v>
                </c:pt>
                <c:pt idx="303">
                  <c:v>21.178001403808501</c:v>
                </c:pt>
                <c:pt idx="304">
                  <c:v>20.777931213378899</c:v>
                </c:pt>
                <c:pt idx="305">
                  <c:v>21.901138305663999</c:v>
                </c:pt>
                <c:pt idx="306">
                  <c:v>20.9802856445312</c:v>
                </c:pt>
                <c:pt idx="307">
                  <c:v>29.22021484375</c:v>
                </c:pt>
                <c:pt idx="308">
                  <c:v>26.8131713867187</c:v>
                </c:pt>
                <c:pt idx="309">
                  <c:v>21.371383666992099</c:v>
                </c:pt>
                <c:pt idx="310">
                  <c:v>22.0792236328125</c:v>
                </c:pt>
                <c:pt idx="311">
                  <c:v>20.3892211914062</c:v>
                </c:pt>
                <c:pt idx="312">
                  <c:v>22.079238891601499</c:v>
                </c:pt>
                <c:pt idx="313">
                  <c:v>20.600730895996001</c:v>
                </c:pt>
                <c:pt idx="314">
                  <c:v>20.6007385253906</c:v>
                </c:pt>
                <c:pt idx="315">
                  <c:v>22.2290344238281</c:v>
                </c:pt>
                <c:pt idx="316">
                  <c:v>20.600761413574201</c:v>
                </c:pt>
                <c:pt idx="317">
                  <c:v>20.172500610351499</c:v>
                </c:pt>
                <c:pt idx="318">
                  <c:v>20.3892822265625</c:v>
                </c:pt>
                <c:pt idx="319">
                  <c:v>20.778053283691399</c:v>
                </c:pt>
                <c:pt idx="320">
                  <c:v>21.533828735351499</c:v>
                </c:pt>
                <c:pt idx="321">
                  <c:v>23.342391967773398</c:v>
                </c:pt>
                <c:pt idx="322">
                  <c:v>22.229087829589801</c:v>
                </c:pt>
                <c:pt idx="323">
                  <c:v>35.1631469726562</c:v>
                </c:pt>
                <c:pt idx="324">
                  <c:v>42.031379699707003</c:v>
                </c:pt>
                <c:pt idx="325">
                  <c:v>30.002830505371001</c:v>
                </c:pt>
                <c:pt idx="326">
                  <c:v>21.719535827636701</c:v>
                </c:pt>
                <c:pt idx="327">
                  <c:v>21.5338821411132</c:v>
                </c:pt>
                <c:pt idx="328">
                  <c:v>21.371543884277301</c:v>
                </c:pt>
                <c:pt idx="329">
                  <c:v>23.032218933105401</c:v>
                </c:pt>
                <c:pt idx="330">
                  <c:v>20.7781448364257</c:v>
                </c:pt>
                <c:pt idx="331">
                  <c:v>21.178230285644499</c:v>
                </c:pt>
                <c:pt idx="332">
                  <c:v>19.722145080566399</c:v>
                </c:pt>
                <c:pt idx="333">
                  <c:v>20.6008987426757</c:v>
                </c:pt>
                <c:pt idx="334">
                  <c:v>20.980514526367099</c:v>
                </c:pt>
                <c:pt idx="335">
                  <c:v>21.178260803222599</c:v>
                </c:pt>
                <c:pt idx="336">
                  <c:v>19.950332641601499</c:v>
                </c:pt>
                <c:pt idx="337">
                  <c:v>19.950340270996001</c:v>
                </c:pt>
                <c:pt idx="338">
                  <c:v>22.2292175292968</c:v>
                </c:pt>
                <c:pt idx="339">
                  <c:v>25.302482604980401</c:v>
                </c:pt>
                <c:pt idx="340">
                  <c:v>42.31787109375</c:v>
                </c:pt>
                <c:pt idx="341">
                  <c:v>42.064369201660099</c:v>
                </c:pt>
                <c:pt idx="342">
                  <c:v>24.690834045410099</c:v>
                </c:pt>
                <c:pt idx="343">
                  <c:v>22.7339782714843</c:v>
                </c:pt>
                <c:pt idx="344">
                  <c:v>21.719688415527301</c:v>
                </c:pt>
                <c:pt idx="345">
                  <c:v>20.980606079101499</c:v>
                </c:pt>
                <c:pt idx="346">
                  <c:v>19.950416564941399</c:v>
                </c:pt>
                <c:pt idx="347">
                  <c:v>20.172744750976499</c:v>
                </c:pt>
                <c:pt idx="348">
                  <c:v>20.980628967285099</c:v>
                </c:pt>
                <c:pt idx="349">
                  <c:v>22.2293090820312</c:v>
                </c:pt>
                <c:pt idx="350">
                  <c:v>22.079551696777301</c:v>
                </c:pt>
                <c:pt idx="351">
                  <c:v>19.521842956542901</c:v>
                </c:pt>
                <c:pt idx="352">
                  <c:v>19.950462341308501</c:v>
                </c:pt>
                <c:pt idx="353">
                  <c:v>21.371749877929599</c:v>
                </c:pt>
                <c:pt idx="354">
                  <c:v>20.172805786132798</c:v>
                </c:pt>
                <c:pt idx="355">
                  <c:v>20.980690002441399</c:v>
                </c:pt>
                <c:pt idx="356">
                  <c:v>21.3717727661132</c:v>
                </c:pt>
                <c:pt idx="357">
                  <c:v>30.5326538085937</c:v>
                </c:pt>
                <c:pt idx="358">
                  <c:v>21.371788024902301</c:v>
                </c:pt>
                <c:pt idx="359">
                  <c:v>19.950523376464801</c:v>
                </c:pt>
                <c:pt idx="360">
                  <c:v>20.389625549316399</c:v>
                </c:pt>
                <c:pt idx="361">
                  <c:v>20.778396606445298</c:v>
                </c:pt>
                <c:pt idx="362">
                  <c:v>18.5578308105468</c:v>
                </c:pt>
                <c:pt idx="363">
                  <c:v>20.6011428833007</c:v>
                </c:pt>
                <c:pt idx="364">
                  <c:v>20.389656066894499</c:v>
                </c:pt>
                <c:pt idx="365">
                  <c:v>19.0354309082031</c:v>
                </c:pt>
                <c:pt idx="366">
                  <c:v>20.9807815551757</c:v>
                </c:pt>
                <c:pt idx="367">
                  <c:v>20.601181030273398</c:v>
                </c:pt>
                <c:pt idx="368">
                  <c:v>20.1729202270507</c:v>
                </c:pt>
                <c:pt idx="369">
                  <c:v>20.778465270996001</c:v>
                </c:pt>
                <c:pt idx="370">
                  <c:v>20.3897094726562</c:v>
                </c:pt>
                <c:pt idx="371">
                  <c:v>20.778480529785099</c:v>
                </c:pt>
                <c:pt idx="372">
                  <c:v>24.053115844726499</c:v>
                </c:pt>
                <c:pt idx="373">
                  <c:v>40.819343566894503</c:v>
                </c:pt>
                <c:pt idx="374">
                  <c:v>40.860008239746001</c:v>
                </c:pt>
                <c:pt idx="375">
                  <c:v>24.820602416992099</c:v>
                </c:pt>
                <c:pt idx="376">
                  <c:v>20.980857849121001</c:v>
                </c:pt>
                <c:pt idx="377">
                  <c:v>20.6012573242187</c:v>
                </c:pt>
                <c:pt idx="378">
                  <c:v>19.722526550292901</c:v>
                </c:pt>
                <c:pt idx="379">
                  <c:v>19.950691223144499</c:v>
                </c:pt>
                <c:pt idx="380">
                  <c:v>20.389793395996001</c:v>
                </c:pt>
                <c:pt idx="381">
                  <c:v>19.5220947265625</c:v>
                </c:pt>
                <c:pt idx="382">
                  <c:v>20.389808654785099</c:v>
                </c:pt>
                <c:pt idx="383">
                  <c:v>18.558006286621001</c:v>
                </c:pt>
                <c:pt idx="384">
                  <c:v>20.9809265136718</c:v>
                </c:pt>
                <c:pt idx="385">
                  <c:v>21.178672790527301</c:v>
                </c:pt>
                <c:pt idx="386">
                  <c:v>21.3720169067382</c:v>
                </c:pt>
                <c:pt idx="387">
                  <c:v>20.389846801757798</c:v>
                </c:pt>
                <c:pt idx="388">
                  <c:v>21.534385681152301</c:v>
                </c:pt>
                <c:pt idx="389">
                  <c:v>30.203269958496001</c:v>
                </c:pt>
                <c:pt idx="390">
                  <c:v>42.722679138183501</c:v>
                </c:pt>
                <c:pt idx="391">
                  <c:v>37.923667907714801</c:v>
                </c:pt>
                <c:pt idx="392">
                  <c:v>22.0799026489257</c:v>
                </c:pt>
                <c:pt idx="393">
                  <c:v>21.534431457519499</c:v>
                </c:pt>
                <c:pt idx="394">
                  <c:v>20.173133850097599</c:v>
                </c:pt>
                <c:pt idx="395">
                  <c:v>19.950820922851499</c:v>
                </c:pt>
                <c:pt idx="396">
                  <c:v>20.9810256958007</c:v>
                </c:pt>
                <c:pt idx="397">
                  <c:v>19.522224426269499</c:v>
                </c:pt>
                <c:pt idx="398">
                  <c:v>19.950843811035099</c:v>
                </c:pt>
                <c:pt idx="399">
                  <c:v>19.2823791503906</c:v>
                </c:pt>
                <c:pt idx="400">
                  <c:v>19.5222473144531</c:v>
                </c:pt>
                <c:pt idx="401">
                  <c:v>19.282394409179599</c:v>
                </c:pt>
                <c:pt idx="402">
                  <c:v>19.9508743286132</c:v>
                </c:pt>
                <c:pt idx="403">
                  <c:v>19.950881958007798</c:v>
                </c:pt>
                <c:pt idx="404">
                  <c:v>19.5222854614257</c:v>
                </c:pt>
                <c:pt idx="405">
                  <c:v>20.778762817382798</c:v>
                </c:pt>
                <c:pt idx="406">
                  <c:v>32.222267150878899</c:v>
                </c:pt>
                <c:pt idx="407">
                  <c:v>33.904548645019503</c:v>
                </c:pt>
                <c:pt idx="408">
                  <c:v>20.1732482910156</c:v>
                </c:pt>
                <c:pt idx="409">
                  <c:v>19.522323608398398</c:v>
                </c:pt>
                <c:pt idx="410">
                  <c:v>19.950942993163999</c:v>
                </c:pt>
                <c:pt idx="411">
                  <c:v>23.621620178222599</c:v>
                </c:pt>
                <c:pt idx="412">
                  <c:v>18.558242797851499</c:v>
                </c:pt>
                <c:pt idx="413">
                  <c:v>19.282493591308501</c:v>
                </c:pt>
                <c:pt idx="414">
                  <c:v>19.0358276367187</c:v>
                </c:pt>
                <c:pt idx="415">
                  <c:v>18.289802551269499</c:v>
                </c:pt>
                <c:pt idx="416">
                  <c:v>19.7228393554687</c:v>
                </c:pt>
                <c:pt idx="417">
                  <c:v>19.2825317382812</c:v>
                </c:pt>
                <c:pt idx="418">
                  <c:v>20.173332214355401</c:v>
                </c:pt>
                <c:pt idx="419">
                  <c:v>18.289840698242099</c:v>
                </c:pt>
                <c:pt idx="420">
                  <c:v>19.951026916503899</c:v>
                </c:pt>
                <c:pt idx="421">
                  <c:v>20.6016235351562</c:v>
                </c:pt>
                <c:pt idx="422">
                  <c:v>26.517127990722599</c:v>
                </c:pt>
                <c:pt idx="423">
                  <c:v>39.9510498046875</c:v>
                </c:pt>
                <c:pt idx="424">
                  <c:v>37.755752563476499</c:v>
                </c:pt>
                <c:pt idx="425">
                  <c:v>21.534690856933501</c:v>
                </c:pt>
                <c:pt idx="426">
                  <c:v>20.601661682128899</c:v>
                </c:pt>
                <c:pt idx="427">
                  <c:v>19.722923278808501</c:v>
                </c:pt>
                <c:pt idx="428">
                  <c:v>20.9812927246093</c:v>
                </c:pt>
                <c:pt idx="429">
                  <c:v>19.951103210449201</c:v>
                </c:pt>
                <c:pt idx="430">
                  <c:v>18.7820739746093</c:v>
                </c:pt>
                <c:pt idx="431">
                  <c:v>18.782081604003899</c:v>
                </c:pt>
                <c:pt idx="432">
                  <c:v>18.782089233398398</c:v>
                </c:pt>
                <c:pt idx="433">
                  <c:v>19.951133728027301</c:v>
                </c:pt>
                <c:pt idx="434">
                  <c:v>19.722984313964801</c:v>
                </c:pt>
                <c:pt idx="435">
                  <c:v>20.601737976074201</c:v>
                </c:pt>
                <c:pt idx="436">
                  <c:v>21.534782409667901</c:v>
                </c:pt>
                <c:pt idx="437">
                  <c:v>21.179100036621001</c:v>
                </c:pt>
                <c:pt idx="438">
                  <c:v>23.621841430663999</c:v>
                </c:pt>
                <c:pt idx="439">
                  <c:v>40.6612548828125</c:v>
                </c:pt>
                <c:pt idx="440">
                  <c:v>43.421394348144503</c:v>
                </c:pt>
                <c:pt idx="441">
                  <c:v>30.340957641601499</c:v>
                </c:pt>
                <c:pt idx="442">
                  <c:v>23.189659118652301</c:v>
                </c:pt>
                <c:pt idx="443">
                  <c:v>20.173538208007798</c:v>
                </c:pt>
                <c:pt idx="444">
                  <c:v>20.601814270019499</c:v>
                </c:pt>
                <c:pt idx="445">
                  <c:v>19.9512329101562</c:v>
                </c:pt>
                <c:pt idx="446">
                  <c:v>21.179176330566399</c:v>
                </c:pt>
                <c:pt idx="447">
                  <c:v>19.0361022949218</c:v>
                </c:pt>
                <c:pt idx="448">
                  <c:v>19.5226440429687</c:v>
                </c:pt>
                <c:pt idx="449">
                  <c:v>18.290084838867099</c:v>
                </c:pt>
                <c:pt idx="450">
                  <c:v>20.390365600585898</c:v>
                </c:pt>
                <c:pt idx="451">
                  <c:v>20.390373229980401</c:v>
                </c:pt>
                <c:pt idx="452">
                  <c:v>20.173606872558501</c:v>
                </c:pt>
                <c:pt idx="453">
                  <c:v>19.282821655273398</c:v>
                </c:pt>
                <c:pt idx="454">
                  <c:v>21.720596313476499</c:v>
                </c:pt>
                <c:pt idx="455">
                  <c:v>23.768325805663999</c:v>
                </c:pt>
                <c:pt idx="456">
                  <c:v>36.871650695800703</c:v>
                </c:pt>
                <c:pt idx="457">
                  <c:v>36.095016479492102</c:v>
                </c:pt>
                <c:pt idx="458">
                  <c:v>21.534965515136701</c:v>
                </c:pt>
                <c:pt idx="459">
                  <c:v>20.3904418945312</c:v>
                </c:pt>
                <c:pt idx="460">
                  <c:v>20.1736755371093</c:v>
                </c:pt>
                <c:pt idx="461">
                  <c:v>19.7232055664062</c:v>
                </c:pt>
                <c:pt idx="462">
                  <c:v>19.2828979492187</c:v>
                </c:pt>
                <c:pt idx="463">
                  <c:v>19.5227661132812</c:v>
                </c:pt>
                <c:pt idx="464">
                  <c:v>19.5227737426757</c:v>
                </c:pt>
                <c:pt idx="465">
                  <c:v>19.282920837402301</c:v>
                </c:pt>
                <c:pt idx="466">
                  <c:v>19.5227966308593</c:v>
                </c:pt>
                <c:pt idx="467">
                  <c:v>19.723258972167901</c:v>
                </c:pt>
                <c:pt idx="468">
                  <c:v>20.602012634277301</c:v>
                </c:pt>
                <c:pt idx="469">
                  <c:v>19.723274230956999</c:v>
                </c:pt>
                <c:pt idx="470">
                  <c:v>20.602027893066399</c:v>
                </c:pt>
                <c:pt idx="471">
                  <c:v>20.779304504394499</c:v>
                </c:pt>
                <c:pt idx="472">
                  <c:v>33.276268005371001</c:v>
                </c:pt>
                <c:pt idx="473">
                  <c:v>38.558746337890597</c:v>
                </c:pt>
                <c:pt idx="474">
                  <c:v>29.932991027831999</c:v>
                </c:pt>
                <c:pt idx="475">
                  <c:v>20.3905715942382</c:v>
                </c:pt>
                <c:pt idx="476">
                  <c:v>18.290306091308501</c:v>
                </c:pt>
                <c:pt idx="477">
                  <c:v>19.2830200195312</c:v>
                </c:pt>
                <c:pt idx="478">
                  <c:v>20.173820495605401</c:v>
                </c:pt>
                <c:pt idx="479">
                  <c:v>19.283042907714801</c:v>
                </c:pt>
                <c:pt idx="480">
                  <c:v>19.723365783691399</c:v>
                </c:pt>
                <c:pt idx="481">
                  <c:v>19.951530456542901</c:v>
                </c:pt>
                <c:pt idx="482">
                  <c:v>19.522926330566399</c:v>
                </c:pt>
                <c:pt idx="483">
                  <c:v>18.782508850097599</c:v>
                </c:pt>
                <c:pt idx="484">
                  <c:v>18.2903747558593</c:v>
                </c:pt>
                <c:pt idx="485">
                  <c:v>19.723403930663999</c:v>
                </c:pt>
                <c:pt idx="486">
                  <c:v>20.1738891601562</c:v>
                </c:pt>
                <c:pt idx="487">
                  <c:v>22.735160827636701</c:v>
                </c:pt>
                <c:pt idx="488">
                  <c:v>31.681663513183501</c:v>
                </c:pt>
                <c:pt idx="489">
                  <c:v>43.479854583740199</c:v>
                </c:pt>
                <c:pt idx="490">
                  <c:v>43.260669708251903</c:v>
                </c:pt>
                <c:pt idx="491">
                  <c:v>26.814682006835898</c:v>
                </c:pt>
                <c:pt idx="492">
                  <c:v>21.5352478027343</c:v>
                </c:pt>
                <c:pt idx="493">
                  <c:v>21.535255432128899</c:v>
                </c:pt>
                <c:pt idx="494">
                  <c:v>19.523025512695298</c:v>
                </c:pt>
                <c:pt idx="495">
                  <c:v>19.2831726074218</c:v>
                </c:pt>
                <c:pt idx="496">
                  <c:v>21.720939636230401</c:v>
                </c:pt>
                <c:pt idx="497">
                  <c:v>19.523048400878899</c:v>
                </c:pt>
                <c:pt idx="498">
                  <c:v>19.523056030273398</c:v>
                </c:pt>
                <c:pt idx="499">
                  <c:v>18.013473510742099</c:v>
                </c:pt>
                <c:pt idx="500">
                  <c:v>19.283210754394499</c:v>
                </c:pt>
                <c:pt idx="501">
                  <c:v>19.036544799804599</c:v>
                </c:pt>
                <c:pt idx="502">
                  <c:v>20.1740188598632</c:v>
                </c:pt>
                <c:pt idx="503">
                  <c:v>20.779563903808501</c:v>
                </c:pt>
                <c:pt idx="504">
                  <c:v>20.779579162597599</c:v>
                </c:pt>
                <c:pt idx="505">
                  <c:v>32.791488647460902</c:v>
                </c:pt>
                <c:pt idx="506">
                  <c:v>39.199478149413999</c:v>
                </c:pt>
                <c:pt idx="507">
                  <c:v>33.318084716796797</c:v>
                </c:pt>
                <c:pt idx="508">
                  <c:v>21.902809143066399</c:v>
                </c:pt>
                <c:pt idx="509">
                  <c:v>19.7236022949218</c:v>
                </c:pt>
                <c:pt idx="510">
                  <c:v>18.782730102538999</c:v>
                </c:pt>
                <c:pt idx="511">
                  <c:v>19.951774597167901</c:v>
                </c:pt>
                <c:pt idx="512">
                  <c:v>19.036636352538999</c:v>
                </c:pt>
                <c:pt idx="513">
                  <c:v>18.782752990722599</c:v>
                </c:pt>
                <c:pt idx="514">
                  <c:v>19.0366516113281</c:v>
                </c:pt>
                <c:pt idx="515">
                  <c:v>19.036659240722599</c:v>
                </c:pt>
                <c:pt idx="516">
                  <c:v>18.7827758789062</c:v>
                </c:pt>
                <c:pt idx="517">
                  <c:v>18.2906494140625</c:v>
                </c:pt>
                <c:pt idx="518">
                  <c:v>18.013633728027301</c:v>
                </c:pt>
                <c:pt idx="519">
                  <c:v>18.7828063964843</c:v>
                </c:pt>
                <c:pt idx="520">
                  <c:v>21.7211380004882</c:v>
                </c:pt>
                <c:pt idx="521">
                  <c:v>21.535484313964801</c:v>
                </c:pt>
                <c:pt idx="522">
                  <c:v>35.994667053222599</c:v>
                </c:pt>
                <c:pt idx="523">
                  <c:v>35.923355102538999</c:v>
                </c:pt>
                <c:pt idx="524">
                  <c:v>24.054367065429599</c:v>
                </c:pt>
                <c:pt idx="525">
                  <c:v>18.782852172851499</c:v>
                </c:pt>
                <c:pt idx="526">
                  <c:v>19.283424377441399</c:v>
                </c:pt>
                <c:pt idx="527">
                  <c:v>19.723747253417901</c:v>
                </c:pt>
                <c:pt idx="528">
                  <c:v>19.036766052246001</c:v>
                </c:pt>
                <c:pt idx="529">
                  <c:v>18.013725280761701</c:v>
                </c:pt>
                <c:pt idx="530">
                  <c:v>19.036788940429599</c:v>
                </c:pt>
                <c:pt idx="531">
                  <c:v>19.036796569824201</c:v>
                </c:pt>
                <c:pt idx="532">
                  <c:v>19.2834777832031</c:v>
                </c:pt>
                <c:pt idx="533">
                  <c:v>19.723800659179599</c:v>
                </c:pt>
                <c:pt idx="534">
                  <c:v>20.3910598754882</c:v>
                </c:pt>
                <c:pt idx="535">
                  <c:v>21.7212600708007</c:v>
                </c:pt>
                <c:pt idx="536">
                  <c:v>22.0810852050781</c:v>
                </c:pt>
                <c:pt idx="537">
                  <c:v>24.0544738769531</c:v>
                </c:pt>
                <c:pt idx="538">
                  <c:v>32.538681030273402</c:v>
                </c:pt>
                <c:pt idx="539">
                  <c:v>43.510215759277301</c:v>
                </c:pt>
                <c:pt idx="540">
                  <c:v>39.318214416503899</c:v>
                </c:pt>
                <c:pt idx="541">
                  <c:v>25.6614990234375</c:v>
                </c:pt>
                <c:pt idx="542">
                  <c:v>21.903091430663999</c:v>
                </c:pt>
                <c:pt idx="543">
                  <c:v>21.373313903808501</c:v>
                </c:pt>
                <c:pt idx="544">
                  <c:v>19.5234375</c:v>
                </c:pt>
                <c:pt idx="545">
                  <c:v>19.723899841308501</c:v>
                </c:pt>
                <c:pt idx="546">
                  <c:v>19.952064514160099</c:v>
                </c:pt>
                <c:pt idx="547">
                  <c:v>19.523460388183501</c:v>
                </c:pt>
                <c:pt idx="548">
                  <c:v>19.283607482910099</c:v>
                </c:pt>
                <c:pt idx="549">
                  <c:v>19.036941528320298</c:v>
                </c:pt>
                <c:pt idx="550">
                  <c:v>19.283622741699201</c:v>
                </c:pt>
                <c:pt idx="551">
                  <c:v>19.7239456176757</c:v>
                </c:pt>
                <c:pt idx="552">
                  <c:v>19.5234985351562</c:v>
                </c:pt>
                <c:pt idx="553">
                  <c:v>23.190567016601499</c:v>
                </c:pt>
                <c:pt idx="554">
                  <c:v>24.8220825195312</c:v>
                </c:pt>
                <c:pt idx="555">
                  <c:v>39.753654479980398</c:v>
                </c:pt>
                <c:pt idx="556">
                  <c:v>40.741897583007798</c:v>
                </c:pt>
                <c:pt idx="557">
                  <c:v>28.5196533203125</c:v>
                </c:pt>
                <c:pt idx="558">
                  <c:v>21.180099487304599</c:v>
                </c:pt>
                <c:pt idx="559">
                  <c:v>20.174491882324201</c:v>
                </c:pt>
                <c:pt idx="560">
                  <c:v>19.523567199706999</c:v>
                </c:pt>
                <c:pt idx="561">
                  <c:v>18.559471130371001</c:v>
                </c:pt>
                <c:pt idx="562">
                  <c:v>18.783157348632798</c:v>
                </c:pt>
                <c:pt idx="563">
                  <c:v>18.291023254394499</c:v>
                </c:pt>
                <c:pt idx="564">
                  <c:v>18.559494018554599</c:v>
                </c:pt>
                <c:pt idx="565">
                  <c:v>19.037071228027301</c:v>
                </c:pt>
                <c:pt idx="566">
                  <c:v>20.780082702636701</c:v>
                </c:pt>
                <c:pt idx="567">
                  <c:v>18.0140380859375</c:v>
                </c:pt>
                <c:pt idx="568">
                  <c:v>19.283775329589801</c:v>
                </c:pt>
                <c:pt idx="569">
                  <c:v>18.783218383788999</c:v>
                </c:pt>
                <c:pt idx="570">
                  <c:v>19.037117004394499</c:v>
                </c:pt>
                <c:pt idx="571">
                  <c:v>23.769279479980401</c:v>
                </c:pt>
                <c:pt idx="572">
                  <c:v>33.366813659667898</c:v>
                </c:pt>
                <c:pt idx="573">
                  <c:v>31.09619140625</c:v>
                </c:pt>
                <c:pt idx="574">
                  <c:v>19.283821105956999</c:v>
                </c:pt>
                <c:pt idx="575">
                  <c:v>18.0140991210937</c:v>
                </c:pt>
                <c:pt idx="576">
                  <c:v>19.523696899413999</c:v>
                </c:pt>
                <c:pt idx="577">
                  <c:v>19.2838439941406</c:v>
                </c:pt>
                <c:pt idx="578">
                  <c:v>18.291145324706999</c:v>
                </c:pt>
                <c:pt idx="579">
                  <c:v>18.291152954101499</c:v>
                </c:pt>
                <c:pt idx="580">
                  <c:v>18.5596313476562</c:v>
                </c:pt>
                <c:pt idx="581">
                  <c:v>19.2838821411132</c:v>
                </c:pt>
                <c:pt idx="582">
                  <c:v>19.037216186523398</c:v>
                </c:pt>
                <c:pt idx="583">
                  <c:v>20.982566833496001</c:v>
                </c:pt>
                <c:pt idx="584">
                  <c:v>19.523765563964801</c:v>
                </c:pt>
                <c:pt idx="585">
                  <c:v>20.7802429199218</c:v>
                </c:pt>
                <c:pt idx="586">
                  <c:v>24.311813354492099</c:v>
                </c:pt>
                <c:pt idx="587">
                  <c:v>26.1007385253906</c:v>
                </c:pt>
                <c:pt idx="588">
                  <c:v>41.700675964355398</c:v>
                </c:pt>
                <c:pt idx="589">
                  <c:v>43.394527435302699</c:v>
                </c:pt>
                <c:pt idx="590">
                  <c:v>31.790199279785099</c:v>
                </c:pt>
                <c:pt idx="591">
                  <c:v>25.544418334960898</c:v>
                </c:pt>
                <c:pt idx="592">
                  <c:v>20.603034973144499</c:v>
                </c:pt>
                <c:pt idx="593">
                  <c:v>20.780311584472599</c:v>
                </c:pt>
                <c:pt idx="594">
                  <c:v>18.559745788574201</c:v>
                </c:pt>
                <c:pt idx="595">
                  <c:v>20.391563415527301</c:v>
                </c:pt>
                <c:pt idx="596">
                  <c:v>18.783432006835898</c:v>
                </c:pt>
                <c:pt idx="597">
                  <c:v>18.014236450195298</c:v>
                </c:pt>
                <c:pt idx="598">
                  <c:v>17.170265197753899</c:v>
                </c:pt>
                <c:pt idx="599">
                  <c:v>18.7833557128906</c:v>
                </c:pt>
                <c:pt idx="600">
                  <c:v>18.783332824706999</c:v>
                </c:pt>
                <c:pt idx="601">
                  <c:v>21.180282592773398</c:v>
                </c:pt>
                <c:pt idx="602">
                  <c:v>19.724159240722599</c:v>
                </c:pt>
                <c:pt idx="603">
                  <c:v>21.721580505371001</c:v>
                </c:pt>
                <c:pt idx="604">
                  <c:v>30.273674011230401</c:v>
                </c:pt>
                <c:pt idx="605">
                  <c:v>42.186454772949197</c:v>
                </c:pt>
                <c:pt idx="606">
                  <c:v>41.823249816894503</c:v>
                </c:pt>
                <c:pt idx="607">
                  <c:v>28.7563781738281</c:v>
                </c:pt>
                <c:pt idx="608">
                  <c:v>20.602760314941399</c:v>
                </c:pt>
                <c:pt idx="609">
                  <c:v>18.7831115722656</c:v>
                </c:pt>
                <c:pt idx="610">
                  <c:v>18.559410095214801</c:v>
                </c:pt>
                <c:pt idx="611">
                  <c:v>17.169944763183501</c:v>
                </c:pt>
                <c:pt idx="612">
                  <c:v>16.8540344238281</c:v>
                </c:pt>
                <c:pt idx="613">
                  <c:v>18.783012390136701</c:v>
                </c:pt>
                <c:pt idx="614">
                  <c:v>19.036880493163999</c:v>
                </c:pt>
                <c:pt idx="615">
                  <c:v>18.290817260742099</c:v>
                </c:pt>
                <c:pt idx="616">
                  <c:v>17.727622985839801</c:v>
                </c:pt>
                <c:pt idx="617">
                  <c:v>17.1697998046875</c:v>
                </c:pt>
                <c:pt idx="618">
                  <c:v>18.559211730956999</c:v>
                </c:pt>
                <c:pt idx="619">
                  <c:v>17.727554321288999</c:v>
                </c:pt>
                <c:pt idx="620">
                  <c:v>17.169723510742099</c:v>
                </c:pt>
                <c:pt idx="621">
                  <c:v>25.424736022949201</c:v>
                </c:pt>
                <c:pt idx="622">
                  <c:v>29.6536331176757</c:v>
                </c:pt>
                <c:pt idx="623">
                  <c:v>23.033744812011701</c:v>
                </c:pt>
                <c:pt idx="624">
                  <c:v>17.474418640136701</c:v>
                </c:pt>
                <c:pt idx="625">
                  <c:v>16.1852416992187</c:v>
                </c:pt>
                <c:pt idx="626">
                  <c:v>16.853691101074201</c:v>
                </c:pt>
                <c:pt idx="627">
                  <c:v>17.7273559570312</c:v>
                </c:pt>
                <c:pt idx="628">
                  <c:v>16.525840759277301</c:v>
                </c:pt>
                <c:pt idx="629">
                  <c:v>17.1695022583007</c:v>
                </c:pt>
                <c:pt idx="630">
                  <c:v>17.169479370117099</c:v>
                </c:pt>
                <c:pt idx="631">
                  <c:v>18.013404846191399</c:v>
                </c:pt>
                <c:pt idx="632">
                  <c:v>17.7272338867187</c:v>
                </c:pt>
                <c:pt idx="633">
                  <c:v>18.2903747558593</c:v>
                </c:pt>
                <c:pt idx="634">
                  <c:v>18.782493591308501</c:v>
                </c:pt>
                <c:pt idx="635">
                  <c:v>20.390602111816399</c:v>
                </c:pt>
                <c:pt idx="636">
                  <c:v>22.401870727538999</c:v>
                </c:pt>
                <c:pt idx="637">
                  <c:v>32.008735656738203</c:v>
                </c:pt>
                <c:pt idx="638">
                  <c:v>42.818672180175703</c:v>
                </c:pt>
                <c:pt idx="639">
                  <c:v>42.786209106445298</c:v>
                </c:pt>
                <c:pt idx="640">
                  <c:v>29.287643432617099</c:v>
                </c:pt>
                <c:pt idx="641">
                  <c:v>22.401748657226499</c:v>
                </c:pt>
                <c:pt idx="642">
                  <c:v>20.390426635742099</c:v>
                </c:pt>
                <c:pt idx="643">
                  <c:v>19.723152160644499</c:v>
                </c:pt>
                <c:pt idx="644">
                  <c:v>17.726936340331999</c:v>
                </c:pt>
                <c:pt idx="645">
                  <c:v>18.0130615234375</c:v>
                </c:pt>
                <c:pt idx="646">
                  <c:v>18.782203674316399</c:v>
                </c:pt>
                <c:pt idx="647">
                  <c:v>18.558494567871001</c:v>
                </c:pt>
                <c:pt idx="648">
                  <c:v>19.28271484375</c:v>
                </c:pt>
                <c:pt idx="649">
                  <c:v>19.282691955566399</c:v>
                </c:pt>
                <c:pt idx="650">
                  <c:v>19.035995483398398</c:v>
                </c:pt>
                <c:pt idx="651">
                  <c:v>19.282638549804599</c:v>
                </c:pt>
                <c:pt idx="652">
                  <c:v>24.691535949706999</c:v>
                </c:pt>
                <c:pt idx="653">
                  <c:v>25.874618530273398</c:v>
                </c:pt>
                <c:pt idx="654">
                  <c:v>37.895439147949197</c:v>
                </c:pt>
                <c:pt idx="655">
                  <c:v>43.213802337646399</c:v>
                </c:pt>
                <c:pt idx="656">
                  <c:v>37.357337951660099</c:v>
                </c:pt>
                <c:pt idx="657">
                  <c:v>25.198234558105401</c:v>
                </c:pt>
                <c:pt idx="658">
                  <c:v>21.372215270996001</c:v>
                </c:pt>
                <c:pt idx="659">
                  <c:v>20.7787780761718</c:v>
                </c:pt>
                <c:pt idx="660">
                  <c:v>19.2824172973632</c:v>
                </c:pt>
                <c:pt idx="661">
                  <c:v>17.168716430663999</c:v>
                </c:pt>
                <c:pt idx="662">
                  <c:v>20.1731643676757</c:v>
                </c:pt>
                <c:pt idx="663">
                  <c:v>19.522209167480401</c:v>
                </c:pt>
                <c:pt idx="664">
                  <c:v>19.03564453125</c:v>
                </c:pt>
                <c:pt idx="665">
                  <c:v>18.781730651855401</c:v>
                </c:pt>
                <c:pt idx="666">
                  <c:v>16.852706909179599</c:v>
                </c:pt>
                <c:pt idx="667">
                  <c:v>16.852684020996001</c:v>
                </c:pt>
                <c:pt idx="668">
                  <c:v>16.184188842773398</c:v>
                </c:pt>
                <c:pt idx="669">
                  <c:v>17.1685180664062</c:v>
                </c:pt>
                <c:pt idx="670">
                  <c:v>17.726325988769499</c:v>
                </c:pt>
                <c:pt idx="671">
                  <c:v>29.860549926757798</c:v>
                </c:pt>
                <c:pt idx="672">
                  <c:v>30.1437072753906</c:v>
                </c:pt>
                <c:pt idx="673">
                  <c:v>18.557991027831999</c:v>
                </c:pt>
                <c:pt idx="674">
                  <c:v>16.1842041015625</c:v>
                </c:pt>
                <c:pt idx="675">
                  <c:v>15.5137481689453</c:v>
                </c:pt>
                <c:pt idx="676">
                  <c:v>17.7263793945312</c:v>
                </c:pt>
                <c:pt idx="677">
                  <c:v>16.852699279785099</c:v>
                </c:pt>
                <c:pt idx="678">
                  <c:v>18.289566040038999</c:v>
                </c:pt>
                <c:pt idx="679">
                  <c:v>18.289573669433501</c:v>
                </c:pt>
                <c:pt idx="680">
                  <c:v>17.473403930663999</c:v>
                </c:pt>
                <c:pt idx="681">
                  <c:v>17.473411560058501</c:v>
                </c:pt>
                <c:pt idx="682">
                  <c:v>16.852737426757798</c:v>
                </c:pt>
                <c:pt idx="683">
                  <c:v>18.2896118164062</c:v>
                </c:pt>
                <c:pt idx="684">
                  <c:v>20.980995178222599</c:v>
                </c:pt>
                <c:pt idx="685">
                  <c:v>19.035659790038999</c:v>
                </c:pt>
                <c:pt idx="686">
                  <c:v>25.074119567871001</c:v>
                </c:pt>
                <c:pt idx="687">
                  <c:v>33.820152282714801</c:v>
                </c:pt>
                <c:pt idx="688">
                  <c:v>41.821853637695298</c:v>
                </c:pt>
                <c:pt idx="689">
                  <c:v>38.328521728515597</c:v>
                </c:pt>
                <c:pt idx="690">
                  <c:v>28.1005554199218</c:v>
                </c:pt>
                <c:pt idx="691">
                  <c:v>21.372123718261701</c:v>
                </c:pt>
                <c:pt idx="692">
                  <c:v>18.558143615722599</c:v>
                </c:pt>
                <c:pt idx="693">
                  <c:v>18.558151245117099</c:v>
                </c:pt>
                <c:pt idx="694">
                  <c:v>18.558158874511701</c:v>
                </c:pt>
                <c:pt idx="695">
                  <c:v>18.012680053710898</c:v>
                </c:pt>
                <c:pt idx="696">
                  <c:v>17.4735412597656</c:v>
                </c:pt>
                <c:pt idx="697">
                  <c:v>18.012702941894499</c:v>
                </c:pt>
                <c:pt idx="698">
                  <c:v>19.0357666015625</c:v>
                </c:pt>
                <c:pt idx="699">
                  <c:v>19.722763061523398</c:v>
                </c:pt>
                <c:pt idx="700">
                  <c:v>21.1788635253906</c:v>
                </c:pt>
                <c:pt idx="701">
                  <c:v>20.778793334960898</c:v>
                </c:pt>
                <c:pt idx="702">
                  <c:v>24.445632934570298</c:v>
                </c:pt>
                <c:pt idx="703">
                  <c:v>28.755134582519499</c:v>
                </c:pt>
                <c:pt idx="704">
                  <c:v>43.494205474853501</c:v>
                </c:pt>
                <c:pt idx="705">
                  <c:v>43.778335571288999</c:v>
                </c:pt>
                <c:pt idx="706">
                  <c:v>32.590370178222599</c:v>
                </c:pt>
                <c:pt idx="707">
                  <c:v>23.767990112304599</c:v>
                </c:pt>
                <c:pt idx="708">
                  <c:v>21.902053833007798</c:v>
                </c:pt>
                <c:pt idx="709">
                  <c:v>20.6015930175781</c:v>
                </c:pt>
                <c:pt idx="710">
                  <c:v>18.781974792480401</c:v>
                </c:pt>
                <c:pt idx="711">
                  <c:v>19.722862243652301</c:v>
                </c:pt>
                <c:pt idx="712">
                  <c:v>18.012825012206999</c:v>
                </c:pt>
                <c:pt idx="713">
                  <c:v>18.012832641601499</c:v>
                </c:pt>
                <c:pt idx="714">
                  <c:v>16.525199890136701</c:v>
                </c:pt>
                <c:pt idx="715">
                  <c:v>18.0128479003906</c:v>
                </c:pt>
                <c:pt idx="716">
                  <c:v>18.012855529785099</c:v>
                </c:pt>
                <c:pt idx="717">
                  <c:v>16.184555053710898</c:v>
                </c:pt>
                <c:pt idx="718">
                  <c:v>16.184562683105401</c:v>
                </c:pt>
                <c:pt idx="719">
                  <c:v>18.0128784179687</c:v>
                </c:pt>
                <c:pt idx="720">
                  <c:v>24.053573608398398</c:v>
                </c:pt>
                <c:pt idx="721">
                  <c:v>34.658348083496001</c:v>
                </c:pt>
                <c:pt idx="722">
                  <c:v>33.774703979492102</c:v>
                </c:pt>
                <c:pt idx="723">
                  <c:v>20.601707458496001</c:v>
                </c:pt>
                <c:pt idx="724">
                  <c:v>17.7267761230468</c:v>
                </c:pt>
                <c:pt idx="725">
                  <c:v>18.012931823730401</c:v>
                </c:pt>
                <c:pt idx="726">
                  <c:v>16.5252990722656</c:v>
                </c:pt>
                <c:pt idx="727">
                  <c:v>16.853111267089801</c:v>
                </c:pt>
                <c:pt idx="728">
                  <c:v>17.1690063476562</c:v>
                </c:pt>
                <c:pt idx="729">
                  <c:v>16.525321960449201</c:v>
                </c:pt>
                <c:pt idx="730">
                  <c:v>16.1846618652343</c:v>
                </c:pt>
                <c:pt idx="731">
                  <c:v>16.853141784667901</c:v>
                </c:pt>
                <c:pt idx="732">
                  <c:v>20.6017761230468</c:v>
                </c:pt>
                <c:pt idx="733">
                  <c:v>18.782157897949201</c:v>
                </c:pt>
                <c:pt idx="734">
                  <c:v>19.522598266601499</c:v>
                </c:pt>
                <c:pt idx="735">
                  <c:v>22.080322265625</c:v>
                </c:pt>
                <c:pt idx="736">
                  <c:v>26.303207397460898</c:v>
                </c:pt>
                <c:pt idx="737">
                  <c:v>40.078971862792898</c:v>
                </c:pt>
                <c:pt idx="738">
                  <c:v>40.4785766601562</c:v>
                </c:pt>
                <c:pt idx="739">
                  <c:v>30.914939880371001</c:v>
                </c:pt>
                <c:pt idx="740">
                  <c:v>22.873817443847599</c:v>
                </c:pt>
                <c:pt idx="741">
                  <c:v>19.5226516723632</c:v>
                </c:pt>
                <c:pt idx="742">
                  <c:v>19.522659301757798</c:v>
                </c:pt>
                <c:pt idx="743">
                  <c:v>18.2901000976562</c:v>
                </c:pt>
                <c:pt idx="744">
                  <c:v>18.013084411621001</c:v>
                </c:pt>
                <c:pt idx="745">
                  <c:v>16.5254516601562</c:v>
                </c:pt>
                <c:pt idx="746">
                  <c:v>19.2828369140625</c:v>
                </c:pt>
                <c:pt idx="747">
                  <c:v>20.601905822753899</c:v>
                </c:pt>
                <c:pt idx="748">
                  <c:v>19.723167419433501</c:v>
                </c:pt>
                <c:pt idx="749">
                  <c:v>20.1736526489257</c:v>
                </c:pt>
                <c:pt idx="750">
                  <c:v>19.723182678222599</c:v>
                </c:pt>
                <c:pt idx="751">
                  <c:v>23.343528747558501</c:v>
                </c:pt>
                <c:pt idx="752">
                  <c:v>27.474784851074201</c:v>
                </c:pt>
                <c:pt idx="753">
                  <c:v>35.747154235839801</c:v>
                </c:pt>
                <c:pt idx="754">
                  <c:v>44.269798278808501</c:v>
                </c:pt>
                <c:pt idx="755">
                  <c:v>43.946887969970703</c:v>
                </c:pt>
                <c:pt idx="756">
                  <c:v>31.563972473144499</c:v>
                </c:pt>
                <c:pt idx="757">
                  <c:v>24.1734085083007</c:v>
                </c:pt>
                <c:pt idx="758">
                  <c:v>21.902458190917901</c:v>
                </c:pt>
                <c:pt idx="759">
                  <c:v>19.951416015625</c:v>
                </c:pt>
                <c:pt idx="760">
                  <c:v>19.522811889648398</c:v>
                </c:pt>
                <c:pt idx="761">
                  <c:v>18.013229370117099</c:v>
                </c:pt>
                <c:pt idx="762">
                  <c:v>18.558723449706999</c:v>
                </c:pt>
                <c:pt idx="763">
                  <c:v>19.282974243163999</c:v>
                </c:pt>
                <c:pt idx="764">
                  <c:v>16.853416442871001</c:v>
                </c:pt>
                <c:pt idx="765">
                  <c:v>17.7271118164062</c:v>
                </c:pt>
                <c:pt idx="766">
                  <c:v>17.169319152831999</c:v>
                </c:pt>
                <c:pt idx="767">
                  <c:v>18.0132751464843</c:v>
                </c:pt>
                <c:pt idx="768">
                  <c:v>20.390579223632798</c:v>
                </c:pt>
                <c:pt idx="769">
                  <c:v>24.173507690429599</c:v>
                </c:pt>
                <c:pt idx="770">
                  <c:v>36.2984008789062</c:v>
                </c:pt>
                <c:pt idx="771">
                  <c:v>37.618438720703097</c:v>
                </c:pt>
                <c:pt idx="772">
                  <c:v>31.7314758300781</c:v>
                </c:pt>
                <c:pt idx="773">
                  <c:v>21.902587890625</c:v>
                </c:pt>
                <c:pt idx="774">
                  <c:v>18.7825012207031</c:v>
                </c:pt>
                <c:pt idx="775">
                  <c:v>16.185035705566399</c:v>
                </c:pt>
                <c:pt idx="776">
                  <c:v>15.882011413574199</c:v>
                </c:pt>
                <c:pt idx="777">
                  <c:v>15.5145874023437</c:v>
                </c:pt>
                <c:pt idx="778">
                  <c:v>15.1309280395507</c:v>
                </c:pt>
                <c:pt idx="779">
                  <c:v>15.1309356689453</c:v>
                </c:pt>
                <c:pt idx="780">
                  <c:v>16.185073852538999</c:v>
                </c:pt>
                <c:pt idx="781">
                  <c:v>16.185081481933501</c:v>
                </c:pt>
                <c:pt idx="782">
                  <c:v>16.1850891113281</c:v>
                </c:pt>
                <c:pt idx="783">
                  <c:v>17.169456481933501</c:v>
                </c:pt>
                <c:pt idx="784">
                  <c:v>17.474266052246001</c:v>
                </c:pt>
                <c:pt idx="785">
                  <c:v>20.7794876098632</c:v>
                </c:pt>
                <c:pt idx="786">
                  <c:v>26.814704895019499</c:v>
                </c:pt>
                <c:pt idx="787">
                  <c:v>38.863204956054602</c:v>
                </c:pt>
                <c:pt idx="788">
                  <c:v>38.786300659179602</c:v>
                </c:pt>
                <c:pt idx="789">
                  <c:v>27.475090026855401</c:v>
                </c:pt>
                <c:pt idx="790">
                  <c:v>22.735252380371001</c:v>
                </c:pt>
                <c:pt idx="791">
                  <c:v>19.0365295410156</c:v>
                </c:pt>
                <c:pt idx="792">
                  <c:v>18.558967590331999</c:v>
                </c:pt>
                <c:pt idx="793">
                  <c:v>16.5258483886718</c:v>
                </c:pt>
                <c:pt idx="794">
                  <c:v>18.0134963989257</c:v>
                </c:pt>
                <c:pt idx="795">
                  <c:v>16.8536682128906</c:v>
                </c:pt>
                <c:pt idx="796">
                  <c:v>18.782676696777301</c:v>
                </c:pt>
                <c:pt idx="797">
                  <c:v>19.283256530761701</c:v>
                </c:pt>
                <c:pt idx="798">
                  <c:v>20.6023254394531</c:v>
                </c:pt>
                <c:pt idx="799">
                  <c:v>20.174064636230401</c:v>
                </c:pt>
                <c:pt idx="800">
                  <c:v>20.981948852538999</c:v>
                </c:pt>
                <c:pt idx="801">
                  <c:v>24.054244995117099</c:v>
                </c:pt>
                <c:pt idx="802">
                  <c:v>29.515617370605401</c:v>
                </c:pt>
                <c:pt idx="803">
                  <c:v>40.700309753417898</c:v>
                </c:pt>
                <c:pt idx="804">
                  <c:v>44.427276611328097</c:v>
                </c:pt>
                <c:pt idx="805">
                  <c:v>38.910629272460902</c:v>
                </c:pt>
                <c:pt idx="806">
                  <c:v>28.1015090942382</c:v>
                </c:pt>
                <c:pt idx="807">
                  <c:v>24.3112258911132</c:v>
                </c:pt>
                <c:pt idx="808">
                  <c:v>22.402198791503899</c:v>
                </c:pt>
                <c:pt idx="809">
                  <c:v>21.373092651367099</c:v>
                </c:pt>
                <c:pt idx="810">
                  <c:v>19.5232238769531</c:v>
                </c:pt>
                <c:pt idx="811">
                  <c:v>19.283370971679599</c:v>
                </c:pt>
                <c:pt idx="812">
                  <c:v>19.283378601074201</c:v>
                </c:pt>
                <c:pt idx="813">
                  <c:v>19.7237014770507</c:v>
                </c:pt>
                <c:pt idx="814">
                  <c:v>21.3731384277343</c:v>
                </c:pt>
                <c:pt idx="815">
                  <c:v>18.290695190429599</c:v>
                </c:pt>
                <c:pt idx="816">
                  <c:v>18.782844543456999</c:v>
                </c:pt>
                <c:pt idx="817">
                  <c:v>19.2834167480468</c:v>
                </c:pt>
                <c:pt idx="818">
                  <c:v>21.721183776855401</c:v>
                </c:pt>
                <c:pt idx="819">
                  <c:v>27.923561096191399</c:v>
                </c:pt>
                <c:pt idx="820">
                  <c:v>39.841842651367102</c:v>
                </c:pt>
                <c:pt idx="821">
                  <c:v>40.038345336913999</c:v>
                </c:pt>
                <c:pt idx="822">
                  <c:v>30.144943237304599</c:v>
                </c:pt>
                <c:pt idx="823">
                  <c:v>23.190391540527301</c:v>
                </c:pt>
                <c:pt idx="824">
                  <c:v>19.2834777832031</c:v>
                </c:pt>
                <c:pt idx="825">
                  <c:v>17.169807434081999</c:v>
                </c:pt>
                <c:pt idx="826">
                  <c:v>17.169815063476499</c:v>
                </c:pt>
                <c:pt idx="827">
                  <c:v>16.526130676269499</c:v>
                </c:pt>
                <c:pt idx="828">
                  <c:v>16.185470581054599</c:v>
                </c:pt>
                <c:pt idx="829">
                  <c:v>14.3704833984375</c:v>
                </c:pt>
                <c:pt idx="830">
                  <c:v>15.131355285644499</c:v>
                </c:pt>
                <c:pt idx="831">
                  <c:v>15.5150299072265</c:v>
                </c:pt>
                <c:pt idx="832">
                  <c:v>15.882469177246</c:v>
                </c:pt>
                <c:pt idx="833">
                  <c:v>17.727668762206999</c:v>
                </c:pt>
                <c:pt idx="834">
                  <c:v>18.559310913085898</c:v>
                </c:pt>
                <c:pt idx="835">
                  <c:v>21.535667419433501</c:v>
                </c:pt>
                <c:pt idx="836">
                  <c:v>29.7272415161132</c:v>
                </c:pt>
                <c:pt idx="837">
                  <c:v>36.060562133788999</c:v>
                </c:pt>
                <c:pt idx="838">
                  <c:v>34.5401611328125</c:v>
                </c:pt>
                <c:pt idx="839">
                  <c:v>19.523460388183501</c:v>
                </c:pt>
                <c:pt idx="840">
                  <c:v>18.013877868652301</c:v>
                </c:pt>
                <c:pt idx="841">
                  <c:v>17.4747314453125</c:v>
                </c:pt>
                <c:pt idx="842">
                  <c:v>17.169944763183501</c:v>
                </c:pt>
                <c:pt idx="843">
                  <c:v>18.783065795898398</c:v>
                </c:pt>
                <c:pt idx="844">
                  <c:v>17.474754333496001</c:v>
                </c:pt>
                <c:pt idx="845">
                  <c:v>17.727767944335898</c:v>
                </c:pt>
                <c:pt idx="846">
                  <c:v>19.523513793945298</c:v>
                </c:pt>
                <c:pt idx="847">
                  <c:v>18.559425354003899</c:v>
                </c:pt>
                <c:pt idx="848">
                  <c:v>19.283676147460898</c:v>
                </c:pt>
                <c:pt idx="849">
                  <c:v>20.391250610351499</c:v>
                </c:pt>
                <c:pt idx="850">
                  <c:v>23.1906127929687</c:v>
                </c:pt>
                <c:pt idx="851">
                  <c:v>26.712440490722599</c:v>
                </c:pt>
                <c:pt idx="852">
                  <c:v>32.8431396484375</c:v>
                </c:pt>
                <c:pt idx="853">
                  <c:v>44.441123962402301</c:v>
                </c:pt>
                <c:pt idx="854">
                  <c:v>44.645915985107401</c:v>
                </c:pt>
                <c:pt idx="855">
                  <c:v>36.264739990234297</c:v>
                </c:pt>
                <c:pt idx="856">
                  <c:v>27.102439880371001</c:v>
                </c:pt>
                <c:pt idx="857">
                  <c:v>22.874778747558501</c:v>
                </c:pt>
                <c:pt idx="858">
                  <c:v>21.373497009277301</c:v>
                </c:pt>
                <c:pt idx="859">
                  <c:v>20.174560546875</c:v>
                </c:pt>
                <c:pt idx="860">
                  <c:v>20.602836608886701</c:v>
                </c:pt>
                <c:pt idx="861">
                  <c:v>19.2837829589843</c:v>
                </c:pt>
                <c:pt idx="862">
                  <c:v>19.283790588378899</c:v>
                </c:pt>
                <c:pt idx="863">
                  <c:v>18.559555053710898</c:v>
                </c:pt>
                <c:pt idx="864">
                  <c:v>18.559562683105401</c:v>
                </c:pt>
                <c:pt idx="865">
                  <c:v>18.5595703125</c:v>
                </c:pt>
                <c:pt idx="866">
                  <c:v>20.174613952636701</c:v>
                </c:pt>
                <c:pt idx="867">
                  <c:v>22.2311706542968</c:v>
                </c:pt>
                <c:pt idx="868">
                  <c:v>25.661788940429599</c:v>
                </c:pt>
                <c:pt idx="869">
                  <c:v>34.777099609375</c:v>
                </c:pt>
                <c:pt idx="870">
                  <c:v>41.753044128417898</c:v>
                </c:pt>
                <c:pt idx="871">
                  <c:v>41.592079162597599</c:v>
                </c:pt>
                <c:pt idx="872">
                  <c:v>29.440994262695298</c:v>
                </c:pt>
                <c:pt idx="873">
                  <c:v>23.495597839355401</c:v>
                </c:pt>
                <c:pt idx="874">
                  <c:v>20.602951049804599</c:v>
                </c:pt>
                <c:pt idx="875">
                  <c:v>19.037223815917901</c:v>
                </c:pt>
                <c:pt idx="876">
                  <c:v>18.014175415038999</c:v>
                </c:pt>
                <c:pt idx="877">
                  <c:v>17.1702346801757</c:v>
                </c:pt>
                <c:pt idx="878">
                  <c:v>15.515419006347599</c:v>
                </c:pt>
                <c:pt idx="879">
                  <c:v>16.185890197753899</c:v>
                </c:pt>
                <c:pt idx="880">
                  <c:v>16.185897827148398</c:v>
                </c:pt>
                <c:pt idx="881">
                  <c:v>15.8828735351562</c:v>
                </c:pt>
                <c:pt idx="882">
                  <c:v>15.8828811645507</c:v>
                </c:pt>
                <c:pt idx="883">
                  <c:v>14.7303924560546</c:v>
                </c:pt>
                <c:pt idx="884">
                  <c:v>15.515464782714799</c:v>
                </c:pt>
                <c:pt idx="885">
                  <c:v>17.728103637695298</c:v>
                </c:pt>
                <c:pt idx="886">
                  <c:v>31.1585693359375</c:v>
                </c:pt>
                <c:pt idx="887">
                  <c:v>31.961441040038999</c:v>
                </c:pt>
                <c:pt idx="888">
                  <c:v>23.769485473632798</c:v>
                </c:pt>
                <c:pt idx="889">
                  <c:v>17.4751281738281</c:v>
                </c:pt>
                <c:pt idx="890">
                  <c:v>16.526649475097599</c:v>
                </c:pt>
                <c:pt idx="891">
                  <c:v>16.8544616699218</c:v>
                </c:pt>
                <c:pt idx="892">
                  <c:v>17.1703567504882</c:v>
                </c:pt>
                <c:pt idx="893">
                  <c:v>16.1860046386718</c:v>
                </c:pt>
                <c:pt idx="894">
                  <c:v>17.728172302246001</c:v>
                </c:pt>
                <c:pt idx="895">
                  <c:v>19.2840576171875</c:v>
                </c:pt>
                <c:pt idx="896">
                  <c:v>19.284065246581999</c:v>
                </c:pt>
                <c:pt idx="897">
                  <c:v>20.603134155273398</c:v>
                </c:pt>
                <c:pt idx="898">
                  <c:v>19.523948669433501</c:v>
                </c:pt>
                <c:pt idx="899">
                  <c:v>20.982765197753899</c:v>
                </c:pt>
                <c:pt idx="900">
                  <c:v>23.913490295410099</c:v>
                </c:pt>
                <c:pt idx="901">
                  <c:v>28.102294921875</c:v>
                </c:pt>
                <c:pt idx="902">
                  <c:v>38.787239074707003</c:v>
                </c:pt>
                <c:pt idx="903">
                  <c:v>44.1904296875</c:v>
                </c:pt>
                <c:pt idx="904">
                  <c:v>44.0711250305175</c:v>
                </c:pt>
                <c:pt idx="905">
                  <c:v>31.1587219238281</c:v>
                </c:pt>
                <c:pt idx="906">
                  <c:v>25.3047485351562</c:v>
                </c:pt>
                <c:pt idx="907">
                  <c:v>23.191078186035099</c:v>
                </c:pt>
                <c:pt idx="908">
                  <c:v>21.721923828125</c:v>
                </c:pt>
                <c:pt idx="909">
                  <c:v>19.7244873046875</c:v>
                </c:pt>
                <c:pt idx="910">
                  <c:v>20.174980163574201</c:v>
                </c:pt>
                <c:pt idx="911">
                  <c:v>20.1749877929687</c:v>
                </c:pt>
                <c:pt idx="912">
                  <c:v>19.284202575683501</c:v>
                </c:pt>
                <c:pt idx="913">
                  <c:v>19.952682495117099</c:v>
                </c:pt>
                <c:pt idx="914">
                  <c:v>20.982887268066399</c:v>
                </c:pt>
                <c:pt idx="915">
                  <c:v>20.603286743163999</c:v>
                </c:pt>
                <c:pt idx="916">
                  <c:v>22.231575012206999</c:v>
                </c:pt>
                <c:pt idx="917">
                  <c:v>26.304695129394499</c:v>
                </c:pt>
                <c:pt idx="918">
                  <c:v>29.365501403808501</c:v>
                </c:pt>
                <c:pt idx="919">
                  <c:v>41.374000549316399</c:v>
                </c:pt>
                <c:pt idx="920">
                  <c:v>43.261806488037102</c:v>
                </c:pt>
                <c:pt idx="921">
                  <c:v>39.225006103515597</c:v>
                </c:pt>
                <c:pt idx="922">
                  <c:v>27.833999633788999</c:v>
                </c:pt>
                <c:pt idx="923">
                  <c:v>23.496009826660099</c:v>
                </c:pt>
                <c:pt idx="924">
                  <c:v>20.9829711914062</c:v>
                </c:pt>
                <c:pt idx="925">
                  <c:v>20.603370666503899</c:v>
                </c:pt>
                <c:pt idx="926">
                  <c:v>19.9527893066406</c:v>
                </c:pt>
                <c:pt idx="927">
                  <c:v>17.728446960449201</c:v>
                </c:pt>
                <c:pt idx="928">
                  <c:v>16.8547668457031</c:v>
                </c:pt>
                <c:pt idx="929">
                  <c:v>16.186302185058501</c:v>
                </c:pt>
                <c:pt idx="930">
                  <c:v>15.883277893066399</c:v>
                </c:pt>
                <c:pt idx="931">
                  <c:v>16.526985168456999</c:v>
                </c:pt>
                <c:pt idx="932">
                  <c:v>14.730796813964799</c:v>
                </c:pt>
                <c:pt idx="933">
                  <c:v>14.7308044433593</c:v>
                </c:pt>
                <c:pt idx="934">
                  <c:v>14.730812072753899</c:v>
                </c:pt>
                <c:pt idx="935">
                  <c:v>15.5158920288085</c:v>
                </c:pt>
                <c:pt idx="936">
                  <c:v>20.175193786621001</c:v>
                </c:pt>
                <c:pt idx="937">
                  <c:v>19.952880859375</c:v>
                </c:pt>
                <c:pt idx="938">
                  <c:v>15.5159149169921</c:v>
                </c:pt>
                <c:pt idx="939">
                  <c:v>16.186386108398398</c:v>
                </c:pt>
                <c:pt idx="940">
                  <c:v>14.7308654785156</c:v>
                </c:pt>
                <c:pt idx="941">
                  <c:v>15.5159378051757</c:v>
                </c:pt>
                <c:pt idx="942">
                  <c:v>16.186408996581999</c:v>
                </c:pt>
                <c:pt idx="943">
                  <c:v>15.515953063964799</c:v>
                </c:pt>
                <c:pt idx="944">
                  <c:v>16.854896545410099</c:v>
                </c:pt>
                <c:pt idx="945">
                  <c:v>18.7839050292968</c:v>
                </c:pt>
                <c:pt idx="946">
                  <c:v>19.037803649902301</c:v>
                </c:pt>
                <c:pt idx="947">
                  <c:v>20.392051696777301</c:v>
                </c:pt>
                <c:pt idx="948">
                  <c:v>19.9529724121093</c:v>
                </c:pt>
                <c:pt idx="949">
                  <c:v>23.034919738769499</c:v>
                </c:pt>
                <c:pt idx="950">
                  <c:v>25.544975280761701</c:v>
                </c:pt>
                <c:pt idx="951">
                  <c:v>31.961967468261701</c:v>
                </c:pt>
                <c:pt idx="952">
                  <c:v>42.614311218261697</c:v>
                </c:pt>
                <c:pt idx="953">
                  <c:v>43.724292755126903</c:v>
                </c:pt>
                <c:pt idx="954">
                  <c:v>40.398223876953097</c:v>
                </c:pt>
                <c:pt idx="955">
                  <c:v>29.580818176269499</c:v>
                </c:pt>
                <c:pt idx="956">
                  <c:v>24.175048828125</c:v>
                </c:pt>
                <c:pt idx="957">
                  <c:v>22.736625671386701</c:v>
                </c:pt>
                <c:pt idx="958">
                  <c:v>22.0821533203125</c:v>
                </c:pt>
                <c:pt idx="959">
                  <c:v>22.231925964355401</c:v>
                </c:pt>
                <c:pt idx="960">
                  <c:v>20.603652954101499</c:v>
                </c:pt>
                <c:pt idx="961">
                  <c:v>21.722366333007798</c:v>
                </c:pt>
                <c:pt idx="962">
                  <c:v>19.953086853027301</c:v>
                </c:pt>
                <c:pt idx="963">
                  <c:v>21.904151916503899</c:v>
                </c:pt>
                <c:pt idx="964">
                  <c:v>22.5716857910156</c:v>
                </c:pt>
                <c:pt idx="965">
                  <c:v>22.403495788574201</c:v>
                </c:pt>
                <c:pt idx="966">
                  <c:v>23.9140319824218</c:v>
                </c:pt>
                <c:pt idx="967">
                  <c:v>27.5707473754882</c:v>
                </c:pt>
                <c:pt idx="968">
                  <c:v>36.560630798339801</c:v>
                </c:pt>
                <c:pt idx="969">
                  <c:v>44.218578338622997</c:v>
                </c:pt>
                <c:pt idx="970">
                  <c:v>44.285266876220703</c:v>
                </c:pt>
                <c:pt idx="971">
                  <c:v>36.329399108886697</c:v>
                </c:pt>
                <c:pt idx="972">
                  <c:v>29.365943908691399</c:v>
                </c:pt>
                <c:pt idx="973">
                  <c:v>25.989852905273398</c:v>
                </c:pt>
                <c:pt idx="974">
                  <c:v>23.623855590820298</c:v>
                </c:pt>
                <c:pt idx="975">
                  <c:v>19.9531936645507</c:v>
                </c:pt>
                <c:pt idx="976">
                  <c:v>18.2920227050781</c:v>
                </c:pt>
                <c:pt idx="977">
                  <c:v>18.292030334472599</c:v>
                </c:pt>
                <c:pt idx="978">
                  <c:v>19.9532165527343</c:v>
                </c:pt>
                <c:pt idx="979">
                  <c:v>17.475868225097599</c:v>
                </c:pt>
                <c:pt idx="980">
                  <c:v>15.883689880371</c:v>
                </c:pt>
                <c:pt idx="981">
                  <c:v>17.475883483886701</c:v>
                </c:pt>
                <c:pt idx="982">
                  <c:v>16.1867370605468</c:v>
                </c:pt>
                <c:pt idx="983">
                  <c:v>15.1326141357421</c:v>
                </c:pt>
                <c:pt idx="984">
                  <c:v>15.883720397949199</c:v>
                </c:pt>
                <c:pt idx="985">
                  <c:v>24.4479675292968</c:v>
                </c:pt>
                <c:pt idx="986">
                  <c:v>28.5924682617187</c:v>
                </c:pt>
                <c:pt idx="987">
                  <c:v>26.6244812011718</c:v>
                </c:pt>
                <c:pt idx="988">
                  <c:v>17.7289505004882</c:v>
                </c:pt>
                <c:pt idx="989">
                  <c:v>15.883766174316399</c:v>
                </c:pt>
                <c:pt idx="990">
                  <c:v>16.855278015136701</c:v>
                </c:pt>
                <c:pt idx="991">
                  <c:v>16.527481079101499</c:v>
                </c:pt>
                <c:pt idx="992">
                  <c:v>16.8552932739257</c:v>
                </c:pt>
                <c:pt idx="993">
                  <c:v>16.855300903320298</c:v>
                </c:pt>
                <c:pt idx="994">
                  <c:v>15.883804321289</c:v>
                </c:pt>
                <c:pt idx="995">
                  <c:v>17.475997924804599</c:v>
                </c:pt>
                <c:pt idx="996">
                  <c:v>19.725204467773398</c:v>
                </c:pt>
                <c:pt idx="997">
                  <c:v>19.725212097167901</c:v>
                </c:pt>
                <c:pt idx="998">
                  <c:v>21.537010192871001</c:v>
                </c:pt>
                <c:pt idx="999">
                  <c:v>23.035331726074201</c:v>
                </c:pt>
                <c:pt idx="1000">
                  <c:v>25.876953125</c:v>
                </c:pt>
                <c:pt idx="1001">
                  <c:v>32.689849853515597</c:v>
                </c:pt>
                <c:pt idx="1002">
                  <c:v>42.581512451171797</c:v>
                </c:pt>
                <c:pt idx="1003">
                  <c:v>42.928672790527301</c:v>
                </c:pt>
                <c:pt idx="1004">
                  <c:v>37.091140747070298</c:v>
                </c:pt>
                <c:pt idx="1005">
                  <c:v>26.413131713867099</c:v>
                </c:pt>
                <c:pt idx="1006">
                  <c:v>24.693893432617099</c:v>
                </c:pt>
                <c:pt idx="1007">
                  <c:v>22.876014709472599</c:v>
                </c:pt>
                <c:pt idx="1008">
                  <c:v>20.983657836913999</c:v>
                </c:pt>
                <c:pt idx="1009">
                  <c:v>20.781326293945298</c:v>
                </c:pt>
                <c:pt idx="1010">
                  <c:v>20.781333923339801</c:v>
                </c:pt>
                <c:pt idx="1011">
                  <c:v>20.983688354492099</c:v>
                </c:pt>
                <c:pt idx="1012">
                  <c:v>21.904556274413999</c:v>
                </c:pt>
                <c:pt idx="1013">
                  <c:v>21.537132263183501</c:v>
                </c:pt>
                <c:pt idx="1014">
                  <c:v>22.572097778320298</c:v>
                </c:pt>
                <c:pt idx="1015">
                  <c:v>24.312942504882798</c:v>
                </c:pt>
                <c:pt idx="1016">
                  <c:v>27.571151733398398</c:v>
                </c:pt>
                <c:pt idx="1017">
                  <c:v>30.788818359375</c:v>
                </c:pt>
                <c:pt idx="1018">
                  <c:v>39.885726928710902</c:v>
                </c:pt>
                <c:pt idx="1019">
                  <c:v>45.188499450683501</c:v>
                </c:pt>
                <c:pt idx="1020">
                  <c:v>44.0720825195312</c:v>
                </c:pt>
                <c:pt idx="1021">
                  <c:v>33.2783813476562</c:v>
                </c:pt>
                <c:pt idx="1022">
                  <c:v>27.6643753051757</c:v>
                </c:pt>
                <c:pt idx="1023">
                  <c:v>26.713851928710898</c:v>
                </c:pt>
                <c:pt idx="1024">
                  <c:v>24.056083679199201</c:v>
                </c:pt>
                <c:pt idx="1025">
                  <c:v>21.5372314453125</c:v>
                </c:pt>
                <c:pt idx="1026">
                  <c:v>20.392707824706999</c:v>
                </c:pt>
                <c:pt idx="1027">
                  <c:v>20.983818054199201</c:v>
                </c:pt>
                <c:pt idx="1028">
                  <c:v>19.28515625</c:v>
                </c:pt>
                <c:pt idx="1029">
                  <c:v>19.5250244140625</c:v>
                </c:pt>
                <c:pt idx="1030">
                  <c:v>18.7846069335937</c:v>
                </c:pt>
                <c:pt idx="1031">
                  <c:v>19.038505554199201</c:v>
                </c:pt>
                <c:pt idx="1032">
                  <c:v>19.2851867675781</c:v>
                </c:pt>
                <c:pt idx="1033">
                  <c:v>20.175987243652301</c:v>
                </c:pt>
                <c:pt idx="1034">
                  <c:v>26.305656433105401</c:v>
                </c:pt>
                <c:pt idx="1035">
                  <c:v>35.093727111816399</c:v>
                </c:pt>
                <c:pt idx="1036">
                  <c:v>35.425094604492102</c:v>
                </c:pt>
                <c:pt idx="1037">
                  <c:v>28.8392333984375</c:v>
                </c:pt>
                <c:pt idx="1038">
                  <c:v>21.537338256835898</c:v>
                </c:pt>
                <c:pt idx="1039">
                  <c:v>18.5610046386718</c:v>
                </c:pt>
                <c:pt idx="1040">
                  <c:v>17.1715774536132</c:v>
                </c:pt>
                <c:pt idx="1041">
                  <c:v>17.4763793945312</c:v>
                </c:pt>
                <c:pt idx="1042">
                  <c:v>16.5279006958007</c:v>
                </c:pt>
                <c:pt idx="1043">
                  <c:v>15.884208679199199</c:v>
                </c:pt>
                <c:pt idx="1044">
                  <c:v>18.292579650878899</c:v>
                </c:pt>
                <c:pt idx="1045">
                  <c:v>18.292587280273398</c:v>
                </c:pt>
                <c:pt idx="1046">
                  <c:v>17.171623229980401</c:v>
                </c:pt>
                <c:pt idx="1047">
                  <c:v>19.2853088378906</c:v>
                </c:pt>
                <c:pt idx="1048">
                  <c:v>20.1761169433593</c:v>
                </c:pt>
                <c:pt idx="1049">
                  <c:v>23.192253112792901</c:v>
                </c:pt>
                <c:pt idx="1050">
                  <c:v>27.202346801757798</c:v>
                </c:pt>
                <c:pt idx="1051">
                  <c:v>36.062324523925703</c:v>
                </c:pt>
                <c:pt idx="1052">
                  <c:v>41.809280395507798</c:v>
                </c:pt>
                <c:pt idx="1053">
                  <c:v>41.612197875976499</c:v>
                </c:pt>
                <c:pt idx="1054">
                  <c:v>31.7337951660156</c:v>
                </c:pt>
                <c:pt idx="1055">
                  <c:v>24.951400756835898</c:v>
                </c:pt>
                <c:pt idx="1056">
                  <c:v>23.0357971191406</c:v>
                </c:pt>
                <c:pt idx="1057">
                  <c:v>20.604454040527301</c:v>
                </c:pt>
                <c:pt idx="1058">
                  <c:v>21.537498474121001</c:v>
                </c:pt>
                <c:pt idx="1059">
                  <c:v>21.3751525878906</c:v>
                </c:pt>
                <c:pt idx="1060">
                  <c:v>21.1818237304687</c:v>
                </c:pt>
                <c:pt idx="1061">
                  <c:v>21.904960632324201</c:v>
                </c:pt>
                <c:pt idx="1062">
                  <c:v>22.876472473144499</c:v>
                </c:pt>
                <c:pt idx="1063">
                  <c:v>22.737503051757798</c:v>
                </c:pt>
                <c:pt idx="1064">
                  <c:v>25.306053161621001</c:v>
                </c:pt>
                <c:pt idx="1065">
                  <c:v>25.762870788574201</c:v>
                </c:pt>
                <c:pt idx="1066">
                  <c:v>27.9255981445312</c:v>
                </c:pt>
                <c:pt idx="1067">
                  <c:v>33.731575012207003</c:v>
                </c:pt>
                <c:pt idx="1068">
                  <c:v>44.811042785644503</c:v>
                </c:pt>
                <c:pt idx="1069">
                  <c:v>45.7431030273437</c:v>
                </c:pt>
                <c:pt idx="1070">
                  <c:v>42.646018981933501</c:v>
                </c:pt>
                <c:pt idx="1071">
                  <c:v>31.395919799804599</c:v>
                </c:pt>
                <c:pt idx="1072">
                  <c:v>27.571609497070298</c:v>
                </c:pt>
                <c:pt idx="1073">
                  <c:v>25.0773010253906</c:v>
                </c:pt>
                <c:pt idx="1074">
                  <c:v>25.426895141601499</c:v>
                </c:pt>
                <c:pt idx="1075">
                  <c:v>23.624687194824201</c:v>
                </c:pt>
                <c:pt idx="1076">
                  <c:v>21.537651062011701</c:v>
                </c:pt>
                <c:pt idx="1077">
                  <c:v>20.176353454589801</c:v>
                </c:pt>
                <c:pt idx="1078">
                  <c:v>19.9540405273437</c:v>
                </c:pt>
                <c:pt idx="1079">
                  <c:v>20.176368713378899</c:v>
                </c:pt>
                <c:pt idx="1080">
                  <c:v>20.176376342773398</c:v>
                </c:pt>
                <c:pt idx="1081">
                  <c:v>19.5254516601562</c:v>
                </c:pt>
                <c:pt idx="1082">
                  <c:v>21.905128479003899</c:v>
                </c:pt>
                <c:pt idx="1083">
                  <c:v>25.663558959960898</c:v>
                </c:pt>
                <c:pt idx="1084">
                  <c:v>32.888694763183501</c:v>
                </c:pt>
                <c:pt idx="1085">
                  <c:v>39.035369873046797</c:v>
                </c:pt>
                <c:pt idx="1086">
                  <c:v>39.226371765136697</c:v>
                </c:pt>
                <c:pt idx="1087">
                  <c:v>28.676193237304599</c:v>
                </c:pt>
                <c:pt idx="1088">
                  <c:v>25.201393127441399</c:v>
                </c:pt>
                <c:pt idx="1089">
                  <c:v>20.781990051269499</c:v>
                </c:pt>
                <c:pt idx="1090">
                  <c:v>18.7851028442382</c:v>
                </c:pt>
                <c:pt idx="1091">
                  <c:v>19.525535583496001</c:v>
                </c:pt>
                <c:pt idx="1092">
                  <c:v>18.785118103027301</c:v>
                </c:pt>
                <c:pt idx="1093">
                  <c:v>19.039016723632798</c:v>
                </c:pt>
                <c:pt idx="1094">
                  <c:v>17.476814270019499</c:v>
                </c:pt>
                <c:pt idx="1095">
                  <c:v>17.476821899413999</c:v>
                </c:pt>
                <c:pt idx="1096">
                  <c:v>19.5255737304687</c:v>
                </c:pt>
                <c:pt idx="1097">
                  <c:v>18.78515625</c:v>
                </c:pt>
                <c:pt idx="1098">
                  <c:v>21.905258178710898</c:v>
                </c:pt>
                <c:pt idx="1099">
                  <c:v>23.346397399902301</c:v>
                </c:pt>
                <c:pt idx="1100">
                  <c:v>28.593406677246001</c:v>
                </c:pt>
                <c:pt idx="1101">
                  <c:v>37.675689697265597</c:v>
                </c:pt>
                <c:pt idx="1102">
                  <c:v>40.148292541503899</c:v>
                </c:pt>
                <c:pt idx="1103">
                  <c:v>37.758941650390597</c:v>
                </c:pt>
                <c:pt idx="1104">
                  <c:v>27.925910949706999</c:v>
                </c:pt>
                <c:pt idx="1105">
                  <c:v>23.346443176269499</c:v>
                </c:pt>
                <c:pt idx="1106">
                  <c:v>23.1927185058593</c:v>
                </c:pt>
                <c:pt idx="1107">
                  <c:v>21.9053344726562</c:v>
                </c:pt>
                <c:pt idx="1108">
                  <c:v>21.5379104614257</c:v>
                </c:pt>
                <c:pt idx="1109">
                  <c:v>21.7235794067382</c:v>
                </c:pt>
                <c:pt idx="1110">
                  <c:v>23.036239624023398</c:v>
                </c:pt>
                <c:pt idx="1111">
                  <c:v>21.3755798339843</c:v>
                </c:pt>
                <c:pt idx="1112">
                  <c:v>22.5729064941406</c:v>
                </c:pt>
                <c:pt idx="1113">
                  <c:v>23.346511840820298</c:v>
                </c:pt>
                <c:pt idx="1114">
                  <c:v>24.694786071777301</c:v>
                </c:pt>
                <c:pt idx="1115">
                  <c:v>27.926002502441399</c:v>
                </c:pt>
                <c:pt idx="1116">
                  <c:v>31.1604614257812</c:v>
                </c:pt>
                <c:pt idx="1117">
                  <c:v>39.755874633788999</c:v>
                </c:pt>
                <c:pt idx="1118">
                  <c:v>45.986221313476499</c:v>
                </c:pt>
                <c:pt idx="1119">
                  <c:v>46.2535591125488</c:v>
                </c:pt>
                <c:pt idx="1120">
                  <c:v>38.588058471679602</c:v>
                </c:pt>
                <c:pt idx="1121">
                  <c:v>30.918083190917901</c:v>
                </c:pt>
                <c:pt idx="1122">
                  <c:v>27.3001403808593</c:v>
                </c:pt>
                <c:pt idx="1123">
                  <c:v>24.824356079101499</c:v>
                </c:pt>
                <c:pt idx="1124">
                  <c:v>24.176437377929599</c:v>
                </c:pt>
                <c:pt idx="1125">
                  <c:v>23.036369323730401</c:v>
                </c:pt>
                <c:pt idx="1126">
                  <c:v>22.573020935058501</c:v>
                </c:pt>
                <c:pt idx="1127">
                  <c:v>23.036384582519499</c:v>
                </c:pt>
                <c:pt idx="1128">
                  <c:v>21.182388305663999</c:v>
                </c:pt>
                <c:pt idx="1129">
                  <c:v>23.036399841308501</c:v>
                </c:pt>
                <c:pt idx="1130">
                  <c:v>22.2333374023437</c:v>
                </c:pt>
                <c:pt idx="1131">
                  <c:v>23.346656799316399</c:v>
                </c:pt>
                <c:pt idx="1132">
                  <c:v>24.176498413085898</c:v>
                </c:pt>
                <c:pt idx="1133">
                  <c:v>31.6845703125</c:v>
                </c:pt>
                <c:pt idx="1134">
                  <c:v>40.764785766601499</c:v>
                </c:pt>
                <c:pt idx="1135">
                  <c:v>41.967025756835902</c:v>
                </c:pt>
                <c:pt idx="1136">
                  <c:v>40.439361572265597</c:v>
                </c:pt>
                <c:pt idx="1137">
                  <c:v>30.972679138183501</c:v>
                </c:pt>
                <c:pt idx="1138">
                  <c:v>27.1047668457031</c:v>
                </c:pt>
                <c:pt idx="1139">
                  <c:v>23.497787475585898</c:v>
                </c:pt>
                <c:pt idx="1140">
                  <c:v>21.3758239746093</c:v>
                </c:pt>
                <c:pt idx="1141">
                  <c:v>19.9545593261718</c:v>
                </c:pt>
                <c:pt idx="1142">
                  <c:v>18.561851501464801</c:v>
                </c:pt>
                <c:pt idx="1143">
                  <c:v>19.2861022949218</c:v>
                </c:pt>
                <c:pt idx="1144">
                  <c:v>19.286109924316399</c:v>
                </c:pt>
                <c:pt idx="1145">
                  <c:v>19.286117553710898</c:v>
                </c:pt>
                <c:pt idx="1146">
                  <c:v>18.561882019042901</c:v>
                </c:pt>
                <c:pt idx="1147">
                  <c:v>19.525993347167901</c:v>
                </c:pt>
                <c:pt idx="1148">
                  <c:v>21.182548522949201</c:v>
                </c:pt>
                <c:pt idx="1149">
                  <c:v>25.427513122558501</c:v>
                </c:pt>
                <c:pt idx="1150">
                  <c:v>30.6031188964843</c:v>
                </c:pt>
                <c:pt idx="1151">
                  <c:v>38.116401672363203</c:v>
                </c:pt>
                <c:pt idx="1152">
                  <c:v>38.3323364257812</c:v>
                </c:pt>
                <c:pt idx="1153">
                  <c:v>32.011932373046797</c:v>
                </c:pt>
                <c:pt idx="1154">
                  <c:v>24.5825500488281</c:v>
                </c:pt>
                <c:pt idx="1155">
                  <c:v>22.233543395996001</c:v>
                </c:pt>
                <c:pt idx="1156">
                  <c:v>20.984878540038999</c:v>
                </c:pt>
                <c:pt idx="1157">
                  <c:v>20.393783569335898</c:v>
                </c:pt>
                <c:pt idx="1158">
                  <c:v>21.538322448730401</c:v>
                </c:pt>
                <c:pt idx="1159">
                  <c:v>22.233573913574201</c:v>
                </c:pt>
                <c:pt idx="1160">
                  <c:v>21.538337707519499</c:v>
                </c:pt>
                <c:pt idx="1161">
                  <c:v>22.405105590820298</c:v>
                </c:pt>
                <c:pt idx="1162">
                  <c:v>24.695182800292901</c:v>
                </c:pt>
                <c:pt idx="1163">
                  <c:v>24.1767578125</c:v>
                </c:pt>
                <c:pt idx="1164">
                  <c:v>26.715019226074201</c:v>
                </c:pt>
                <c:pt idx="1165">
                  <c:v>29.224876403808501</c:v>
                </c:pt>
                <c:pt idx="1166">
                  <c:v>34.703330993652301</c:v>
                </c:pt>
                <c:pt idx="1167">
                  <c:v>42.959663391113203</c:v>
                </c:pt>
                <c:pt idx="1168">
                  <c:v>46.420589447021399</c:v>
                </c:pt>
                <c:pt idx="1169">
                  <c:v>46.115795135497997</c:v>
                </c:pt>
                <c:pt idx="1170">
                  <c:v>36.432975769042898</c:v>
                </c:pt>
                <c:pt idx="1171">
                  <c:v>30.344558715820298</c:v>
                </c:pt>
                <c:pt idx="1172">
                  <c:v>27.203346252441399</c:v>
                </c:pt>
                <c:pt idx="1173">
                  <c:v>27.1050491333007</c:v>
                </c:pt>
                <c:pt idx="1174">
                  <c:v>24.4495239257812</c:v>
                </c:pt>
                <c:pt idx="1175">
                  <c:v>23.347023010253899</c:v>
                </c:pt>
                <c:pt idx="1176">
                  <c:v>23.771858215331999</c:v>
                </c:pt>
                <c:pt idx="1177">
                  <c:v>22.573440551757798</c:v>
                </c:pt>
                <c:pt idx="1178">
                  <c:v>22.877426147460898</c:v>
                </c:pt>
                <c:pt idx="1179">
                  <c:v>23.7718811035156</c:v>
                </c:pt>
                <c:pt idx="1180">
                  <c:v>24.449569702148398</c:v>
                </c:pt>
                <c:pt idx="1181">
                  <c:v>25.0781936645507</c:v>
                </c:pt>
                <c:pt idx="1182">
                  <c:v>29.656700134277301</c:v>
                </c:pt>
                <c:pt idx="1183">
                  <c:v>37.477546691894503</c:v>
                </c:pt>
                <c:pt idx="1184">
                  <c:v>43.895420074462798</c:v>
                </c:pt>
                <c:pt idx="1185">
                  <c:v>44.3123970031738</c:v>
                </c:pt>
                <c:pt idx="1186">
                  <c:v>39.461860656738203</c:v>
                </c:pt>
                <c:pt idx="1187">
                  <c:v>31.626472473144499</c:v>
                </c:pt>
                <c:pt idx="1188">
                  <c:v>26.626136779785099</c:v>
                </c:pt>
                <c:pt idx="1189">
                  <c:v>24.0574417114257</c:v>
                </c:pt>
                <c:pt idx="1190">
                  <c:v>23.915878295898398</c:v>
                </c:pt>
                <c:pt idx="1191">
                  <c:v>22.405357360839801</c:v>
                </c:pt>
                <c:pt idx="1192">
                  <c:v>22.738563537597599</c:v>
                </c:pt>
                <c:pt idx="1193">
                  <c:v>20.782844543456999</c:v>
                </c:pt>
                <c:pt idx="1194">
                  <c:v>21.1829299926757</c:v>
                </c:pt>
                <c:pt idx="1195">
                  <c:v>19.726844787597599</c:v>
                </c:pt>
                <c:pt idx="1196">
                  <c:v>21.182945251464801</c:v>
                </c:pt>
                <c:pt idx="1197">
                  <c:v>20.1773376464843</c:v>
                </c:pt>
                <c:pt idx="1198">
                  <c:v>21.906082153320298</c:v>
                </c:pt>
                <c:pt idx="1199">
                  <c:v>25.4279174804687</c:v>
                </c:pt>
                <c:pt idx="1200">
                  <c:v>32.794807434082003</c:v>
                </c:pt>
                <c:pt idx="1201">
                  <c:v>37.150718688964801</c:v>
                </c:pt>
                <c:pt idx="1202">
                  <c:v>36.971168518066399</c:v>
                </c:pt>
                <c:pt idx="1203">
                  <c:v>27.105300903320298</c:v>
                </c:pt>
                <c:pt idx="1204">
                  <c:v>23.3472595214843</c:v>
                </c:pt>
                <c:pt idx="1205">
                  <c:v>20.985282897949201</c:v>
                </c:pt>
                <c:pt idx="1206">
                  <c:v>20.394187927246001</c:v>
                </c:pt>
                <c:pt idx="1207">
                  <c:v>21.183036804199201</c:v>
                </c:pt>
                <c:pt idx="1208">
                  <c:v>22.084213256835898</c:v>
                </c:pt>
                <c:pt idx="1209">
                  <c:v>23.7721252441406</c:v>
                </c:pt>
                <c:pt idx="1210">
                  <c:v>22.405509948730401</c:v>
                </c:pt>
                <c:pt idx="1211">
                  <c:v>24.177146911621001</c:v>
                </c:pt>
                <c:pt idx="1212">
                  <c:v>25.878700256347599</c:v>
                </c:pt>
                <c:pt idx="1213">
                  <c:v>26.198074340820298</c:v>
                </c:pt>
                <c:pt idx="1214">
                  <c:v>28.594345092773398</c:v>
                </c:pt>
                <c:pt idx="1215">
                  <c:v>31.099075317382798</c:v>
                </c:pt>
                <c:pt idx="1216">
                  <c:v>35.890777587890597</c:v>
                </c:pt>
                <c:pt idx="1217">
                  <c:v>46.041484832763601</c:v>
                </c:pt>
                <c:pt idx="1218">
                  <c:v>46.554447174072202</c:v>
                </c:pt>
                <c:pt idx="1219">
                  <c:v>45.021244049072202</c:v>
                </c:pt>
                <c:pt idx="1220">
                  <c:v>34.662452697753899</c:v>
                </c:pt>
                <c:pt idx="1221">
                  <c:v>28.353111267089801</c:v>
                </c:pt>
                <c:pt idx="1222">
                  <c:v>28.522720336913999</c:v>
                </c:pt>
                <c:pt idx="1223">
                  <c:v>25.078536987304599</c:v>
                </c:pt>
                <c:pt idx="1224">
                  <c:v>25.307365417480401</c:v>
                </c:pt>
                <c:pt idx="1225">
                  <c:v>26.103591918945298</c:v>
                </c:pt>
                <c:pt idx="1226">
                  <c:v>25.428146362304599</c:v>
                </c:pt>
                <c:pt idx="1227">
                  <c:v>24.583152770996001</c:v>
                </c:pt>
                <c:pt idx="1228">
                  <c:v>24.695724487304599</c:v>
                </c:pt>
                <c:pt idx="1229">
                  <c:v>24.583168029785099</c:v>
                </c:pt>
                <c:pt idx="1230">
                  <c:v>26.818359375</c:v>
                </c:pt>
                <c:pt idx="1231">
                  <c:v>28.353195190429599</c:v>
                </c:pt>
                <c:pt idx="1232">
                  <c:v>31.457351684570298</c:v>
                </c:pt>
                <c:pt idx="1233">
                  <c:v>42.420249938964801</c:v>
                </c:pt>
                <c:pt idx="1234">
                  <c:v>46.254508972167898</c:v>
                </c:pt>
                <c:pt idx="1235">
                  <c:v>46.0512084960937</c:v>
                </c:pt>
                <c:pt idx="1236">
                  <c:v>38.223770141601499</c:v>
                </c:pt>
                <c:pt idx="1237">
                  <c:v>30.8550720214843</c:v>
                </c:pt>
                <c:pt idx="1238">
                  <c:v>28.267196655273398</c:v>
                </c:pt>
                <c:pt idx="1239">
                  <c:v>26.307350158691399</c:v>
                </c:pt>
                <c:pt idx="1240">
                  <c:v>25.0786819458007</c:v>
                </c:pt>
                <c:pt idx="1241">
                  <c:v>22.405769348144499</c:v>
                </c:pt>
                <c:pt idx="1242">
                  <c:v>21.906448364257798</c:v>
                </c:pt>
                <c:pt idx="1243">
                  <c:v>23.7724075317382</c:v>
                </c:pt>
                <c:pt idx="1244">
                  <c:v>23.037345886230401</c:v>
                </c:pt>
                <c:pt idx="1245">
                  <c:v>21.183349609375</c:v>
                </c:pt>
                <c:pt idx="1246">
                  <c:v>21.183357238769499</c:v>
                </c:pt>
                <c:pt idx="1247">
                  <c:v>22.405815124511701</c:v>
                </c:pt>
                <c:pt idx="1248">
                  <c:v>25.2027053833007</c:v>
                </c:pt>
                <c:pt idx="1249">
                  <c:v>28.759628295898398</c:v>
                </c:pt>
                <c:pt idx="1250">
                  <c:v>37.533554077148402</c:v>
                </c:pt>
                <c:pt idx="1251">
                  <c:v>38.333152770996001</c:v>
                </c:pt>
                <c:pt idx="1252">
                  <c:v>36.848243713378899</c:v>
                </c:pt>
                <c:pt idx="1253">
                  <c:v>27.397354125976499</c:v>
                </c:pt>
                <c:pt idx="1254">
                  <c:v>25.664970397949201</c:v>
                </c:pt>
                <c:pt idx="1255">
                  <c:v>22.7390823364257</c:v>
                </c:pt>
                <c:pt idx="1256">
                  <c:v>22.574089050292901</c:v>
                </c:pt>
                <c:pt idx="1257">
                  <c:v>22.084617614746001</c:v>
                </c:pt>
                <c:pt idx="1258">
                  <c:v>22.8780822753906</c:v>
                </c:pt>
                <c:pt idx="1259">
                  <c:v>23.626197814941399</c:v>
                </c:pt>
                <c:pt idx="1260">
                  <c:v>23.3477172851562</c:v>
                </c:pt>
                <c:pt idx="1261">
                  <c:v>24.314964294433501</c:v>
                </c:pt>
                <c:pt idx="1262">
                  <c:v>26.7158203125</c:v>
                </c:pt>
                <c:pt idx="1263">
                  <c:v>27.105796813964801</c:v>
                </c:pt>
                <c:pt idx="1264">
                  <c:v>30.470863342285099</c:v>
                </c:pt>
                <c:pt idx="1265">
                  <c:v>33.553558349609297</c:v>
                </c:pt>
                <c:pt idx="1266">
                  <c:v>40.357902526855398</c:v>
                </c:pt>
                <c:pt idx="1267">
                  <c:v>46.616329193115199</c:v>
                </c:pt>
                <c:pt idx="1268">
                  <c:v>46.707008361816399</c:v>
                </c:pt>
                <c:pt idx="1269">
                  <c:v>39.933067321777301</c:v>
                </c:pt>
                <c:pt idx="1270">
                  <c:v>31.9078979492187</c:v>
                </c:pt>
                <c:pt idx="1271">
                  <c:v>29.803596496581999</c:v>
                </c:pt>
                <c:pt idx="1272">
                  <c:v>27.4790649414062</c:v>
                </c:pt>
                <c:pt idx="1273">
                  <c:v>27.4790725708007</c:v>
                </c:pt>
                <c:pt idx="1274">
                  <c:v>27.0207214355468</c:v>
                </c:pt>
                <c:pt idx="1275">
                  <c:v>27.1058959960937</c:v>
                </c:pt>
                <c:pt idx="1276">
                  <c:v>27.397544860839801</c:v>
                </c:pt>
                <c:pt idx="1277">
                  <c:v>25.992355346679599</c:v>
                </c:pt>
                <c:pt idx="1278">
                  <c:v>29.225807189941399</c:v>
                </c:pt>
                <c:pt idx="1279">
                  <c:v>27.927352905273398</c:v>
                </c:pt>
                <c:pt idx="1280">
                  <c:v>28.353599548339801</c:v>
                </c:pt>
                <c:pt idx="1281">
                  <c:v>32.595108032226499</c:v>
                </c:pt>
                <c:pt idx="1282">
                  <c:v>36.783836364746001</c:v>
                </c:pt>
                <c:pt idx="1283">
                  <c:v>46.514255523681598</c:v>
                </c:pt>
                <c:pt idx="1284">
                  <c:v>47.970970153808501</c:v>
                </c:pt>
                <c:pt idx="1285">
                  <c:v>46.138885498046797</c:v>
                </c:pt>
                <c:pt idx="1286">
                  <c:v>36.169357299804602</c:v>
                </c:pt>
                <c:pt idx="1287">
                  <c:v>33.600677490234297</c:v>
                </c:pt>
                <c:pt idx="1288">
                  <c:v>29.657577514648398</c:v>
                </c:pt>
                <c:pt idx="1289">
                  <c:v>28.84130859375</c:v>
                </c:pt>
                <c:pt idx="1290">
                  <c:v>26.3077697753906</c:v>
                </c:pt>
                <c:pt idx="1291">
                  <c:v>25.2030639648437</c:v>
                </c:pt>
                <c:pt idx="1292">
                  <c:v>25.3079299926757</c:v>
                </c:pt>
                <c:pt idx="1293">
                  <c:v>25.992485046386701</c:v>
                </c:pt>
                <c:pt idx="1294">
                  <c:v>24.315238952636701</c:v>
                </c:pt>
                <c:pt idx="1295">
                  <c:v>24.5837097167968</c:v>
                </c:pt>
                <c:pt idx="1296">
                  <c:v>23.916748046875</c:v>
                </c:pt>
                <c:pt idx="1297">
                  <c:v>25.547828674316399</c:v>
                </c:pt>
                <c:pt idx="1298">
                  <c:v>29.069664001464801</c:v>
                </c:pt>
                <c:pt idx="1299">
                  <c:v>33.9094848632812</c:v>
                </c:pt>
                <c:pt idx="1300">
                  <c:v>41.704139709472599</c:v>
                </c:pt>
                <c:pt idx="1301">
                  <c:v>41.968391418457003</c:v>
                </c:pt>
                <c:pt idx="1302">
                  <c:v>35.168807983398402</c:v>
                </c:pt>
                <c:pt idx="1303">
                  <c:v>28.523391723632798</c:v>
                </c:pt>
                <c:pt idx="1304">
                  <c:v>27.106132507324201</c:v>
                </c:pt>
                <c:pt idx="1305">
                  <c:v>25.203178405761701</c:v>
                </c:pt>
                <c:pt idx="1306">
                  <c:v>24.3153381347656</c:v>
                </c:pt>
                <c:pt idx="1307">
                  <c:v>25.3080520629882</c:v>
                </c:pt>
                <c:pt idx="1308">
                  <c:v>24.0584182739257</c:v>
                </c:pt>
                <c:pt idx="1309">
                  <c:v>24.825889587402301</c:v>
                </c:pt>
                <c:pt idx="1310">
                  <c:v>25.0792541503906</c:v>
                </c:pt>
                <c:pt idx="1311">
                  <c:v>27.3978271484375</c:v>
                </c:pt>
                <c:pt idx="1312">
                  <c:v>24.953514099121001</c:v>
                </c:pt>
                <c:pt idx="1313">
                  <c:v>27.6667785644531</c:v>
                </c:pt>
                <c:pt idx="1314">
                  <c:v>30.919677734375</c:v>
                </c:pt>
                <c:pt idx="1315">
                  <c:v>35.016868591308501</c:v>
                </c:pt>
                <c:pt idx="1316">
                  <c:v>43.685501098632798</c:v>
                </c:pt>
                <c:pt idx="1317">
                  <c:v>46.846767425537102</c:v>
                </c:pt>
                <c:pt idx="1318">
                  <c:v>46.525119781494098</c:v>
                </c:pt>
                <c:pt idx="1319">
                  <c:v>38.540618896484297</c:v>
                </c:pt>
                <c:pt idx="1320">
                  <c:v>32.542716979980398</c:v>
                </c:pt>
                <c:pt idx="1321">
                  <c:v>29.444686889648398</c:v>
                </c:pt>
                <c:pt idx="1322">
                  <c:v>28.105758666992099</c:v>
                </c:pt>
                <c:pt idx="1323">
                  <c:v>28.3539505004882</c:v>
                </c:pt>
                <c:pt idx="1324">
                  <c:v>27.927719116210898</c:v>
                </c:pt>
                <c:pt idx="1325">
                  <c:v>28.0172119140625</c:v>
                </c:pt>
                <c:pt idx="1326">
                  <c:v>28.439193725585898</c:v>
                </c:pt>
                <c:pt idx="1327">
                  <c:v>30.079177856445298</c:v>
                </c:pt>
                <c:pt idx="1328">
                  <c:v>30.1491088867187</c:v>
                </c:pt>
                <c:pt idx="1329">
                  <c:v>30.277511596679599</c:v>
                </c:pt>
                <c:pt idx="1330">
                  <c:v>32.489768981933501</c:v>
                </c:pt>
                <c:pt idx="1331">
                  <c:v>36.496803283691399</c:v>
                </c:pt>
                <c:pt idx="1332">
                  <c:v>41.775138854980398</c:v>
                </c:pt>
                <c:pt idx="1333">
                  <c:v>49.248359680175703</c:v>
                </c:pt>
                <c:pt idx="1334">
                  <c:v>49.556285858154197</c:v>
                </c:pt>
                <c:pt idx="1335">
                  <c:v>46.943870544433501</c:v>
                </c:pt>
                <c:pt idx="1336">
                  <c:v>39.823257446288999</c:v>
                </c:pt>
                <c:pt idx="1337">
                  <c:v>33.779762268066399</c:v>
                </c:pt>
                <c:pt idx="1338">
                  <c:v>30.9743347167968</c:v>
                </c:pt>
                <c:pt idx="1339">
                  <c:v>29.2924499511718</c:v>
                </c:pt>
                <c:pt idx="1340">
                  <c:v>29.368980407714801</c:v>
                </c:pt>
                <c:pt idx="1341">
                  <c:v>28.6782836914062</c:v>
                </c:pt>
                <c:pt idx="1342">
                  <c:v>28.439323425292901</c:v>
                </c:pt>
                <c:pt idx="1343">
                  <c:v>27.301963806152301</c:v>
                </c:pt>
                <c:pt idx="1344">
                  <c:v>28.105941772460898</c:v>
                </c:pt>
                <c:pt idx="1345">
                  <c:v>27.573860168456999</c:v>
                </c:pt>
                <c:pt idx="1346">
                  <c:v>27.8374938964843</c:v>
                </c:pt>
                <c:pt idx="1347">
                  <c:v>29.226371765136701</c:v>
                </c:pt>
                <c:pt idx="1348">
                  <c:v>32.692703247070298</c:v>
                </c:pt>
                <c:pt idx="1349">
                  <c:v>41.248207092285099</c:v>
                </c:pt>
                <c:pt idx="1350">
                  <c:v>45.745418548583899</c:v>
                </c:pt>
                <c:pt idx="1351">
                  <c:v>45.471897125244098</c:v>
                </c:pt>
                <c:pt idx="1352">
                  <c:v>37.929176330566399</c:v>
                </c:pt>
                <c:pt idx="1353">
                  <c:v>32.489959716796797</c:v>
                </c:pt>
                <c:pt idx="1354">
                  <c:v>29.7315063476562</c:v>
                </c:pt>
                <c:pt idx="1355">
                  <c:v>27.927978515625</c:v>
                </c:pt>
                <c:pt idx="1356">
                  <c:v>25.8798828125</c:v>
                </c:pt>
                <c:pt idx="1357">
                  <c:v>27.927993774413999</c:v>
                </c:pt>
                <c:pt idx="1358">
                  <c:v>27.302085876464801</c:v>
                </c:pt>
                <c:pt idx="1359">
                  <c:v>27.573974609375</c:v>
                </c:pt>
                <c:pt idx="1360">
                  <c:v>27.0214309692382</c:v>
                </c:pt>
                <c:pt idx="1361">
                  <c:v>27.928024291992099</c:v>
                </c:pt>
                <c:pt idx="1362">
                  <c:v>29.0701904296875</c:v>
                </c:pt>
                <c:pt idx="1363">
                  <c:v>29.658195495605401</c:v>
                </c:pt>
                <c:pt idx="1364">
                  <c:v>33.864738464355398</c:v>
                </c:pt>
                <c:pt idx="1365">
                  <c:v>37.929283142089801</c:v>
                </c:pt>
                <c:pt idx="1366">
                  <c:v>46.886367797851499</c:v>
                </c:pt>
                <c:pt idx="1367">
                  <c:v>47.2314453125</c:v>
                </c:pt>
                <c:pt idx="1368">
                  <c:v>44.221866607666001</c:v>
                </c:pt>
                <c:pt idx="1369">
                  <c:v>34.862564086913999</c:v>
                </c:pt>
                <c:pt idx="1370">
                  <c:v>32.8910522460937</c:v>
                </c:pt>
                <c:pt idx="1371">
                  <c:v>30.0795364379882</c:v>
                </c:pt>
                <c:pt idx="1372">
                  <c:v>28.991050720214801</c:v>
                </c:pt>
                <c:pt idx="1373">
                  <c:v>29.226585388183501</c:v>
                </c:pt>
                <c:pt idx="1374">
                  <c:v>30.670791625976499</c:v>
                </c:pt>
                <c:pt idx="1375">
                  <c:v>30.856208801269499</c:v>
                </c:pt>
                <c:pt idx="1376">
                  <c:v>29.2927551269531</c:v>
                </c:pt>
                <c:pt idx="1377">
                  <c:v>31.509742736816399</c:v>
                </c:pt>
                <c:pt idx="1378">
                  <c:v>31.276969909667901</c:v>
                </c:pt>
                <c:pt idx="1379">
                  <c:v>32.595916748046797</c:v>
                </c:pt>
                <c:pt idx="1380">
                  <c:v>34.7813110351562</c:v>
                </c:pt>
                <c:pt idx="1381">
                  <c:v>40.687339782714801</c:v>
                </c:pt>
                <c:pt idx="1382">
                  <c:v>45.251152038574197</c:v>
                </c:pt>
                <c:pt idx="1383">
                  <c:v>51.266513824462798</c:v>
                </c:pt>
                <c:pt idx="1384">
                  <c:v>51.008121490478501</c:v>
                </c:pt>
                <c:pt idx="1385">
                  <c:v>43.234809875488203</c:v>
                </c:pt>
                <c:pt idx="1386">
                  <c:v>36.784690856933501</c:v>
                </c:pt>
                <c:pt idx="1387">
                  <c:v>34.214561462402301</c:v>
                </c:pt>
                <c:pt idx="1388">
                  <c:v>32.069869995117102</c:v>
                </c:pt>
                <c:pt idx="1389">
                  <c:v>32.436897277832003</c:v>
                </c:pt>
                <c:pt idx="1390">
                  <c:v>31.037864685058501</c:v>
                </c:pt>
                <c:pt idx="1391">
                  <c:v>29.7318115234375</c:v>
                </c:pt>
                <c:pt idx="1392">
                  <c:v>31.277084350585898</c:v>
                </c:pt>
                <c:pt idx="1393">
                  <c:v>30.920326232910099</c:v>
                </c:pt>
                <c:pt idx="1394">
                  <c:v>29.369422912597599</c:v>
                </c:pt>
                <c:pt idx="1395">
                  <c:v>31.8518676757812</c:v>
                </c:pt>
                <c:pt idx="1396">
                  <c:v>32.596054077148402</c:v>
                </c:pt>
                <c:pt idx="1397">
                  <c:v>35.280517578125</c:v>
                </c:pt>
                <c:pt idx="1398">
                  <c:v>41.827705383300703</c:v>
                </c:pt>
                <c:pt idx="1399">
                  <c:v>48.287029266357401</c:v>
                </c:pt>
                <c:pt idx="1400">
                  <c:v>49.248912811279197</c:v>
                </c:pt>
                <c:pt idx="1401">
                  <c:v>46.504634857177699</c:v>
                </c:pt>
                <c:pt idx="1402">
                  <c:v>40.340576171875</c:v>
                </c:pt>
                <c:pt idx="1403">
                  <c:v>35.721138000488203</c:v>
                </c:pt>
                <c:pt idx="1404">
                  <c:v>32.992332458496001</c:v>
                </c:pt>
                <c:pt idx="1405">
                  <c:v>31.794509887695298</c:v>
                </c:pt>
                <c:pt idx="1406">
                  <c:v>29.9382629394531</c:v>
                </c:pt>
                <c:pt idx="1407">
                  <c:v>29.8047180175781</c:v>
                </c:pt>
                <c:pt idx="1408">
                  <c:v>29.658561706542901</c:v>
                </c:pt>
                <c:pt idx="1409">
                  <c:v>28.842292785644499</c:v>
                </c:pt>
                <c:pt idx="1410">
                  <c:v>29.149093627929599</c:v>
                </c:pt>
                <c:pt idx="1411">
                  <c:v>29.731971740722599</c:v>
                </c:pt>
                <c:pt idx="1412">
                  <c:v>31.628318786621001</c:v>
                </c:pt>
                <c:pt idx="1413">
                  <c:v>32.337127685546797</c:v>
                </c:pt>
                <c:pt idx="1414">
                  <c:v>37.000083923339801</c:v>
                </c:pt>
                <c:pt idx="1415">
                  <c:v>40.359130859375</c:v>
                </c:pt>
                <c:pt idx="1416">
                  <c:v>48.227790832519503</c:v>
                </c:pt>
                <c:pt idx="1417">
                  <c:v>48.501506805419901</c:v>
                </c:pt>
                <c:pt idx="1418">
                  <c:v>45.890144348144503</c:v>
                </c:pt>
                <c:pt idx="1419">
                  <c:v>37.623771667480398</c:v>
                </c:pt>
                <c:pt idx="1420">
                  <c:v>33.865196228027301</c:v>
                </c:pt>
                <c:pt idx="1421">
                  <c:v>31.5101013183593</c:v>
                </c:pt>
                <c:pt idx="1422">
                  <c:v>31.9091491699218</c:v>
                </c:pt>
                <c:pt idx="1423">
                  <c:v>30.856605529785099</c:v>
                </c:pt>
                <c:pt idx="1424">
                  <c:v>32.596282958984297</c:v>
                </c:pt>
                <c:pt idx="1425">
                  <c:v>32.014167785644503</c:v>
                </c:pt>
                <c:pt idx="1426">
                  <c:v>32.125846862792898</c:v>
                </c:pt>
                <c:pt idx="1427">
                  <c:v>33.323257446288999</c:v>
                </c:pt>
                <c:pt idx="1428">
                  <c:v>34.5869140625</c:v>
                </c:pt>
                <c:pt idx="1429">
                  <c:v>34.781715393066399</c:v>
                </c:pt>
                <c:pt idx="1430">
                  <c:v>36.973045349121001</c:v>
                </c:pt>
                <c:pt idx="1431">
                  <c:v>42.272857666015597</c:v>
                </c:pt>
                <c:pt idx="1432">
                  <c:v>50.216373443603501</c:v>
                </c:pt>
                <c:pt idx="1433">
                  <c:v>52.371250152587798</c:v>
                </c:pt>
                <c:pt idx="1434">
                  <c:v>51.0570678710937</c:v>
                </c:pt>
                <c:pt idx="1435">
                  <c:v>43.909736633300703</c:v>
                </c:pt>
                <c:pt idx="1436">
                  <c:v>38.590660095214801</c:v>
                </c:pt>
                <c:pt idx="1437">
                  <c:v>36.9412841796875</c:v>
                </c:pt>
                <c:pt idx="1438">
                  <c:v>34.545097351074197</c:v>
                </c:pt>
                <c:pt idx="1439">
                  <c:v>32.228370666503899</c:v>
                </c:pt>
                <c:pt idx="1440">
                  <c:v>31.277481079101499</c:v>
                </c:pt>
                <c:pt idx="1441">
                  <c:v>32.942283630371001</c:v>
                </c:pt>
                <c:pt idx="1442">
                  <c:v>33.281852722167898</c:v>
                </c:pt>
                <c:pt idx="1443">
                  <c:v>32.796806335449197</c:v>
                </c:pt>
                <c:pt idx="1444">
                  <c:v>32.337379455566399</c:v>
                </c:pt>
                <c:pt idx="1445">
                  <c:v>34.381668090820298</c:v>
                </c:pt>
                <c:pt idx="1446">
                  <c:v>36.170677185058501</c:v>
                </c:pt>
                <c:pt idx="1447">
                  <c:v>38.1188354492187</c:v>
                </c:pt>
                <c:pt idx="1448">
                  <c:v>44.876476287841697</c:v>
                </c:pt>
                <c:pt idx="1449">
                  <c:v>52.255821228027301</c:v>
                </c:pt>
                <c:pt idx="1450">
                  <c:v>52.433574676513601</c:v>
                </c:pt>
                <c:pt idx="1451">
                  <c:v>49.052883148193303</c:v>
                </c:pt>
                <c:pt idx="1452">
                  <c:v>39.204864501953097</c:v>
                </c:pt>
                <c:pt idx="1453">
                  <c:v>39.464065551757798</c:v>
                </c:pt>
                <c:pt idx="1454">
                  <c:v>35.466384887695298</c:v>
                </c:pt>
                <c:pt idx="1455">
                  <c:v>33.042816162109297</c:v>
                </c:pt>
                <c:pt idx="1456">
                  <c:v>32.745407104492102</c:v>
                </c:pt>
                <c:pt idx="1457">
                  <c:v>32.014434814453097</c:v>
                </c:pt>
                <c:pt idx="1458">
                  <c:v>32.796928405761697</c:v>
                </c:pt>
                <c:pt idx="1459">
                  <c:v>31.5697631835937</c:v>
                </c:pt>
                <c:pt idx="1460">
                  <c:v>32.693626403808501</c:v>
                </c:pt>
                <c:pt idx="1461">
                  <c:v>32.848152160644503</c:v>
                </c:pt>
                <c:pt idx="1462">
                  <c:v>33.184341430663999</c:v>
                </c:pt>
                <c:pt idx="1463">
                  <c:v>34.978225708007798</c:v>
                </c:pt>
                <c:pt idx="1464">
                  <c:v>39.599296569824197</c:v>
                </c:pt>
                <c:pt idx="1465">
                  <c:v>46.847984313964801</c:v>
                </c:pt>
                <c:pt idx="1466">
                  <c:v>49.924468994140597</c:v>
                </c:pt>
                <c:pt idx="1467">
                  <c:v>49.383079528808501</c:v>
                </c:pt>
                <c:pt idx="1468">
                  <c:v>42.775787353515597</c:v>
                </c:pt>
                <c:pt idx="1469">
                  <c:v>38.617256164550703</c:v>
                </c:pt>
                <c:pt idx="1470">
                  <c:v>33.734893798828097</c:v>
                </c:pt>
                <c:pt idx="1471">
                  <c:v>31.852493286132798</c:v>
                </c:pt>
                <c:pt idx="1472">
                  <c:v>32.014556884765597</c:v>
                </c:pt>
                <c:pt idx="1473">
                  <c:v>32.490943908691399</c:v>
                </c:pt>
                <c:pt idx="1474">
                  <c:v>33.233413696288999</c:v>
                </c:pt>
                <c:pt idx="1475">
                  <c:v>31.3387145996093</c:v>
                </c:pt>
                <c:pt idx="1476">
                  <c:v>32.6491088867187</c:v>
                </c:pt>
                <c:pt idx="1477">
                  <c:v>33.4197998046875</c:v>
                </c:pt>
                <c:pt idx="1478">
                  <c:v>34.215316772460902</c:v>
                </c:pt>
                <c:pt idx="1479">
                  <c:v>37.790985107421797</c:v>
                </c:pt>
                <c:pt idx="1480">
                  <c:v>39.508438110351499</c:v>
                </c:pt>
                <c:pt idx="1481">
                  <c:v>43.294948577880803</c:v>
                </c:pt>
                <c:pt idx="1482">
                  <c:v>51.784431457519503</c:v>
                </c:pt>
                <c:pt idx="1483">
                  <c:v>52.361640930175703</c:v>
                </c:pt>
                <c:pt idx="1484">
                  <c:v>50.055355072021399</c:v>
                </c:pt>
                <c:pt idx="1485">
                  <c:v>42.2412109375</c:v>
                </c:pt>
                <c:pt idx="1486">
                  <c:v>36.498077392578097</c:v>
                </c:pt>
                <c:pt idx="1487">
                  <c:v>35.5043334960937</c:v>
                </c:pt>
                <c:pt idx="1488">
                  <c:v>34.782196044921797</c:v>
                </c:pt>
                <c:pt idx="1489">
                  <c:v>33.419898986816399</c:v>
                </c:pt>
                <c:pt idx="1490">
                  <c:v>33.826766967773402</c:v>
                </c:pt>
                <c:pt idx="1491">
                  <c:v>35.358108520507798</c:v>
                </c:pt>
                <c:pt idx="1492">
                  <c:v>32.993057250976499</c:v>
                </c:pt>
                <c:pt idx="1493">
                  <c:v>33.555435180663999</c:v>
                </c:pt>
                <c:pt idx="1494">
                  <c:v>35.358131408691399</c:v>
                </c:pt>
                <c:pt idx="1495">
                  <c:v>36.626556396484297</c:v>
                </c:pt>
                <c:pt idx="1496">
                  <c:v>37.762176513671797</c:v>
                </c:pt>
                <c:pt idx="1497">
                  <c:v>42.487579345703097</c:v>
                </c:pt>
                <c:pt idx="1498">
                  <c:v>49.644554138183501</c:v>
                </c:pt>
                <c:pt idx="1499">
                  <c:v>53.3424682617187</c:v>
                </c:pt>
                <c:pt idx="1500">
                  <c:v>53.038909912109297</c:v>
                </c:pt>
                <c:pt idx="1501">
                  <c:v>46.287803649902301</c:v>
                </c:pt>
                <c:pt idx="1502">
                  <c:v>39.980026245117102</c:v>
                </c:pt>
                <c:pt idx="1503">
                  <c:v>37.450187683105398</c:v>
                </c:pt>
                <c:pt idx="1504">
                  <c:v>35.0975952148437</c:v>
                </c:pt>
                <c:pt idx="1505">
                  <c:v>33.233673095703097</c:v>
                </c:pt>
                <c:pt idx="1506">
                  <c:v>32.797325134277301</c:v>
                </c:pt>
                <c:pt idx="1507">
                  <c:v>32.491226196288999</c:v>
                </c:pt>
                <c:pt idx="1508">
                  <c:v>33.233695983886697</c:v>
                </c:pt>
                <c:pt idx="1509">
                  <c:v>33.735214233398402</c:v>
                </c:pt>
                <c:pt idx="1510">
                  <c:v>32.014869689941399</c:v>
                </c:pt>
                <c:pt idx="1511">
                  <c:v>33.282417297363203</c:v>
                </c:pt>
                <c:pt idx="1512">
                  <c:v>34.978630065917898</c:v>
                </c:pt>
                <c:pt idx="1513">
                  <c:v>36.531776428222599</c:v>
                </c:pt>
                <c:pt idx="1514">
                  <c:v>41.452339172363203</c:v>
                </c:pt>
                <c:pt idx="1515">
                  <c:v>50.303512573242102</c:v>
                </c:pt>
                <c:pt idx="1516">
                  <c:v>50.654144287109297</c:v>
                </c:pt>
                <c:pt idx="1517">
                  <c:v>48.477027893066399</c:v>
                </c:pt>
                <c:pt idx="1518">
                  <c:v>43.131614685058501</c:v>
                </c:pt>
                <c:pt idx="1519">
                  <c:v>36.692596435546797</c:v>
                </c:pt>
                <c:pt idx="1520">
                  <c:v>33.233795166015597</c:v>
                </c:pt>
                <c:pt idx="1521">
                  <c:v>32.014961242675703</c:v>
                </c:pt>
                <c:pt idx="1522">
                  <c:v>32.544380187988203</c:v>
                </c:pt>
                <c:pt idx="1523">
                  <c:v>31.9099807739257</c:v>
                </c:pt>
                <c:pt idx="1524">
                  <c:v>30.9758605957031</c:v>
                </c:pt>
                <c:pt idx="1525">
                  <c:v>30.921409606933501</c:v>
                </c:pt>
                <c:pt idx="1526">
                  <c:v>32.181961059570298</c:v>
                </c:pt>
                <c:pt idx="1527">
                  <c:v>33.324081420898402</c:v>
                </c:pt>
                <c:pt idx="1528">
                  <c:v>33.324089050292898</c:v>
                </c:pt>
                <c:pt idx="1529">
                  <c:v>37.153419494628899</c:v>
                </c:pt>
                <c:pt idx="1530">
                  <c:v>41.039237976074197</c:v>
                </c:pt>
                <c:pt idx="1531">
                  <c:v>46.648338317871001</c:v>
                </c:pt>
                <c:pt idx="1532">
                  <c:v>50.116897583007798</c:v>
                </c:pt>
                <c:pt idx="1533">
                  <c:v>49.891258239746001</c:v>
                </c:pt>
                <c:pt idx="1534">
                  <c:v>42.273704528808501</c:v>
                </c:pt>
                <c:pt idx="1535">
                  <c:v>39.713111877441399</c:v>
                </c:pt>
                <c:pt idx="1536">
                  <c:v>34.382415771484297</c:v>
                </c:pt>
                <c:pt idx="1537">
                  <c:v>32.746070861816399</c:v>
                </c:pt>
                <c:pt idx="1538">
                  <c:v>31.4598693847656</c:v>
                </c:pt>
                <c:pt idx="1539">
                  <c:v>32.649627685546797</c:v>
                </c:pt>
                <c:pt idx="1540">
                  <c:v>32.438140869140597</c:v>
                </c:pt>
                <c:pt idx="1541">
                  <c:v>33.420326232910099</c:v>
                </c:pt>
                <c:pt idx="1542">
                  <c:v>32.338188171386697</c:v>
                </c:pt>
                <c:pt idx="1543">
                  <c:v>32.392166137695298</c:v>
                </c:pt>
                <c:pt idx="1544">
                  <c:v>32.338203430175703</c:v>
                </c:pt>
                <c:pt idx="1545">
                  <c:v>34.978904724121001</c:v>
                </c:pt>
                <c:pt idx="1546">
                  <c:v>37.849136352538999</c:v>
                </c:pt>
                <c:pt idx="1547">
                  <c:v>44.04833984375</c:v>
                </c:pt>
                <c:pt idx="1548">
                  <c:v>50.539100646972599</c:v>
                </c:pt>
                <c:pt idx="1549">
                  <c:v>52.0648193359375</c:v>
                </c:pt>
                <c:pt idx="1550">
                  <c:v>50.487586975097599</c:v>
                </c:pt>
                <c:pt idx="1551">
                  <c:v>41.471580505371001</c:v>
                </c:pt>
                <c:pt idx="1552">
                  <c:v>38.2263793945312</c:v>
                </c:pt>
                <c:pt idx="1553">
                  <c:v>34.938934326171797</c:v>
                </c:pt>
                <c:pt idx="1554">
                  <c:v>34.419166564941399</c:v>
                </c:pt>
                <c:pt idx="1555">
                  <c:v>32.491622924804602</c:v>
                </c:pt>
                <c:pt idx="1556">
                  <c:v>32.746231079101499</c:v>
                </c:pt>
                <c:pt idx="1557">
                  <c:v>31.966957092285099</c:v>
                </c:pt>
                <c:pt idx="1558">
                  <c:v>31.51123046875</c:v>
                </c:pt>
                <c:pt idx="1559">
                  <c:v>32.491653442382798</c:v>
                </c:pt>
                <c:pt idx="1560">
                  <c:v>33.602920532226499</c:v>
                </c:pt>
                <c:pt idx="1561">
                  <c:v>32.993621826171797</c:v>
                </c:pt>
                <c:pt idx="1562">
                  <c:v>35.3968505859375</c:v>
                </c:pt>
                <c:pt idx="1563">
                  <c:v>41.5977783203125</c:v>
                </c:pt>
                <c:pt idx="1564">
                  <c:v>45.072425842285099</c:v>
                </c:pt>
                <c:pt idx="1565">
                  <c:v>50.110172271728501</c:v>
                </c:pt>
                <c:pt idx="1566">
                  <c:v>49.959941864013601</c:v>
                </c:pt>
                <c:pt idx="1567">
                  <c:v>44.939315795898402</c:v>
                </c:pt>
                <c:pt idx="1568">
                  <c:v>37.480720520019503</c:v>
                </c:pt>
                <c:pt idx="1569">
                  <c:v>35.505012512207003</c:v>
                </c:pt>
                <c:pt idx="1570">
                  <c:v>32.746345520019503</c:v>
                </c:pt>
                <c:pt idx="1571">
                  <c:v>31.039352416992099</c:v>
                </c:pt>
                <c:pt idx="1572">
                  <c:v>30.473396301269499</c:v>
                </c:pt>
                <c:pt idx="1573">
                  <c:v>29.806083679199201</c:v>
                </c:pt>
                <c:pt idx="1574">
                  <c:v>31.339530944824201</c:v>
                </c:pt>
                <c:pt idx="1575">
                  <c:v>29.733322143554599</c:v>
                </c:pt>
                <c:pt idx="1576">
                  <c:v>29.071952819824201</c:v>
                </c:pt>
                <c:pt idx="1577">
                  <c:v>29.8061218261718</c:v>
                </c:pt>
                <c:pt idx="1578">
                  <c:v>30.672477722167901</c:v>
                </c:pt>
                <c:pt idx="1579">
                  <c:v>34.1724243164062</c:v>
                </c:pt>
                <c:pt idx="1580">
                  <c:v>37.153839111328097</c:v>
                </c:pt>
                <c:pt idx="1581">
                  <c:v>43.910942077636697</c:v>
                </c:pt>
                <c:pt idx="1582">
                  <c:v>46.268268585205</c:v>
                </c:pt>
                <c:pt idx="1583">
                  <c:v>45.265041351318303</c:v>
                </c:pt>
                <c:pt idx="1584">
                  <c:v>38.692947387695298</c:v>
                </c:pt>
                <c:pt idx="1585">
                  <c:v>33.420684814453097</c:v>
                </c:pt>
                <c:pt idx="1586">
                  <c:v>30.540367126464801</c:v>
                </c:pt>
                <c:pt idx="1587">
                  <c:v>31.2786865234375</c:v>
                </c:pt>
                <c:pt idx="1588">
                  <c:v>30.210739135742099</c:v>
                </c:pt>
                <c:pt idx="1589">
                  <c:v>29.5220947265625</c:v>
                </c:pt>
                <c:pt idx="1590">
                  <c:v>28.9129028320312</c:v>
                </c:pt>
                <c:pt idx="1591">
                  <c:v>29.228385925292901</c:v>
                </c:pt>
                <c:pt idx="1592">
                  <c:v>30.8580017089843</c:v>
                </c:pt>
                <c:pt idx="1593">
                  <c:v>31.400222778320298</c:v>
                </c:pt>
                <c:pt idx="1594">
                  <c:v>30.858016967773398</c:v>
                </c:pt>
                <c:pt idx="1595">
                  <c:v>34.253585815429602</c:v>
                </c:pt>
                <c:pt idx="1596">
                  <c:v>38.226737976074197</c:v>
                </c:pt>
                <c:pt idx="1597">
                  <c:v>43.458667755126903</c:v>
                </c:pt>
                <c:pt idx="1598">
                  <c:v>49.391761779785099</c:v>
                </c:pt>
                <c:pt idx="1599">
                  <c:v>49.39937210083</c:v>
                </c:pt>
                <c:pt idx="1600">
                  <c:v>47.167686462402301</c:v>
                </c:pt>
                <c:pt idx="1601">
                  <c:v>37.679801940917898</c:v>
                </c:pt>
                <c:pt idx="1602">
                  <c:v>33.95703125</c:v>
                </c:pt>
                <c:pt idx="1603">
                  <c:v>32.492019653320298</c:v>
                </c:pt>
                <c:pt idx="1604">
                  <c:v>31.688453674316399</c:v>
                </c:pt>
                <c:pt idx="1605">
                  <c:v>30.4159545898437</c:v>
                </c:pt>
                <c:pt idx="1606">
                  <c:v>29.868247985839801</c:v>
                </c:pt>
                <c:pt idx="1607">
                  <c:v>32.015670776367102</c:v>
                </c:pt>
                <c:pt idx="1608">
                  <c:v>31.3398132324218</c:v>
                </c:pt>
                <c:pt idx="1609">
                  <c:v>30.858139038085898</c:v>
                </c:pt>
                <c:pt idx="1610">
                  <c:v>32.127357482910099</c:v>
                </c:pt>
                <c:pt idx="1611">
                  <c:v>33.185569763183501</c:v>
                </c:pt>
                <c:pt idx="1612">
                  <c:v>35.754226684570298</c:v>
                </c:pt>
                <c:pt idx="1613">
                  <c:v>38.7930908203125</c:v>
                </c:pt>
                <c:pt idx="1614">
                  <c:v>47.2334785461425</c:v>
                </c:pt>
                <c:pt idx="1615">
                  <c:v>49.062129974365199</c:v>
                </c:pt>
                <c:pt idx="1616">
                  <c:v>48.453685760497997</c:v>
                </c:pt>
                <c:pt idx="1617">
                  <c:v>41.472122192382798</c:v>
                </c:pt>
                <c:pt idx="1618">
                  <c:v>37.595901489257798</c:v>
                </c:pt>
                <c:pt idx="1619">
                  <c:v>33.827827453613203</c:v>
                </c:pt>
                <c:pt idx="1620">
                  <c:v>31.738456726074201</c:v>
                </c:pt>
                <c:pt idx="1621">
                  <c:v>29.660316467285099</c:v>
                </c:pt>
                <c:pt idx="1622">
                  <c:v>28.680595397949201</c:v>
                </c:pt>
                <c:pt idx="1623">
                  <c:v>28.441635131835898</c:v>
                </c:pt>
                <c:pt idx="1624">
                  <c:v>29.294792175292901</c:v>
                </c:pt>
                <c:pt idx="1625">
                  <c:v>27.930198669433501</c:v>
                </c:pt>
                <c:pt idx="1626">
                  <c:v>28.2703857421875</c:v>
                </c:pt>
                <c:pt idx="1627">
                  <c:v>29.072372436523398</c:v>
                </c:pt>
                <c:pt idx="1628">
                  <c:v>29.447219848632798</c:v>
                </c:pt>
                <c:pt idx="1629">
                  <c:v>32.127517700195298</c:v>
                </c:pt>
                <c:pt idx="1630">
                  <c:v>35.754379272460902</c:v>
                </c:pt>
                <c:pt idx="1631">
                  <c:v>43.3268013000488</c:v>
                </c:pt>
                <c:pt idx="1632">
                  <c:v>43.589126586913999</c:v>
                </c:pt>
                <c:pt idx="1633">
                  <c:v>41.9532470703125</c:v>
                </c:pt>
                <c:pt idx="1634">
                  <c:v>34.128929138183501</c:v>
                </c:pt>
                <c:pt idx="1635">
                  <c:v>30.280029296875</c:v>
                </c:pt>
                <c:pt idx="1636">
                  <c:v>27.839881896972599</c:v>
                </c:pt>
                <c:pt idx="1637">
                  <c:v>28.019783020019499</c:v>
                </c:pt>
                <c:pt idx="1638">
                  <c:v>26.629837036132798</c:v>
                </c:pt>
                <c:pt idx="1639">
                  <c:v>27.4820861816406</c:v>
                </c:pt>
                <c:pt idx="1640">
                  <c:v>28.844200134277301</c:v>
                </c:pt>
                <c:pt idx="1641">
                  <c:v>29.072494506835898</c:v>
                </c:pt>
                <c:pt idx="1642">
                  <c:v>27.576309204101499</c:v>
                </c:pt>
                <c:pt idx="1643">
                  <c:v>28.7628784179687</c:v>
                </c:pt>
                <c:pt idx="1644">
                  <c:v>31.164810180663999</c:v>
                </c:pt>
                <c:pt idx="1645">
                  <c:v>34.504714965820298</c:v>
                </c:pt>
                <c:pt idx="1646">
                  <c:v>35.930198669433501</c:v>
                </c:pt>
                <c:pt idx="1647">
                  <c:v>44.077243804931598</c:v>
                </c:pt>
                <c:pt idx="1648">
                  <c:v>46.829093933105398</c:v>
                </c:pt>
                <c:pt idx="1649">
                  <c:v>46.897384643554602</c:v>
                </c:pt>
                <c:pt idx="1650">
                  <c:v>41.777755737304602</c:v>
                </c:pt>
                <c:pt idx="1651">
                  <c:v>33.957435607910099</c:v>
                </c:pt>
                <c:pt idx="1652">
                  <c:v>33.690170288085902</c:v>
                </c:pt>
                <c:pt idx="1653">
                  <c:v>29.868637084960898</c:v>
                </c:pt>
                <c:pt idx="1654">
                  <c:v>31.6303176879882</c:v>
                </c:pt>
                <c:pt idx="1655">
                  <c:v>28.680870056152301</c:v>
                </c:pt>
                <c:pt idx="1656">
                  <c:v>30.607284545898398</c:v>
                </c:pt>
                <c:pt idx="1657">
                  <c:v>29.586601257324201</c:v>
                </c:pt>
                <c:pt idx="1658">
                  <c:v>29.151138305663999</c:v>
                </c:pt>
                <c:pt idx="1659">
                  <c:v>30.3485794067382</c:v>
                </c:pt>
                <c:pt idx="1660">
                  <c:v>29.868690490722599</c:v>
                </c:pt>
                <c:pt idx="1661">
                  <c:v>34.504844665527301</c:v>
                </c:pt>
                <c:pt idx="1662">
                  <c:v>35.132598876953097</c:v>
                </c:pt>
                <c:pt idx="1663">
                  <c:v>43.602077484130803</c:v>
                </c:pt>
                <c:pt idx="1664">
                  <c:v>47.674964904785099</c:v>
                </c:pt>
                <c:pt idx="1665">
                  <c:v>48.008560180663999</c:v>
                </c:pt>
                <c:pt idx="1666">
                  <c:v>46.413986206054602</c:v>
                </c:pt>
                <c:pt idx="1667">
                  <c:v>41.563934326171797</c:v>
                </c:pt>
                <c:pt idx="1668">
                  <c:v>34.1731567382812</c:v>
                </c:pt>
                <c:pt idx="1669">
                  <c:v>31.6304397583007</c:v>
                </c:pt>
                <c:pt idx="1670">
                  <c:v>30.7292785644531</c:v>
                </c:pt>
                <c:pt idx="1671">
                  <c:v>29.660728454589801</c:v>
                </c:pt>
                <c:pt idx="1672">
                  <c:v>28.356826782226499</c:v>
                </c:pt>
                <c:pt idx="1673">
                  <c:v>28.1963195800781</c:v>
                </c:pt>
                <c:pt idx="1674">
                  <c:v>26.630134582519499</c:v>
                </c:pt>
                <c:pt idx="1675">
                  <c:v>27.2074890136718</c:v>
                </c:pt>
                <c:pt idx="1676">
                  <c:v>27.1091918945312</c:v>
                </c:pt>
                <c:pt idx="1677">
                  <c:v>27.930625915527301</c:v>
                </c:pt>
                <c:pt idx="1678">
                  <c:v>29.660789489746001</c:v>
                </c:pt>
                <c:pt idx="1679">
                  <c:v>34.980010986328097</c:v>
                </c:pt>
                <c:pt idx="1680">
                  <c:v>40.067695617675703</c:v>
                </c:pt>
                <c:pt idx="1681">
                  <c:v>42.872367858886697</c:v>
                </c:pt>
                <c:pt idx="1682">
                  <c:v>42.714530944824197</c:v>
                </c:pt>
                <c:pt idx="1683">
                  <c:v>37.391349792480398</c:v>
                </c:pt>
                <c:pt idx="1684">
                  <c:v>31.4009704589843</c:v>
                </c:pt>
                <c:pt idx="1685">
                  <c:v>28.442146301269499</c:v>
                </c:pt>
                <c:pt idx="1686">
                  <c:v>26.2019653320312</c:v>
                </c:pt>
                <c:pt idx="1687">
                  <c:v>25.9957275390625</c:v>
                </c:pt>
                <c:pt idx="1688">
                  <c:v>24.8290100097656</c:v>
                </c:pt>
                <c:pt idx="1689">
                  <c:v>25.7680053710937</c:v>
                </c:pt>
                <c:pt idx="1690">
                  <c:v>25.082382202148398</c:v>
                </c:pt>
                <c:pt idx="1691">
                  <c:v>27.024162292480401</c:v>
                </c:pt>
                <c:pt idx="1692">
                  <c:v>26.311080932617099</c:v>
                </c:pt>
                <c:pt idx="1693">
                  <c:v>29.229225158691399</c:v>
                </c:pt>
                <c:pt idx="1694">
                  <c:v>29.1514358520507</c:v>
                </c:pt>
                <c:pt idx="1695">
                  <c:v>32.393417358398402</c:v>
                </c:pt>
                <c:pt idx="1696">
                  <c:v>36.533287048339801</c:v>
                </c:pt>
                <c:pt idx="1697">
                  <c:v>43.283573150634702</c:v>
                </c:pt>
                <c:pt idx="1698">
                  <c:v>44.537796020507798</c:v>
                </c:pt>
                <c:pt idx="1699">
                  <c:v>44.157394409179602</c:v>
                </c:pt>
                <c:pt idx="1700">
                  <c:v>38.309661865234297</c:v>
                </c:pt>
                <c:pt idx="1701">
                  <c:v>30.794448852538999</c:v>
                </c:pt>
                <c:pt idx="1702">
                  <c:v>28.5266723632812</c:v>
                </c:pt>
                <c:pt idx="1703">
                  <c:v>27.762184143066399</c:v>
                </c:pt>
                <c:pt idx="1704">
                  <c:v>26.630386352538999</c:v>
                </c:pt>
                <c:pt idx="1705">
                  <c:v>28.598388671875</c:v>
                </c:pt>
                <c:pt idx="1706">
                  <c:v>28.913856506347599</c:v>
                </c:pt>
                <c:pt idx="1707">
                  <c:v>28.681297302246001</c:v>
                </c:pt>
                <c:pt idx="1708">
                  <c:v>29.3720092773437</c:v>
                </c:pt>
                <c:pt idx="1709">
                  <c:v>29.587028503417901</c:v>
                </c:pt>
                <c:pt idx="1710">
                  <c:v>30.3489990234375</c:v>
                </c:pt>
                <c:pt idx="1711">
                  <c:v>32.994857788085902</c:v>
                </c:pt>
                <c:pt idx="1712">
                  <c:v>36.4999389648437</c:v>
                </c:pt>
                <c:pt idx="1713">
                  <c:v>43.041210174560497</c:v>
                </c:pt>
                <c:pt idx="1714">
                  <c:v>47.281509399413999</c:v>
                </c:pt>
                <c:pt idx="1715">
                  <c:v>47.196640014648402</c:v>
                </c:pt>
                <c:pt idx="1716">
                  <c:v>44.369205474853501</c:v>
                </c:pt>
                <c:pt idx="1717">
                  <c:v>37.335243225097599</c:v>
                </c:pt>
                <c:pt idx="1718">
                  <c:v>33.0449829101562</c:v>
                </c:pt>
                <c:pt idx="1719">
                  <c:v>31.4613647460937</c:v>
                </c:pt>
                <c:pt idx="1720">
                  <c:v>29.869186401367099</c:v>
                </c:pt>
                <c:pt idx="1721">
                  <c:v>28.1967163085937</c:v>
                </c:pt>
                <c:pt idx="1722">
                  <c:v>28.109054565429599</c:v>
                </c:pt>
                <c:pt idx="1723">
                  <c:v>30.082435607910099</c:v>
                </c:pt>
                <c:pt idx="1724">
                  <c:v>27.670158386230401</c:v>
                </c:pt>
                <c:pt idx="1725">
                  <c:v>26.7196350097656</c:v>
                </c:pt>
                <c:pt idx="1726">
                  <c:v>26.719642639160099</c:v>
                </c:pt>
                <c:pt idx="1727">
                  <c:v>29.587173461913999</c:v>
                </c:pt>
                <c:pt idx="1728">
                  <c:v>31.461441040038999</c:v>
                </c:pt>
                <c:pt idx="1729">
                  <c:v>36.237449645996001</c:v>
                </c:pt>
                <c:pt idx="1730">
                  <c:v>42.208534240722599</c:v>
                </c:pt>
                <c:pt idx="1731">
                  <c:v>43.177902221679602</c:v>
                </c:pt>
                <c:pt idx="1732">
                  <c:v>42.326927185058501</c:v>
                </c:pt>
                <c:pt idx="1733">
                  <c:v>36.694358825683501</c:v>
                </c:pt>
                <c:pt idx="1734">
                  <c:v>30.2119445800781</c:v>
                </c:pt>
                <c:pt idx="1735">
                  <c:v>27.931106567382798</c:v>
                </c:pt>
                <c:pt idx="1736">
                  <c:v>27.931114196777301</c:v>
                </c:pt>
                <c:pt idx="1737">
                  <c:v>25.7684020996093</c:v>
                </c:pt>
                <c:pt idx="1738">
                  <c:v>25.8830261230468</c:v>
                </c:pt>
                <c:pt idx="1739">
                  <c:v>25.311607360839801</c:v>
                </c:pt>
                <c:pt idx="1740">
                  <c:v>24.5873718261718</c:v>
                </c:pt>
                <c:pt idx="1741">
                  <c:v>25.206771850585898</c:v>
                </c:pt>
                <c:pt idx="1742">
                  <c:v>27.1097412109375</c:v>
                </c:pt>
                <c:pt idx="1743">
                  <c:v>26.5256042480468</c:v>
                </c:pt>
                <c:pt idx="1744">
                  <c:v>27.3052673339843</c:v>
                </c:pt>
                <c:pt idx="1745">
                  <c:v>31.4615783691406</c:v>
                </c:pt>
                <c:pt idx="1746">
                  <c:v>37.6516723632812</c:v>
                </c:pt>
                <c:pt idx="1747">
                  <c:v>42.260665893554602</c:v>
                </c:pt>
                <c:pt idx="1748">
                  <c:v>42.604278564453097</c:v>
                </c:pt>
                <c:pt idx="1749">
                  <c:v>38.464279174804602</c:v>
                </c:pt>
                <c:pt idx="1750">
                  <c:v>32.799331665038999</c:v>
                </c:pt>
                <c:pt idx="1751">
                  <c:v>31.4015197753906</c:v>
                </c:pt>
                <c:pt idx="1752">
                  <c:v>27.3053283691406</c:v>
                </c:pt>
                <c:pt idx="1753">
                  <c:v>26.9242553710937</c:v>
                </c:pt>
                <c:pt idx="1754">
                  <c:v>26.822677612304599</c:v>
                </c:pt>
                <c:pt idx="1755">
                  <c:v>27.4014892578125</c:v>
                </c:pt>
                <c:pt idx="1756">
                  <c:v>28.8451538085937</c:v>
                </c:pt>
                <c:pt idx="1757">
                  <c:v>27.931289672851499</c:v>
                </c:pt>
                <c:pt idx="1758">
                  <c:v>30.1526489257812</c:v>
                </c:pt>
                <c:pt idx="1759">
                  <c:v>30.0827331542968</c:v>
                </c:pt>
                <c:pt idx="1760">
                  <c:v>31.401596069335898</c:v>
                </c:pt>
                <c:pt idx="1761">
                  <c:v>34.825210571288999</c:v>
                </c:pt>
                <c:pt idx="1762">
                  <c:v>39.398239135742102</c:v>
                </c:pt>
                <c:pt idx="1763">
                  <c:v>45.038284301757798</c:v>
                </c:pt>
                <c:pt idx="1764">
                  <c:v>47.197044372558501</c:v>
                </c:pt>
                <c:pt idx="1765">
                  <c:v>46.620429992675703</c:v>
                </c:pt>
                <c:pt idx="1766">
                  <c:v>41.400077819824197</c:v>
                </c:pt>
                <c:pt idx="1767">
                  <c:v>36.567214965820298</c:v>
                </c:pt>
                <c:pt idx="1768">
                  <c:v>33.691123962402301</c:v>
                </c:pt>
                <c:pt idx="1769">
                  <c:v>31.341140747070298</c:v>
                </c:pt>
                <c:pt idx="1770">
                  <c:v>30.7301025390625</c:v>
                </c:pt>
                <c:pt idx="1771">
                  <c:v>30.012336730956999</c:v>
                </c:pt>
                <c:pt idx="1772">
                  <c:v>28.6818313598632</c:v>
                </c:pt>
                <c:pt idx="1773">
                  <c:v>30.212265014648398</c:v>
                </c:pt>
                <c:pt idx="1774">
                  <c:v>28.442878723144499</c:v>
                </c:pt>
                <c:pt idx="1775">
                  <c:v>26.311759948730401</c:v>
                </c:pt>
                <c:pt idx="1776">
                  <c:v>28.197166442871001</c:v>
                </c:pt>
                <c:pt idx="1777">
                  <c:v>28.681869506835898</c:v>
                </c:pt>
                <c:pt idx="1778">
                  <c:v>32.748062133788999</c:v>
                </c:pt>
                <c:pt idx="1779">
                  <c:v>37.422355651855398</c:v>
                </c:pt>
                <c:pt idx="1780">
                  <c:v>44.078338623046797</c:v>
                </c:pt>
                <c:pt idx="1781">
                  <c:v>44.078346252441399</c:v>
                </c:pt>
                <c:pt idx="1782">
                  <c:v>41.5648803710937</c:v>
                </c:pt>
                <c:pt idx="1783">
                  <c:v>35.469093322753899</c:v>
                </c:pt>
                <c:pt idx="1784">
                  <c:v>30.541999816894499</c:v>
                </c:pt>
                <c:pt idx="1785">
                  <c:v>28.681938171386701</c:v>
                </c:pt>
                <c:pt idx="1786">
                  <c:v>25.996543884277301</c:v>
                </c:pt>
                <c:pt idx="1787">
                  <c:v>26.9245300292968</c:v>
                </c:pt>
                <c:pt idx="1788">
                  <c:v>25.883438110351499</c:v>
                </c:pt>
                <c:pt idx="1789">
                  <c:v>25.432777404785099</c:v>
                </c:pt>
                <c:pt idx="1790">
                  <c:v>25.207168579101499</c:v>
                </c:pt>
                <c:pt idx="1791">
                  <c:v>24.9574661254882</c:v>
                </c:pt>
                <c:pt idx="1792">
                  <c:v>26.202842712402301</c:v>
                </c:pt>
                <c:pt idx="1793">
                  <c:v>25.8834838867187</c:v>
                </c:pt>
                <c:pt idx="1794">
                  <c:v>30.9780883789062</c:v>
                </c:pt>
                <c:pt idx="1795">
                  <c:v>31.690025329589801</c:v>
                </c:pt>
                <c:pt idx="1796">
                  <c:v>40.278938293457003</c:v>
                </c:pt>
                <c:pt idx="1797">
                  <c:v>40.906906127929602</c:v>
                </c:pt>
                <c:pt idx="1798">
                  <c:v>40.322265625</c:v>
                </c:pt>
                <c:pt idx="1799">
                  <c:v>35.322319030761697</c:v>
                </c:pt>
                <c:pt idx="1800">
                  <c:v>30.6084671020507</c:v>
                </c:pt>
                <c:pt idx="1801">
                  <c:v>28.599174499511701</c:v>
                </c:pt>
                <c:pt idx="1802">
                  <c:v>26.631187438964801</c:v>
                </c:pt>
                <c:pt idx="1803">
                  <c:v>27.025077819824201</c:v>
                </c:pt>
                <c:pt idx="1804">
                  <c:v>26.312004089355401</c:v>
                </c:pt>
                <c:pt idx="1805">
                  <c:v>28.5275268554687</c:v>
                </c:pt>
                <c:pt idx="1806">
                  <c:v>27.025108337402301</c:v>
                </c:pt>
                <c:pt idx="1807">
                  <c:v>27.5776672363281</c:v>
                </c:pt>
                <c:pt idx="1808">
                  <c:v>28.599235534667901</c:v>
                </c:pt>
                <c:pt idx="1809">
                  <c:v>31.103965759277301</c:v>
                </c:pt>
                <c:pt idx="1810">
                  <c:v>33.088424682617102</c:v>
                </c:pt>
                <c:pt idx="1811">
                  <c:v>34.625808715820298</c:v>
                </c:pt>
                <c:pt idx="1812">
                  <c:v>42.889541625976499</c:v>
                </c:pt>
                <c:pt idx="1813">
                  <c:v>46.690773010253899</c:v>
                </c:pt>
                <c:pt idx="1814">
                  <c:v>47.169448852538999</c:v>
                </c:pt>
                <c:pt idx="1815">
                  <c:v>46.770462036132798</c:v>
                </c:pt>
                <c:pt idx="1816">
                  <c:v>40.927230834960902</c:v>
                </c:pt>
                <c:pt idx="1817">
                  <c:v>34.506134033203097</c:v>
                </c:pt>
                <c:pt idx="1818">
                  <c:v>30.674453735351499</c:v>
                </c:pt>
                <c:pt idx="1819">
                  <c:v>30.212646484375</c:v>
                </c:pt>
                <c:pt idx="1820">
                  <c:v>29.941673278808501</c:v>
                </c:pt>
                <c:pt idx="1821">
                  <c:v>29.7353515625</c:v>
                </c:pt>
                <c:pt idx="1822">
                  <c:v>28.0213088989257</c:v>
                </c:pt>
                <c:pt idx="1823">
                  <c:v>28.527671813964801</c:v>
                </c:pt>
                <c:pt idx="1824">
                  <c:v>28.5276794433593</c:v>
                </c:pt>
                <c:pt idx="1825">
                  <c:v>30.281593322753899</c:v>
                </c:pt>
                <c:pt idx="1826">
                  <c:v>30.475486755371001</c:v>
                </c:pt>
                <c:pt idx="1827">
                  <c:v>32.286216735839801</c:v>
                </c:pt>
                <c:pt idx="1828">
                  <c:v>37.066558837890597</c:v>
                </c:pt>
                <c:pt idx="1829">
                  <c:v>42.091850280761697</c:v>
                </c:pt>
                <c:pt idx="1830">
                  <c:v>45.026275634765597</c:v>
                </c:pt>
                <c:pt idx="1831">
                  <c:v>45.289752960205</c:v>
                </c:pt>
                <c:pt idx="1832">
                  <c:v>40.2388305664062</c:v>
                </c:pt>
                <c:pt idx="1833">
                  <c:v>35.360923767089801</c:v>
                </c:pt>
                <c:pt idx="1834">
                  <c:v>30.4755554199218</c:v>
                </c:pt>
                <c:pt idx="1835">
                  <c:v>30.475563049316399</c:v>
                </c:pt>
                <c:pt idx="1836">
                  <c:v>27.208816528320298</c:v>
                </c:pt>
                <c:pt idx="1837">
                  <c:v>27.483718872070298</c:v>
                </c:pt>
                <c:pt idx="1838">
                  <c:v>26.924949645996001</c:v>
                </c:pt>
                <c:pt idx="1839">
                  <c:v>25.433189392089801</c:v>
                </c:pt>
                <c:pt idx="1840">
                  <c:v>25.552299499511701</c:v>
                </c:pt>
                <c:pt idx="1841">
                  <c:v>24.957870483398398</c:v>
                </c:pt>
                <c:pt idx="1842">
                  <c:v>25.433219909667901</c:v>
                </c:pt>
                <c:pt idx="1843">
                  <c:v>27.483772277831999</c:v>
                </c:pt>
                <c:pt idx="1844">
                  <c:v>29.23046875</c:v>
                </c:pt>
                <c:pt idx="1845">
                  <c:v>34.130668640136697</c:v>
                </c:pt>
                <c:pt idx="1846">
                  <c:v>39.738807678222599</c:v>
                </c:pt>
                <c:pt idx="1847">
                  <c:v>40.260734558105398</c:v>
                </c:pt>
                <c:pt idx="1848">
                  <c:v>39.491119384765597</c:v>
                </c:pt>
                <c:pt idx="1849">
                  <c:v>32.547073364257798</c:v>
                </c:pt>
                <c:pt idx="1850">
                  <c:v>29.152717590331999</c:v>
                </c:pt>
                <c:pt idx="1851">
                  <c:v>27.932060241699201</c:v>
                </c:pt>
                <c:pt idx="1852">
                  <c:v>27.4022827148437</c:v>
                </c:pt>
                <c:pt idx="1853">
                  <c:v>28.272254943847599</c:v>
                </c:pt>
                <c:pt idx="1854">
                  <c:v>26.5265197753906</c:v>
                </c:pt>
                <c:pt idx="1855">
                  <c:v>28.021583557128899</c:v>
                </c:pt>
                <c:pt idx="1856">
                  <c:v>28.527946472167901</c:v>
                </c:pt>
                <c:pt idx="1857">
                  <c:v>28.845985412597599</c:v>
                </c:pt>
                <c:pt idx="1858">
                  <c:v>30.674781799316399</c:v>
                </c:pt>
                <c:pt idx="1859">
                  <c:v>32.184707641601499</c:v>
                </c:pt>
                <c:pt idx="1860">
                  <c:v>37.627403259277301</c:v>
                </c:pt>
                <c:pt idx="1861">
                  <c:v>38.969947814941399</c:v>
                </c:pt>
                <c:pt idx="1862">
                  <c:v>43.430698394775298</c:v>
                </c:pt>
                <c:pt idx="1863">
                  <c:v>47.273040771484297</c:v>
                </c:pt>
                <c:pt idx="1864">
                  <c:v>47.122035980224602</c:v>
                </c:pt>
                <c:pt idx="1865">
                  <c:v>43.058242797851499</c:v>
                </c:pt>
                <c:pt idx="1866">
                  <c:v>39.016738891601499</c:v>
                </c:pt>
                <c:pt idx="1867">
                  <c:v>34.048637390136697</c:v>
                </c:pt>
                <c:pt idx="1868">
                  <c:v>31.912826538085898</c:v>
                </c:pt>
                <c:pt idx="1869">
                  <c:v>30.475845336913999</c:v>
                </c:pt>
                <c:pt idx="1870">
                  <c:v>29.152885437011701</c:v>
                </c:pt>
                <c:pt idx="1871">
                  <c:v>29.1528930664062</c:v>
                </c:pt>
                <c:pt idx="1872">
                  <c:v>28.272415161132798</c:v>
                </c:pt>
                <c:pt idx="1873">
                  <c:v>30.083671569824201</c:v>
                </c:pt>
                <c:pt idx="1874">
                  <c:v>29.7357864379882</c:v>
                </c:pt>
                <c:pt idx="1875">
                  <c:v>30.674919128417901</c:v>
                </c:pt>
                <c:pt idx="1876">
                  <c:v>31.855827331542901</c:v>
                </c:pt>
                <c:pt idx="1877">
                  <c:v>36.3709716796875</c:v>
                </c:pt>
                <c:pt idx="1878">
                  <c:v>40.770912170410099</c:v>
                </c:pt>
                <c:pt idx="1879">
                  <c:v>45.326648712158203</c:v>
                </c:pt>
                <c:pt idx="1880">
                  <c:v>46.559898376464801</c:v>
                </c:pt>
                <c:pt idx="1881">
                  <c:v>45.705070495605398</c:v>
                </c:pt>
                <c:pt idx="1882">
                  <c:v>38.919502258300703</c:v>
                </c:pt>
                <c:pt idx="1883">
                  <c:v>34.709236145019503</c:v>
                </c:pt>
                <c:pt idx="1884">
                  <c:v>32.697120666503899</c:v>
                </c:pt>
                <c:pt idx="1885">
                  <c:v>29.735877990722599</c:v>
                </c:pt>
                <c:pt idx="1886">
                  <c:v>29.074508666992099</c:v>
                </c:pt>
                <c:pt idx="1887">
                  <c:v>27.8419494628906</c:v>
                </c:pt>
                <c:pt idx="1888">
                  <c:v>27.402580261230401</c:v>
                </c:pt>
                <c:pt idx="1889">
                  <c:v>27.209251403808501</c:v>
                </c:pt>
                <c:pt idx="1890">
                  <c:v>26.109062194824201</c:v>
                </c:pt>
                <c:pt idx="1891">
                  <c:v>28.1104431152343</c:v>
                </c:pt>
                <c:pt idx="1892">
                  <c:v>27.0258178710937</c:v>
                </c:pt>
                <c:pt idx="1893">
                  <c:v>28.443862915038999</c:v>
                </c:pt>
                <c:pt idx="1894">
                  <c:v>31.1668701171875</c:v>
                </c:pt>
                <c:pt idx="1895">
                  <c:v>36.1743774414062</c:v>
                </c:pt>
                <c:pt idx="1896">
                  <c:v>40.7886352539062</c:v>
                </c:pt>
                <c:pt idx="1897">
                  <c:v>40.384574890136697</c:v>
                </c:pt>
                <c:pt idx="1898">
                  <c:v>37.513336181640597</c:v>
                </c:pt>
                <c:pt idx="1899">
                  <c:v>32.074081420898402</c:v>
                </c:pt>
                <c:pt idx="1900">
                  <c:v>29.662612915038999</c:v>
                </c:pt>
                <c:pt idx="1901">
                  <c:v>27.306556701660099</c:v>
                </c:pt>
                <c:pt idx="1902">
                  <c:v>26.632011413574201</c:v>
                </c:pt>
                <c:pt idx="1903">
                  <c:v>27.111061096191399</c:v>
                </c:pt>
                <c:pt idx="1904">
                  <c:v>29.1531677246093</c:v>
                </c:pt>
                <c:pt idx="1905">
                  <c:v>28.8463821411132</c:v>
                </c:pt>
                <c:pt idx="1906">
                  <c:v>29.449508666992099</c:v>
                </c:pt>
                <c:pt idx="1907">
                  <c:v>28.995460510253899</c:v>
                </c:pt>
                <c:pt idx="1908">
                  <c:v>31.402816772460898</c:v>
                </c:pt>
                <c:pt idx="1909">
                  <c:v>35.725303649902301</c:v>
                </c:pt>
                <c:pt idx="1910">
                  <c:v>37.306312561035099</c:v>
                </c:pt>
                <c:pt idx="1911">
                  <c:v>39.375411987304602</c:v>
                </c:pt>
                <c:pt idx="1912">
                  <c:v>45.349437713622997</c:v>
                </c:pt>
                <c:pt idx="1913">
                  <c:v>47.605258941650298</c:v>
                </c:pt>
                <c:pt idx="1914">
                  <c:v>46.968761444091697</c:v>
                </c:pt>
                <c:pt idx="1915">
                  <c:v>41.025352478027301</c:v>
                </c:pt>
                <c:pt idx="1916">
                  <c:v>37.4835815429687</c:v>
                </c:pt>
                <c:pt idx="1917">
                  <c:v>34.709518432617102</c:v>
                </c:pt>
                <c:pt idx="1918">
                  <c:v>30.8606872558593</c:v>
                </c:pt>
                <c:pt idx="1919">
                  <c:v>31.402908325195298</c:v>
                </c:pt>
                <c:pt idx="1920">
                  <c:v>31.402915954589801</c:v>
                </c:pt>
                <c:pt idx="1921">
                  <c:v>30.924674987792901</c:v>
                </c:pt>
                <c:pt idx="1922">
                  <c:v>28.915634155273398</c:v>
                </c:pt>
                <c:pt idx="1923">
                  <c:v>31.281455993652301</c:v>
                </c:pt>
                <c:pt idx="1924">
                  <c:v>30.6753234863281</c:v>
                </c:pt>
                <c:pt idx="1925">
                  <c:v>31.0422668457031</c:v>
                </c:pt>
                <c:pt idx="1926">
                  <c:v>35.3233642578125</c:v>
                </c:pt>
                <c:pt idx="1927">
                  <c:v>37.711708068847599</c:v>
                </c:pt>
                <c:pt idx="1928">
                  <c:v>43.254707336425703</c:v>
                </c:pt>
                <c:pt idx="1929">
                  <c:v>46.752285003662102</c:v>
                </c:pt>
                <c:pt idx="1930">
                  <c:v>47.413845062255803</c:v>
                </c:pt>
                <c:pt idx="1931">
                  <c:v>44.332164764404197</c:v>
                </c:pt>
                <c:pt idx="1932">
                  <c:v>38.919914245605398</c:v>
                </c:pt>
                <c:pt idx="1933">
                  <c:v>35.5455322265625</c:v>
                </c:pt>
                <c:pt idx="1934">
                  <c:v>33.1389770507812</c:v>
                </c:pt>
                <c:pt idx="1935">
                  <c:v>31.342506408691399</c:v>
                </c:pt>
                <c:pt idx="1936">
                  <c:v>29.942626953125</c:v>
                </c:pt>
                <c:pt idx="1937">
                  <c:v>29.153434753417901</c:v>
                </c:pt>
                <c:pt idx="1938">
                  <c:v>29.588912963867099</c:v>
                </c:pt>
                <c:pt idx="1939">
                  <c:v>28.6003112792968</c:v>
                </c:pt>
                <c:pt idx="1940">
                  <c:v>27.932792663574201</c:v>
                </c:pt>
                <c:pt idx="1941">
                  <c:v>28.444252014160099</c:v>
                </c:pt>
                <c:pt idx="1942">
                  <c:v>29.074974060058501</c:v>
                </c:pt>
                <c:pt idx="1943">
                  <c:v>31.1050720214843</c:v>
                </c:pt>
                <c:pt idx="1944">
                  <c:v>35.174095153808501</c:v>
                </c:pt>
                <c:pt idx="1945">
                  <c:v>39.650062561035099</c:v>
                </c:pt>
                <c:pt idx="1946">
                  <c:v>41.656684875488203</c:v>
                </c:pt>
                <c:pt idx="1947">
                  <c:v>41.709465026855398</c:v>
                </c:pt>
                <c:pt idx="1948">
                  <c:v>37.539299011230398</c:v>
                </c:pt>
                <c:pt idx="1949">
                  <c:v>33.471351623535099</c:v>
                </c:pt>
                <c:pt idx="1950">
                  <c:v>29.525070190429599</c:v>
                </c:pt>
                <c:pt idx="1951">
                  <c:v>29.7364196777343</c:v>
                </c:pt>
                <c:pt idx="1952">
                  <c:v>27.9328918457031</c:v>
                </c:pt>
                <c:pt idx="1953">
                  <c:v>28.765426635742099</c:v>
                </c:pt>
                <c:pt idx="1954">
                  <c:v>29.153572082519499</c:v>
                </c:pt>
                <c:pt idx="1955">
                  <c:v>30.9249572753906</c:v>
                </c:pt>
                <c:pt idx="1956">
                  <c:v>29.2313919067382</c:v>
                </c:pt>
                <c:pt idx="1957">
                  <c:v>30.476570129394499</c:v>
                </c:pt>
                <c:pt idx="1958">
                  <c:v>31.5145263671875</c:v>
                </c:pt>
                <c:pt idx="1959">
                  <c:v>33.652885437011697</c:v>
                </c:pt>
                <c:pt idx="1960">
                  <c:v>37.276100158691399</c:v>
                </c:pt>
                <c:pt idx="1961">
                  <c:v>43.027446746826101</c:v>
                </c:pt>
                <c:pt idx="1962">
                  <c:v>46.997817993163999</c:v>
                </c:pt>
                <c:pt idx="1963">
                  <c:v>48.16499710083</c:v>
                </c:pt>
                <c:pt idx="1964">
                  <c:v>46.997837066650298</c:v>
                </c:pt>
                <c:pt idx="1965">
                  <c:v>41.746360778808501</c:v>
                </c:pt>
                <c:pt idx="1966">
                  <c:v>36.502029418945298</c:v>
                </c:pt>
                <c:pt idx="1967">
                  <c:v>33.606277465820298</c:v>
                </c:pt>
                <c:pt idx="1968">
                  <c:v>32.749626159667898</c:v>
                </c:pt>
                <c:pt idx="1969">
                  <c:v>32.232734680175703</c:v>
                </c:pt>
                <c:pt idx="1970">
                  <c:v>31.1052932739257</c:v>
                </c:pt>
                <c:pt idx="1971">
                  <c:v>31.6914749145507</c:v>
                </c:pt>
                <c:pt idx="1972">
                  <c:v>31.1675109863281</c:v>
                </c:pt>
                <c:pt idx="1973">
                  <c:v>33.739036560058501</c:v>
                </c:pt>
                <c:pt idx="1974">
                  <c:v>31.9136962890625</c:v>
                </c:pt>
                <c:pt idx="1975">
                  <c:v>34.465133666992102</c:v>
                </c:pt>
                <c:pt idx="1976">
                  <c:v>37.337371826171797</c:v>
                </c:pt>
                <c:pt idx="1977">
                  <c:v>40.488777160644503</c:v>
                </c:pt>
                <c:pt idx="1978">
                  <c:v>46.122459411621001</c:v>
                </c:pt>
                <c:pt idx="1979">
                  <c:v>48.849296569824197</c:v>
                </c:pt>
                <c:pt idx="1980">
                  <c:v>48.545745849609297</c:v>
                </c:pt>
                <c:pt idx="1981">
                  <c:v>45.694263458251903</c:v>
                </c:pt>
                <c:pt idx="1982">
                  <c:v>40.888206481933501</c:v>
                </c:pt>
                <c:pt idx="1983">
                  <c:v>36.757110595703097</c:v>
                </c:pt>
                <c:pt idx="1984">
                  <c:v>33.423973083496001</c:v>
                </c:pt>
                <c:pt idx="1985">
                  <c:v>31.6915893554687</c:v>
                </c:pt>
                <c:pt idx="1986">
                  <c:v>31.3429260253906</c:v>
                </c:pt>
                <c:pt idx="1987">
                  <c:v>31.042778015136701</c:v>
                </c:pt>
                <c:pt idx="1988">
                  <c:v>29.809501647949201</c:v>
                </c:pt>
                <c:pt idx="1989">
                  <c:v>30.419113159179599</c:v>
                </c:pt>
                <c:pt idx="1990">
                  <c:v>29.589340209960898</c:v>
                </c:pt>
                <c:pt idx="1991">
                  <c:v>30.610038757324201</c:v>
                </c:pt>
                <c:pt idx="1992">
                  <c:v>30.979721069335898</c:v>
                </c:pt>
                <c:pt idx="1993">
                  <c:v>35.135330200195298</c:v>
                </c:pt>
                <c:pt idx="1994">
                  <c:v>36.977691650390597</c:v>
                </c:pt>
                <c:pt idx="1995">
                  <c:v>42.160911560058501</c:v>
                </c:pt>
                <c:pt idx="1996">
                  <c:v>43.104244232177699</c:v>
                </c:pt>
                <c:pt idx="1997">
                  <c:v>41.675613403320298</c:v>
                </c:pt>
                <c:pt idx="1998">
                  <c:v>36.822120666503899</c:v>
                </c:pt>
                <c:pt idx="1999">
                  <c:v>33.424095153808501</c:v>
                </c:pt>
                <c:pt idx="2000">
                  <c:v>32.018905639648402</c:v>
                </c:pt>
              </c:numCache>
            </c:numRef>
          </c:yVal>
          <c:smooth val="1"/>
        </c:ser>
        <c:ser>
          <c:idx val="1"/>
          <c:order val="1"/>
          <c:spPr>
            <a:ln w="12700"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none"/>
          </c:marker>
          <c:xVal>
            <c:numRef>
              <c:f>' TESTPPMPWITHFIL4'!$A$27:$A$2027</c:f>
              <c:numCache>
                <c:formatCode>General</c:formatCode>
                <c:ptCount val="2001"/>
                <c:pt idx="0">
                  <c:v>107471.26436781599</c:v>
                </c:pt>
                <c:pt idx="1">
                  <c:v>122413.793103448</c:v>
                </c:pt>
                <c:pt idx="2">
                  <c:v>137356.32183907999</c:v>
                </c:pt>
                <c:pt idx="3">
                  <c:v>152298.85057471201</c:v>
                </c:pt>
                <c:pt idx="4">
                  <c:v>167241.379310344</c:v>
                </c:pt>
                <c:pt idx="5">
                  <c:v>182183.908045977</c:v>
                </c:pt>
                <c:pt idx="6">
                  <c:v>197126.43678160899</c:v>
                </c:pt>
                <c:pt idx="7">
                  <c:v>212068.96551724101</c:v>
                </c:pt>
                <c:pt idx="8">
                  <c:v>227011.494252873</c:v>
                </c:pt>
                <c:pt idx="9">
                  <c:v>241954.02298850499</c:v>
                </c:pt>
                <c:pt idx="10">
                  <c:v>256896.551724138</c:v>
                </c:pt>
                <c:pt idx="11">
                  <c:v>271839.08045976999</c:v>
                </c:pt>
                <c:pt idx="12">
                  <c:v>286781.60919540201</c:v>
                </c:pt>
                <c:pt idx="13">
                  <c:v>301724.13793103403</c:v>
                </c:pt>
                <c:pt idx="14">
                  <c:v>316666.66666666599</c:v>
                </c:pt>
                <c:pt idx="15">
                  <c:v>331609.19540229801</c:v>
                </c:pt>
                <c:pt idx="16">
                  <c:v>346551.72413793101</c:v>
                </c:pt>
                <c:pt idx="17">
                  <c:v>361494.25287356297</c:v>
                </c:pt>
                <c:pt idx="18">
                  <c:v>376436.78160919499</c:v>
                </c:pt>
                <c:pt idx="19">
                  <c:v>391379.31034482701</c:v>
                </c:pt>
                <c:pt idx="20">
                  <c:v>406321.83908045897</c:v>
                </c:pt>
                <c:pt idx="21">
                  <c:v>421264.36781609198</c:v>
                </c:pt>
                <c:pt idx="22">
                  <c:v>436206.896551724</c:v>
                </c:pt>
                <c:pt idx="23">
                  <c:v>451149.42528735602</c:v>
                </c:pt>
                <c:pt idx="24">
                  <c:v>466091.95402298798</c:v>
                </c:pt>
                <c:pt idx="25">
                  <c:v>481034.48275862</c:v>
                </c:pt>
                <c:pt idx="26">
                  <c:v>495977.01149425301</c:v>
                </c:pt>
                <c:pt idx="27">
                  <c:v>510919.54022988502</c:v>
                </c:pt>
                <c:pt idx="28">
                  <c:v>525862.06896551698</c:v>
                </c:pt>
                <c:pt idx="29">
                  <c:v>540804.59770114894</c:v>
                </c:pt>
                <c:pt idx="30">
                  <c:v>555747.12643678102</c:v>
                </c:pt>
                <c:pt idx="31">
                  <c:v>570689.65517241403</c:v>
                </c:pt>
                <c:pt idx="32">
                  <c:v>585632.18390804599</c:v>
                </c:pt>
                <c:pt idx="33">
                  <c:v>600574.71264367795</c:v>
                </c:pt>
                <c:pt idx="34">
                  <c:v>615517.24137931003</c:v>
                </c:pt>
                <c:pt idx="35">
                  <c:v>630459.77011494199</c:v>
                </c:pt>
                <c:pt idx="36">
                  <c:v>645402.298850575</c:v>
                </c:pt>
                <c:pt idx="37">
                  <c:v>660344.82758620696</c:v>
                </c:pt>
                <c:pt idx="38">
                  <c:v>675287.35632183903</c:v>
                </c:pt>
                <c:pt idx="39">
                  <c:v>690229.88505747099</c:v>
                </c:pt>
                <c:pt idx="40">
                  <c:v>705172.41379310295</c:v>
                </c:pt>
                <c:pt idx="41">
                  <c:v>720114.94252873503</c:v>
                </c:pt>
                <c:pt idx="42">
                  <c:v>735057.47126436804</c:v>
                </c:pt>
                <c:pt idx="43">
                  <c:v>750000</c:v>
                </c:pt>
                <c:pt idx="44">
                  <c:v>764942.52873563196</c:v>
                </c:pt>
                <c:pt idx="45">
                  <c:v>779885.05747126404</c:v>
                </c:pt>
                <c:pt idx="46">
                  <c:v>794827.586206896</c:v>
                </c:pt>
                <c:pt idx="47">
                  <c:v>809770.11494252901</c:v>
                </c:pt>
                <c:pt idx="48">
                  <c:v>824712.64367816097</c:v>
                </c:pt>
                <c:pt idx="49">
                  <c:v>839655.17241379304</c:v>
                </c:pt>
                <c:pt idx="50">
                  <c:v>854597.701149425</c:v>
                </c:pt>
                <c:pt idx="51">
                  <c:v>869540.22988505696</c:v>
                </c:pt>
                <c:pt idx="52">
                  <c:v>884482.75862068997</c:v>
                </c:pt>
                <c:pt idx="53">
                  <c:v>899425.28735632205</c:v>
                </c:pt>
                <c:pt idx="54">
                  <c:v>914367.81609195401</c:v>
                </c:pt>
                <c:pt idx="55">
                  <c:v>929310.34482758597</c:v>
                </c:pt>
                <c:pt idx="56">
                  <c:v>944252.87356321805</c:v>
                </c:pt>
                <c:pt idx="57">
                  <c:v>959195.40229885106</c:v>
                </c:pt>
                <c:pt idx="58">
                  <c:v>974137.93103448302</c:v>
                </c:pt>
                <c:pt idx="59">
                  <c:v>989080.45977011498</c:v>
                </c:pt>
                <c:pt idx="60">
                  <c:v>1004022.98850574</c:v>
                </c:pt>
                <c:pt idx="61">
                  <c:v>1018965.51724137</c:v>
                </c:pt>
                <c:pt idx="62">
                  <c:v>1033908.04597701</c:v>
                </c:pt>
                <c:pt idx="63">
                  <c:v>1048850.5747126399</c:v>
                </c:pt>
                <c:pt idx="64">
                  <c:v>1063793.1034482699</c:v>
                </c:pt>
                <c:pt idx="65">
                  <c:v>1078735.6321839001</c:v>
                </c:pt>
                <c:pt idx="66">
                  <c:v>1093678.1609195401</c:v>
                </c:pt>
                <c:pt idx="67">
                  <c:v>1108620.6896551701</c:v>
                </c:pt>
                <c:pt idx="68">
                  <c:v>1123563.2183908001</c:v>
                </c:pt>
                <c:pt idx="69">
                  <c:v>1138505.74712643</c:v>
                </c:pt>
                <c:pt idx="70">
                  <c:v>1153448.27586206</c:v>
                </c:pt>
                <c:pt idx="71">
                  <c:v>1168390.8045977</c:v>
                </c:pt>
                <c:pt idx="72">
                  <c:v>1183333.33333333</c:v>
                </c:pt>
                <c:pt idx="73">
                  <c:v>1198275.86206896</c:v>
                </c:pt>
                <c:pt idx="74">
                  <c:v>1213218.39080459</c:v>
                </c:pt>
                <c:pt idx="75">
                  <c:v>1228160.9195402199</c:v>
                </c:pt>
                <c:pt idx="76">
                  <c:v>1243103.4482758599</c:v>
                </c:pt>
                <c:pt idx="77">
                  <c:v>1258045.9770114899</c:v>
                </c:pt>
                <c:pt idx="78">
                  <c:v>1272988.5057471199</c:v>
                </c:pt>
                <c:pt idx="79">
                  <c:v>1287931.0344827501</c:v>
                </c:pt>
                <c:pt idx="80">
                  <c:v>1302873.5632183801</c:v>
                </c:pt>
                <c:pt idx="81">
                  <c:v>1317816.0919540201</c:v>
                </c:pt>
                <c:pt idx="82">
                  <c:v>1332758.6206896501</c:v>
                </c:pt>
                <c:pt idx="83">
                  <c:v>1347701.14942528</c:v>
                </c:pt>
                <c:pt idx="84">
                  <c:v>1362643.67816091</c:v>
                </c:pt>
                <c:pt idx="85">
                  <c:v>1377586.20689654</c:v>
                </c:pt>
                <c:pt idx="86">
                  <c:v>1392528.73563218</c:v>
                </c:pt>
                <c:pt idx="87">
                  <c:v>1407471.26436781</c:v>
                </c:pt>
                <c:pt idx="88">
                  <c:v>1422413.79310344</c:v>
                </c:pt>
                <c:pt idx="89">
                  <c:v>1437356.3218390699</c:v>
                </c:pt>
                <c:pt idx="90">
                  <c:v>1452298.8505747099</c:v>
                </c:pt>
                <c:pt idx="91">
                  <c:v>1467241.3793103399</c:v>
                </c:pt>
                <c:pt idx="92">
                  <c:v>1482183.9080459699</c:v>
                </c:pt>
                <c:pt idx="93">
                  <c:v>1497126.4367815999</c:v>
                </c:pt>
                <c:pt idx="94">
                  <c:v>1512068.9655172301</c:v>
                </c:pt>
                <c:pt idx="95">
                  <c:v>1527011.4942528701</c:v>
                </c:pt>
                <c:pt idx="96">
                  <c:v>1541954.0229885001</c:v>
                </c:pt>
                <c:pt idx="97">
                  <c:v>1556896.5517241301</c:v>
                </c:pt>
                <c:pt idx="98">
                  <c:v>1571839.08045976</c:v>
                </c:pt>
                <c:pt idx="99">
                  <c:v>1586781.60919539</c:v>
                </c:pt>
                <c:pt idx="100">
                  <c:v>1601724.13793103</c:v>
                </c:pt>
                <c:pt idx="101">
                  <c:v>1616666.66666666</c:v>
                </c:pt>
                <c:pt idx="102">
                  <c:v>1631609.19540229</c:v>
                </c:pt>
                <c:pt idx="103">
                  <c:v>1646551.72413792</c:v>
                </c:pt>
                <c:pt idx="104">
                  <c:v>1661494.2528735499</c:v>
                </c:pt>
                <c:pt idx="105">
                  <c:v>1676436.7816091899</c:v>
                </c:pt>
                <c:pt idx="106">
                  <c:v>1691379.3103448199</c:v>
                </c:pt>
                <c:pt idx="107">
                  <c:v>1706321.8390804499</c:v>
                </c:pt>
                <c:pt idx="108">
                  <c:v>1721264.3678160801</c:v>
                </c:pt>
                <c:pt idx="109">
                  <c:v>1736206.8965517101</c:v>
                </c:pt>
                <c:pt idx="110">
                  <c:v>1751149.4252873501</c:v>
                </c:pt>
                <c:pt idx="111">
                  <c:v>1766091.9540229801</c:v>
                </c:pt>
                <c:pt idx="112">
                  <c:v>1781034.48275861</c:v>
                </c:pt>
                <c:pt idx="113">
                  <c:v>1795977.01149424</c:v>
                </c:pt>
                <c:pt idx="114">
                  <c:v>1810919.54022988</c:v>
                </c:pt>
                <c:pt idx="115">
                  <c:v>1825862.06896551</c:v>
                </c:pt>
                <c:pt idx="116">
                  <c:v>1840804.59770114</c:v>
                </c:pt>
                <c:pt idx="117">
                  <c:v>1855747.12643677</c:v>
                </c:pt>
                <c:pt idx="118">
                  <c:v>1870689.6551723999</c:v>
                </c:pt>
                <c:pt idx="119">
                  <c:v>1885632.1839080399</c:v>
                </c:pt>
                <c:pt idx="120">
                  <c:v>1900574.7126436699</c:v>
                </c:pt>
                <c:pt idx="121">
                  <c:v>1915517.2413792999</c:v>
                </c:pt>
                <c:pt idx="122">
                  <c:v>1930459.7701149301</c:v>
                </c:pt>
                <c:pt idx="123">
                  <c:v>1945402.2988505601</c:v>
                </c:pt>
                <c:pt idx="124">
                  <c:v>1960344.8275862001</c:v>
                </c:pt>
                <c:pt idx="125">
                  <c:v>1975287.3563218301</c:v>
                </c:pt>
                <c:pt idx="126">
                  <c:v>1990229.8850574601</c:v>
                </c:pt>
                <c:pt idx="127">
                  <c:v>2005172.41379309</c:v>
                </c:pt>
                <c:pt idx="128">
                  <c:v>2020114.94252872</c:v>
                </c:pt>
                <c:pt idx="129">
                  <c:v>2035057.47126436</c:v>
                </c:pt>
                <c:pt idx="130">
                  <c:v>2049999.99999999</c:v>
                </c:pt>
                <c:pt idx="131">
                  <c:v>2064942.52873562</c:v>
                </c:pt>
                <c:pt idx="132">
                  <c:v>2079885.05747125</c:v>
                </c:pt>
                <c:pt idx="133">
                  <c:v>2094827.5862068799</c:v>
                </c:pt>
                <c:pt idx="134">
                  <c:v>2109770.1149425199</c:v>
                </c:pt>
                <c:pt idx="135">
                  <c:v>2124712.6436781501</c:v>
                </c:pt>
                <c:pt idx="136">
                  <c:v>2139655.1724137799</c:v>
                </c:pt>
                <c:pt idx="137">
                  <c:v>2154597.7011494101</c:v>
                </c:pt>
                <c:pt idx="138">
                  <c:v>2169540.2298850501</c:v>
                </c:pt>
                <c:pt idx="139">
                  <c:v>2184482.7586206798</c:v>
                </c:pt>
                <c:pt idx="140">
                  <c:v>2199425.2873563101</c:v>
                </c:pt>
                <c:pt idx="141">
                  <c:v>2214367.8160919398</c:v>
                </c:pt>
                <c:pt idx="142">
                  <c:v>2229310.34482757</c:v>
                </c:pt>
                <c:pt idx="143">
                  <c:v>2244252.87356321</c:v>
                </c:pt>
                <c:pt idx="144">
                  <c:v>2259195.4022988402</c:v>
                </c:pt>
                <c:pt idx="145">
                  <c:v>2274137.93103447</c:v>
                </c:pt>
                <c:pt idx="146">
                  <c:v>2289080.4597701002</c:v>
                </c:pt>
                <c:pt idx="147">
                  <c:v>2304022.9885057299</c:v>
                </c:pt>
                <c:pt idx="148">
                  <c:v>2318965.5172413699</c:v>
                </c:pt>
                <c:pt idx="149">
                  <c:v>2333908.0459770001</c:v>
                </c:pt>
                <c:pt idx="150">
                  <c:v>2348850.5747126299</c:v>
                </c:pt>
                <c:pt idx="151">
                  <c:v>2363793.1034482601</c:v>
                </c:pt>
                <c:pt idx="152">
                  <c:v>2378735.6321838899</c:v>
                </c:pt>
                <c:pt idx="153">
                  <c:v>2393678.1609195299</c:v>
                </c:pt>
                <c:pt idx="154">
                  <c:v>2408620.6896551601</c:v>
                </c:pt>
                <c:pt idx="155">
                  <c:v>2423563.2183907898</c:v>
                </c:pt>
                <c:pt idx="156">
                  <c:v>2438505.74712642</c:v>
                </c:pt>
                <c:pt idx="157">
                  <c:v>2453448.2758620498</c:v>
                </c:pt>
                <c:pt idx="158">
                  <c:v>2468390.8045976898</c:v>
                </c:pt>
                <c:pt idx="159">
                  <c:v>2483333.33333332</c:v>
                </c:pt>
                <c:pt idx="160">
                  <c:v>2498275.8620689502</c:v>
                </c:pt>
                <c:pt idx="161">
                  <c:v>2513218.3908045799</c:v>
                </c:pt>
                <c:pt idx="162">
                  <c:v>2528160.9195402102</c:v>
                </c:pt>
                <c:pt idx="163">
                  <c:v>2543103.4482758502</c:v>
                </c:pt>
                <c:pt idx="164">
                  <c:v>2558045.9770114799</c:v>
                </c:pt>
                <c:pt idx="165">
                  <c:v>2572988.5057471101</c:v>
                </c:pt>
                <c:pt idx="166">
                  <c:v>2587931.0344827399</c:v>
                </c:pt>
                <c:pt idx="167">
                  <c:v>2602873.5632183799</c:v>
                </c:pt>
                <c:pt idx="168">
                  <c:v>2617816.0919540101</c:v>
                </c:pt>
                <c:pt idx="169">
                  <c:v>2632758.6206896398</c:v>
                </c:pt>
                <c:pt idx="170">
                  <c:v>2647701.14942527</c:v>
                </c:pt>
                <c:pt idx="171">
                  <c:v>2662643.6781608998</c:v>
                </c:pt>
                <c:pt idx="172">
                  <c:v>2677586.2068965398</c:v>
                </c:pt>
                <c:pt idx="173">
                  <c:v>2692528.73563217</c:v>
                </c:pt>
                <c:pt idx="174">
                  <c:v>2707471.2643678002</c:v>
                </c:pt>
                <c:pt idx="175">
                  <c:v>2722413.79310343</c:v>
                </c:pt>
                <c:pt idx="176">
                  <c:v>2737356.3218390602</c:v>
                </c:pt>
                <c:pt idx="177">
                  <c:v>2752298.8505747002</c:v>
                </c:pt>
                <c:pt idx="178">
                  <c:v>2767241.3793103299</c:v>
                </c:pt>
                <c:pt idx="179">
                  <c:v>2782183.9080459601</c:v>
                </c:pt>
                <c:pt idx="180">
                  <c:v>2797126.4367815899</c:v>
                </c:pt>
                <c:pt idx="181">
                  <c:v>2812068.9655172201</c:v>
                </c:pt>
                <c:pt idx="182">
                  <c:v>2827011.4942528601</c:v>
                </c:pt>
                <c:pt idx="183">
                  <c:v>2841954.0229884898</c:v>
                </c:pt>
                <c:pt idx="184">
                  <c:v>2856896.55172412</c:v>
                </c:pt>
                <c:pt idx="185">
                  <c:v>2871839.0804597498</c:v>
                </c:pt>
                <c:pt idx="186">
                  <c:v>2886781.60919538</c:v>
                </c:pt>
                <c:pt idx="187">
                  <c:v>2901724.13793102</c:v>
                </c:pt>
                <c:pt idx="188">
                  <c:v>2916666.6666666502</c:v>
                </c:pt>
                <c:pt idx="189">
                  <c:v>2931609.19540228</c:v>
                </c:pt>
                <c:pt idx="190">
                  <c:v>2946551.7241379102</c:v>
                </c:pt>
                <c:pt idx="191">
                  <c:v>2961494.2528735502</c:v>
                </c:pt>
                <c:pt idx="192">
                  <c:v>2976436.7816091799</c:v>
                </c:pt>
                <c:pt idx="193">
                  <c:v>2991379.3103448101</c:v>
                </c:pt>
                <c:pt idx="194">
                  <c:v>3006321.8390804399</c:v>
                </c:pt>
                <c:pt idx="195">
                  <c:v>3021264.3678160701</c:v>
                </c:pt>
                <c:pt idx="196">
                  <c:v>3036206.8965517101</c:v>
                </c:pt>
                <c:pt idx="197">
                  <c:v>3051149.4252873398</c:v>
                </c:pt>
                <c:pt idx="198">
                  <c:v>3066091.9540229701</c:v>
                </c:pt>
                <c:pt idx="199">
                  <c:v>3081034.4827585998</c:v>
                </c:pt>
                <c:pt idx="200">
                  <c:v>3095977.01149423</c:v>
                </c:pt>
                <c:pt idx="201">
                  <c:v>3110919.54022987</c:v>
                </c:pt>
                <c:pt idx="202">
                  <c:v>3125862.0689655002</c:v>
                </c:pt>
                <c:pt idx="203">
                  <c:v>3140804.59770113</c:v>
                </c:pt>
                <c:pt idx="204">
                  <c:v>3155747.1264367602</c:v>
                </c:pt>
                <c:pt idx="205">
                  <c:v>3170689.6551723899</c:v>
                </c:pt>
                <c:pt idx="206">
                  <c:v>3185632.1839080299</c:v>
                </c:pt>
                <c:pt idx="207">
                  <c:v>3200574.7126436601</c:v>
                </c:pt>
                <c:pt idx="208">
                  <c:v>3215517.2413792899</c:v>
                </c:pt>
                <c:pt idx="209">
                  <c:v>3230459.7701149201</c:v>
                </c:pt>
                <c:pt idx="210">
                  <c:v>3245402.2988505499</c:v>
                </c:pt>
                <c:pt idx="211">
                  <c:v>3260344.8275861898</c:v>
                </c:pt>
                <c:pt idx="212">
                  <c:v>3275287.3563218201</c:v>
                </c:pt>
                <c:pt idx="213">
                  <c:v>3290229.8850574498</c:v>
                </c:pt>
                <c:pt idx="214">
                  <c:v>3305172.41379308</c:v>
                </c:pt>
                <c:pt idx="215">
                  <c:v>3320114.94252872</c:v>
                </c:pt>
                <c:pt idx="216">
                  <c:v>3335057.4712643502</c:v>
                </c:pt>
                <c:pt idx="217">
                  <c:v>3349999.99999998</c:v>
                </c:pt>
                <c:pt idx="218">
                  <c:v>3364942.5287356102</c:v>
                </c:pt>
                <c:pt idx="219">
                  <c:v>3379885.0574712399</c:v>
                </c:pt>
                <c:pt idx="220">
                  <c:v>3394827.5862068799</c:v>
                </c:pt>
                <c:pt idx="221">
                  <c:v>3409770.1149425101</c:v>
                </c:pt>
                <c:pt idx="222">
                  <c:v>3424712.6436781399</c:v>
                </c:pt>
                <c:pt idx="223">
                  <c:v>3439655.1724137701</c:v>
                </c:pt>
                <c:pt idx="224">
                  <c:v>3454597.7011493999</c:v>
                </c:pt>
                <c:pt idx="225">
                  <c:v>3469540.2298850399</c:v>
                </c:pt>
                <c:pt idx="226">
                  <c:v>3484482.7586206701</c:v>
                </c:pt>
                <c:pt idx="227">
                  <c:v>3499425.2873562998</c:v>
                </c:pt>
                <c:pt idx="228">
                  <c:v>3514367.81609193</c:v>
                </c:pt>
                <c:pt idx="229">
                  <c:v>3529310.3448275598</c:v>
                </c:pt>
                <c:pt idx="230">
                  <c:v>3544252.8735631998</c:v>
                </c:pt>
                <c:pt idx="231">
                  <c:v>3559195.40229883</c:v>
                </c:pt>
                <c:pt idx="232">
                  <c:v>3574137.9310344602</c:v>
                </c:pt>
                <c:pt idx="233">
                  <c:v>3589080.4597700899</c:v>
                </c:pt>
                <c:pt idx="234">
                  <c:v>3604022.9885057202</c:v>
                </c:pt>
                <c:pt idx="235">
                  <c:v>3618965.5172413602</c:v>
                </c:pt>
                <c:pt idx="236">
                  <c:v>3633908.0459769899</c:v>
                </c:pt>
                <c:pt idx="237">
                  <c:v>3648850.5747126201</c:v>
                </c:pt>
                <c:pt idx="238">
                  <c:v>3663793.1034482499</c:v>
                </c:pt>
                <c:pt idx="239">
                  <c:v>3678735.6321838801</c:v>
                </c:pt>
                <c:pt idx="240">
                  <c:v>3693678.1609195201</c:v>
                </c:pt>
                <c:pt idx="241">
                  <c:v>3708620.6896551498</c:v>
                </c:pt>
                <c:pt idx="242">
                  <c:v>3723563.21839078</c:v>
                </c:pt>
                <c:pt idx="243">
                  <c:v>3738505.7471264098</c:v>
                </c:pt>
                <c:pt idx="244">
                  <c:v>3753448.2758620498</c:v>
                </c:pt>
                <c:pt idx="245">
                  <c:v>3768390.80459768</c:v>
                </c:pt>
                <c:pt idx="246">
                  <c:v>3783333.3333333102</c:v>
                </c:pt>
                <c:pt idx="247">
                  <c:v>3798275.86206894</c:v>
                </c:pt>
                <c:pt idx="248">
                  <c:v>3813218.3908045702</c:v>
                </c:pt>
                <c:pt idx="249">
                  <c:v>3828160.9195402102</c:v>
                </c:pt>
                <c:pt idx="250">
                  <c:v>3843103.4482758399</c:v>
                </c:pt>
                <c:pt idx="251">
                  <c:v>3858045.9770114701</c:v>
                </c:pt>
                <c:pt idx="252">
                  <c:v>3872988.5057470999</c:v>
                </c:pt>
                <c:pt idx="253">
                  <c:v>3887931.0344827301</c:v>
                </c:pt>
                <c:pt idx="254">
                  <c:v>3902873.5632183701</c:v>
                </c:pt>
                <c:pt idx="255">
                  <c:v>3917816.0919539998</c:v>
                </c:pt>
                <c:pt idx="256">
                  <c:v>3932758.62068963</c:v>
                </c:pt>
                <c:pt idx="257">
                  <c:v>3947701.1494252598</c:v>
                </c:pt>
                <c:pt idx="258">
                  <c:v>3962643.67816089</c:v>
                </c:pt>
                <c:pt idx="259">
                  <c:v>3977586.20689653</c:v>
                </c:pt>
                <c:pt idx="260">
                  <c:v>3992528.7356321602</c:v>
                </c:pt>
                <c:pt idx="261">
                  <c:v>4007471.26436779</c:v>
                </c:pt>
                <c:pt idx="262">
                  <c:v>4022413.7931034202</c:v>
                </c:pt>
                <c:pt idx="263">
                  <c:v>4037356.3218390499</c:v>
                </c:pt>
                <c:pt idx="264">
                  <c:v>4052298.8505746899</c:v>
                </c:pt>
                <c:pt idx="265">
                  <c:v>4067241.3793103201</c:v>
                </c:pt>
                <c:pt idx="266">
                  <c:v>4082183.9080459499</c:v>
                </c:pt>
                <c:pt idx="267">
                  <c:v>4097126.4367815801</c:v>
                </c:pt>
                <c:pt idx="268">
                  <c:v>4112068.9655172201</c:v>
                </c:pt>
                <c:pt idx="269">
                  <c:v>4127011.4942528498</c:v>
                </c:pt>
                <c:pt idx="270">
                  <c:v>4141954.0229884801</c:v>
                </c:pt>
                <c:pt idx="271">
                  <c:v>4156896.5517241098</c:v>
                </c:pt>
                <c:pt idx="272">
                  <c:v>4171839.08045974</c:v>
                </c:pt>
                <c:pt idx="273">
                  <c:v>4186781.60919538</c:v>
                </c:pt>
                <c:pt idx="274">
                  <c:v>4201724.1379310098</c:v>
                </c:pt>
                <c:pt idx="275">
                  <c:v>4216666.66666664</c:v>
                </c:pt>
                <c:pt idx="276">
                  <c:v>4231609.1954022702</c:v>
                </c:pt>
                <c:pt idx="277">
                  <c:v>4246551.7241379004</c:v>
                </c:pt>
                <c:pt idx="278">
                  <c:v>4261494.2528735399</c:v>
                </c:pt>
                <c:pt idx="279">
                  <c:v>4276436.7816091701</c:v>
                </c:pt>
                <c:pt idx="280">
                  <c:v>4291379.3103448004</c:v>
                </c:pt>
                <c:pt idx="281">
                  <c:v>4306321.8390804296</c:v>
                </c:pt>
                <c:pt idx="282">
                  <c:v>4321264.3678160599</c:v>
                </c:pt>
                <c:pt idx="283">
                  <c:v>4336206.8965517003</c:v>
                </c:pt>
                <c:pt idx="284">
                  <c:v>4351149.4252873296</c:v>
                </c:pt>
                <c:pt idx="285">
                  <c:v>4366091.9540229598</c:v>
                </c:pt>
                <c:pt idx="286">
                  <c:v>4381034.48275859</c:v>
                </c:pt>
                <c:pt idx="287">
                  <c:v>4395977.0114942202</c:v>
                </c:pt>
                <c:pt idx="288">
                  <c:v>4410919.5402298598</c:v>
                </c:pt>
                <c:pt idx="289">
                  <c:v>4425862.06896549</c:v>
                </c:pt>
                <c:pt idx="290">
                  <c:v>4440804.5977011202</c:v>
                </c:pt>
                <c:pt idx="291">
                  <c:v>4455747.1264367504</c:v>
                </c:pt>
                <c:pt idx="292">
                  <c:v>4470689.6551723797</c:v>
                </c:pt>
                <c:pt idx="293">
                  <c:v>4485632.1839080201</c:v>
                </c:pt>
                <c:pt idx="294">
                  <c:v>4500574.7126436504</c:v>
                </c:pt>
                <c:pt idx="295">
                  <c:v>4515517.2413792796</c:v>
                </c:pt>
                <c:pt idx="296">
                  <c:v>4530459.7701149099</c:v>
                </c:pt>
                <c:pt idx="297">
                  <c:v>4545402.2988505503</c:v>
                </c:pt>
                <c:pt idx="298">
                  <c:v>4560344.8275861796</c:v>
                </c:pt>
                <c:pt idx="299">
                  <c:v>4575287.3563218098</c:v>
                </c:pt>
                <c:pt idx="300">
                  <c:v>4590229.88505744</c:v>
                </c:pt>
                <c:pt idx="301">
                  <c:v>4605172.4137930702</c:v>
                </c:pt>
                <c:pt idx="302">
                  <c:v>4620114.9425287098</c:v>
                </c:pt>
                <c:pt idx="303">
                  <c:v>4635057.47126434</c:v>
                </c:pt>
                <c:pt idx="304">
                  <c:v>4649999.9999999702</c:v>
                </c:pt>
                <c:pt idx="305">
                  <c:v>4664942.5287356004</c:v>
                </c:pt>
                <c:pt idx="306">
                  <c:v>4679885.0574712297</c:v>
                </c:pt>
                <c:pt idx="307">
                  <c:v>4694827.5862068702</c:v>
                </c:pt>
                <c:pt idx="308">
                  <c:v>4709770.1149425004</c:v>
                </c:pt>
                <c:pt idx="309">
                  <c:v>4724712.6436781297</c:v>
                </c:pt>
                <c:pt idx="310">
                  <c:v>4739655.1724137599</c:v>
                </c:pt>
                <c:pt idx="311">
                  <c:v>4754597.7011493901</c:v>
                </c:pt>
                <c:pt idx="312">
                  <c:v>4769540.2298850296</c:v>
                </c:pt>
                <c:pt idx="313">
                  <c:v>4784482.7586206598</c:v>
                </c:pt>
                <c:pt idx="314">
                  <c:v>4799425.28735629</c:v>
                </c:pt>
                <c:pt idx="315">
                  <c:v>4814367.8160919202</c:v>
                </c:pt>
                <c:pt idx="316">
                  <c:v>4829310.3448275505</c:v>
                </c:pt>
                <c:pt idx="317">
                  <c:v>4844252.87356319</c:v>
                </c:pt>
                <c:pt idx="318">
                  <c:v>4859195.4022988202</c:v>
                </c:pt>
                <c:pt idx="319">
                  <c:v>4874137.9310344504</c:v>
                </c:pt>
                <c:pt idx="320">
                  <c:v>4889080.4597700797</c:v>
                </c:pt>
                <c:pt idx="321">
                  <c:v>4904022.9885057202</c:v>
                </c:pt>
                <c:pt idx="322">
                  <c:v>4918965.5172413504</c:v>
                </c:pt>
                <c:pt idx="323">
                  <c:v>4933908.0459769797</c:v>
                </c:pt>
                <c:pt idx="324">
                  <c:v>4948850.5747126099</c:v>
                </c:pt>
                <c:pt idx="325">
                  <c:v>4963793.1034482401</c:v>
                </c:pt>
                <c:pt idx="326">
                  <c:v>4978735.6321838796</c:v>
                </c:pt>
                <c:pt idx="327">
                  <c:v>4993678.1609195098</c:v>
                </c:pt>
                <c:pt idx="328">
                  <c:v>5008620.68965514</c:v>
                </c:pt>
                <c:pt idx="329">
                  <c:v>5023563.2183907703</c:v>
                </c:pt>
                <c:pt idx="330">
                  <c:v>5038505.7471263995</c:v>
                </c:pt>
                <c:pt idx="331">
                  <c:v>5053448.27586204</c:v>
                </c:pt>
                <c:pt idx="332">
                  <c:v>5068390.8045976702</c:v>
                </c:pt>
                <c:pt idx="333">
                  <c:v>5083333.3333333004</c:v>
                </c:pt>
                <c:pt idx="334">
                  <c:v>5098275.8620689297</c:v>
                </c:pt>
                <c:pt idx="335">
                  <c:v>5113218.3908045599</c:v>
                </c:pt>
                <c:pt idx="336">
                  <c:v>5128160.9195402004</c:v>
                </c:pt>
                <c:pt idx="337">
                  <c:v>5143103.4482758297</c:v>
                </c:pt>
                <c:pt idx="338">
                  <c:v>5158045.9770114599</c:v>
                </c:pt>
                <c:pt idx="339">
                  <c:v>5172988.5057470901</c:v>
                </c:pt>
                <c:pt idx="340">
                  <c:v>5187931.0344827203</c:v>
                </c:pt>
                <c:pt idx="341">
                  <c:v>5202873.5632183598</c:v>
                </c:pt>
                <c:pt idx="342">
                  <c:v>5217816.09195399</c:v>
                </c:pt>
                <c:pt idx="343">
                  <c:v>5232758.6206896203</c:v>
                </c:pt>
                <c:pt idx="344">
                  <c:v>5247701.1494252495</c:v>
                </c:pt>
                <c:pt idx="345">
                  <c:v>5262643.67816089</c:v>
                </c:pt>
                <c:pt idx="346">
                  <c:v>5277586.2068965202</c:v>
                </c:pt>
                <c:pt idx="347">
                  <c:v>5292528.7356321504</c:v>
                </c:pt>
                <c:pt idx="348">
                  <c:v>5307471.2643677797</c:v>
                </c:pt>
                <c:pt idx="349">
                  <c:v>5322413.7931034099</c:v>
                </c:pt>
                <c:pt idx="350">
                  <c:v>5337356.3218390504</c:v>
                </c:pt>
                <c:pt idx="351">
                  <c:v>5352298.8505746797</c:v>
                </c:pt>
                <c:pt idx="352">
                  <c:v>5367241.3793103099</c:v>
                </c:pt>
                <c:pt idx="353">
                  <c:v>5382183.9080459401</c:v>
                </c:pt>
                <c:pt idx="354">
                  <c:v>5397126.4367815703</c:v>
                </c:pt>
                <c:pt idx="355">
                  <c:v>5412068.9655172098</c:v>
                </c:pt>
                <c:pt idx="356">
                  <c:v>5427011.4942528401</c:v>
                </c:pt>
                <c:pt idx="357">
                  <c:v>5441954.0229884703</c:v>
                </c:pt>
                <c:pt idx="358">
                  <c:v>5456896.5517240996</c:v>
                </c:pt>
                <c:pt idx="359">
                  <c:v>5471839.0804597298</c:v>
                </c:pt>
                <c:pt idx="360">
                  <c:v>5486781.6091953702</c:v>
                </c:pt>
                <c:pt idx="361">
                  <c:v>5501724.1379310004</c:v>
                </c:pt>
                <c:pt idx="362">
                  <c:v>5516666.6666666297</c:v>
                </c:pt>
                <c:pt idx="363">
                  <c:v>5531609.1954022599</c:v>
                </c:pt>
                <c:pt idx="364">
                  <c:v>5546551.7241378902</c:v>
                </c:pt>
                <c:pt idx="365">
                  <c:v>5561494.2528735297</c:v>
                </c:pt>
                <c:pt idx="366">
                  <c:v>5576436.7816091599</c:v>
                </c:pt>
                <c:pt idx="367">
                  <c:v>5591379.3103447901</c:v>
                </c:pt>
                <c:pt idx="368">
                  <c:v>5606321.8390804203</c:v>
                </c:pt>
                <c:pt idx="369">
                  <c:v>5621264.3678160496</c:v>
                </c:pt>
                <c:pt idx="370">
                  <c:v>5636206.8965516901</c:v>
                </c:pt>
                <c:pt idx="371">
                  <c:v>5651149.4252873203</c:v>
                </c:pt>
                <c:pt idx="372">
                  <c:v>5666091.9540229496</c:v>
                </c:pt>
                <c:pt idx="373">
                  <c:v>5681034.4827585798</c:v>
                </c:pt>
                <c:pt idx="374">
                  <c:v>5695977.0114942202</c:v>
                </c:pt>
                <c:pt idx="375">
                  <c:v>5710919.5402298504</c:v>
                </c:pt>
                <c:pt idx="376">
                  <c:v>5725862.0689654797</c:v>
                </c:pt>
                <c:pt idx="377">
                  <c:v>5740804.5977011099</c:v>
                </c:pt>
                <c:pt idx="378">
                  <c:v>5755747.1264367402</c:v>
                </c:pt>
                <c:pt idx="379">
                  <c:v>5770689.6551723797</c:v>
                </c:pt>
                <c:pt idx="380">
                  <c:v>5785632.1839080099</c:v>
                </c:pt>
                <c:pt idx="381">
                  <c:v>5800574.7126436401</c:v>
                </c:pt>
                <c:pt idx="382">
                  <c:v>5815517.2413792703</c:v>
                </c:pt>
                <c:pt idx="383">
                  <c:v>5830459.7701148996</c:v>
                </c:pt>
                <c:pt idx="384">
                  <c:v>5845402.2988505401</c:v>
                </c:pt>
                <c:pt idx="385">
                  <c:v>5860344.8275861703</c:v>
                </c:pt>
                <c:pt idx="386">
                  <c:v>5875287.3563217996</c:v>
                </c:pt>
                <c:pt idx="387">
                  <c:v>5890229.8850574298</c:v>
                </c:pt>
                <c:pt idx="388">
                  <c:v>5905172.41379306</c:v>
                </c:pt>
                <c:pt idx="389">
                  <c:v>5920114.9425287005</c:v>
                </c:pt>
                <c:pt idx="390">
                  <c:v>5935057.4712643297</c:v>
                </c:pt>
                <c:pt idx="391">
                  <c:v>5949999.99999996</c:v>
                </c:pt>
                <c:pt idx="392">
                  <c:v>5964942.5287355902</c:v>
                </c:pt>
                <c:pt idx="393">
                  <c:v>5979885.0574712204</c:v>
                </c:pt>
                <c:pt idx="394">
                  <c:v>5994827.5862068599</c:v>
                </c:pt>
                <c:pt idx="395">
                  <c:v>6009770.1149424901</c:v>
                </c:pt>
                <c:pt idx="396">
                  <c:v>6024712.6436781203</c:v>
                </c:pt>
                <c:pt idx="397">
                  <c:v>6039655.1724137496</c:v>
                </c:pt>
                <c:pt idx="398">
                  <c:v>6054597.7011493901</c:v>
                </c:pt>
                <c:pt idx="399">
                  <c:v>6069540.2298850203</c:v>
                </c:pt>
                <c:pt idx="400">
                  <c:v>6084482.7586206496</c:v>
                </c:pt>
                <c:pt idx="401">
                  <c:v>6099425.2873562798</c:v>
                </c:pt>
                <c:pt idx="402">
                  <c:v>6114367.81609191</c:v>
                </c:pt>
                <c:pt idx="403">
                  <c:v>6129310.3448275505</c:v>
                </c:pt>
                <c:pt idx="404">
                  <c:v>6144252.8735631797</c:v>
                </c:pt>
                <c:pt idx="405">
                  <c:v>6159195.40229881</c:v>
                </c:pt>
                <c:pt idx="406">
                  <c:v>6174137.9310344402</c:v>
                </c:pt>
                <c:pt idx="407">
                  <c:v>6189080.4597700704</c:v>
                </c:pt>
                <c:pt idx="408">
                  <c:v>6204022.9885057099</c:v>
                </c:pt>
                <c:pt idx="409">
                  <c:v>6218965.5172413401</c:v>
                </c:pt>
                <c:pt idx="410">
                  <c:v>6233908.0459769703</c:v>
                </c:pt>
                <c:pt idx="411">
                  <c:v>6248850.5747125996</c:v>
                </c:pt>
                <c:pt idx="412">
                  <c:v>6263793.1034482298</c:v>
                </c:pt>
                <c:pt idx="413">
                  <c:v>6278735.6321838703</c:v>
                </c:pt>
                <c:pt idx="414">
                  <c:v>6293678.1609194996</c:v>
                </c:pt>
                <c:pt idx="415">
                  <c:v>6308620.6896551298</c:v>
                </c:pt>
                <c:pt idx="416">
                  <c:v>6323563.21839076</c:v>
                </c:pt>
                <c:pt idx="417">
                  <c:v>6338505.7471263902</c:v>
                </c:pt>
                <c:pt idx="418">
                  <c:v>6353448.2758620298</c:v>
                </c:pt>
                <c:pt idx="419">
                  <c:v>6368390.80459766</c:v>
                </c:pt>
                <c:pt idx="420">
                  <c:v>6383333.3333332902</c:v>
                </c:pt>
                <c:pt idx="421">
                  <c:v>6398275.8620689204</c:v>
                </c:pt>
                <c:pt idx="422">
                  <c:v>6413218.3908045497</c:v>
                </c:pt>
                <c:pt idx="423">
                  <c:v>6428160.9195401901</c:v>
                </c:pt>
                <c:pt idx="424">
                  <c:v>6443103.4482758204</c:v>
                </c:pt>
                <c:pt idx="425">
                  <c:v>6458045.9770114496</c:v>
                </c:pt>
                <c:pt idx="426">
                  <c:v>6472988.5057470798</c:v>
                </c:pt>
                <c:pt idx="427">
                  <c:v>6487931.0344827203</c:v>
                </c:pt>
                <c:pt idx="428">
                  <c:v>6502873.5632183496</c:v>
                </c:pt>
                <c:pt idx="429">
                  <c:v>6517816.0919539798</c:v>
                </c:pt>
                <c:pt idx="430">
                  <c:v>6532758.62068961</c:v>
                </c:pt>
                <c:pt idx="431">
                  <c:v>6547701.1494252402</c:v>
                </c:pt>
                <c:pt idx="432">
                  <c:v>6562643.6781608798</c:v>
                </c:pt>
                <c:pt idx="433">
                  <c:v>6577586.20689651</c:v>
                </c:pt>
                <c:pt idx="434">
                  <c:v>6592528.7356321402</c:v>
                </c:pt>
                <c:pt idx="435">
                  <c:v>6607471.2643677704</c:v>
                </c:pt>
                <c:pt idx="436">
                  <c:v>6622413.7931033997</c:v>
                </c:pt>
                <c:pt idx="437">
                  <c:v>6637356.3218390401</c:v>
                </c:pt>
                <c:pt idx="438">
                  <c:v>6652298.8505746704</c:v>
                </c:pt>
                <c:pt idx="439">
                  <c:v>6667241.3793102996</c:v>
                </c:pt>
                <c:pt idx="440">
                  <c:v>6682183.9080459299</c:v>
                </c:pt>
                <c:pt idx="441">
                  <c:v>6697126.4367815601</c:v>
                </c:pt>
                <c:pt idx="442">
                  <c:v>6712068.9655171996</c:v>
                </c:pt>
                <c:pt idx="443">
                  <c:v>6727011.4942528298</c:v>
                </c:pt>
                <c:pt idx="444">
                  <c:v>6741954.02298846</c:v>
                </c:pt>
                <c:pt idx="445">
                  <c:v>6756896.5517240902</c:v>
                </c:pt>
                <c:pt idx="446">
                  <c:v>6771839.0804597205</c:v>
                </c:pt>
                <c:pt idx="447">
                  <c:v>6786781.60919536</c:v>
                </c:pt>
                <c:pt idx="448">
                  <c:v>6801724.1379309902</c:v>
                </c:pt>
                <c:pt idx="449">
                  <c:v>6816666.6666666204</c:v>
                </c:pt>
                <c:pt idx="450">
                  <c:v>6831609.1954022497</c:v>
                </c:pt>
                <c:pt idx="451">
                  <c:v>6846551.7241378902</c:v>
                </c:pt>
                <c:pt idx="452">
                  <c:v>6861494.2528735204</c:v>
                </c:pt>
                <c:pt idx="453">
                  <c:v>6876436.7816091496</c:v>
                </c:pt>
                <c:pt idx="454">
                  <c:v>6891379.3103447799</c:v>
                </c:pt>
                <c:pt idx="455">
                  <c:v>6906321.8390804101</c:v>
                </c:pt>
                <c:pt idx="456">
                  <c:v>6921264.3678160496</c:v>
                </c:pt>
                <c:pt idx="457">
                  <c:v>6936206.8965516798</c:v>
                </c:pt>
                <c:pt idx="458">
                  <c:v>6951149.42528731</c:v>
                </c:pt>
                <c:pt idx="459">
                  <c:v>6966091.9540229402</c:v>
                </c:pt>
                <c:pt idx="460">
                  <c:v>6981034.4827585705</c:v>
                </c:pt>
                <c:pt idx="461">
                  <c:v>6995977.01149421</c:v>
                </c:pt>
                <c:pt idx="462">
                  <c:v>7010919.5402298402</c:v>
                </c:pt>
                <c:pt idx="463">
                  <c:v>7025862.0689654704</c:v>
                </c:pt>
                <c:pt idx="464">
                  <c:v>7040804.5977010997</c:v>
                </c:pt>
                <c:pt idx="465">
                  <c:v>7055747.1264367299</c:v>
                </c:pt>
                <c:pt idx="466">
                  <c:v>7070689.6551723704</c:v>
                </c:pt>
                <c:pt idx="467">
                  <c:v>7085632.1839079997</c:v>
                </c:pt>
                <c:pt idx="468">
                  <c:v>7100574.7126436299</c:v>
                </c:pt>
                <c:pt idx="469">
                  <c:v>7115517.2413792601</c:v>
                </c:pt>
                <c:pt idx="470">
                  <c:v>7130459.7701148903</c:v>
                </c:pt>
                <c:pt idx="471">
                  <c:v>7145402.2988505298</c:v>
                </c:pt>
                <c:pt idx="472">
                  <c:v>7160344.82758616</c:v>
                </c:pt>
                <c:pt idx="473">
                  <c:v>7175287.3563217903</c:v>
                </c:pt>
                <c:pt idx="474">
                  <c:v>7190229.8850574195</c:v>
                </c:pt>
                <c:pt idx="475">
                  <c:v>7205172.41379306</c:v>
                </c:pt>
                <c:pt idx="476">
                  <c:v>7220114.9425286902</c:v>
                </c:pt>
                <c:pt idx="477">
                  <c:v>7235057.4712643204</c:v>
                </c:pt>
                <c:pt idx="478">
                  <c:v>7249999.9999999497</c:v>
                </c:pt>
                <c:pt idx="479">
                  <c:v>7264942.5287355799</c:v>
                </c:pt>
                <c:pt idx="480">
                  <c:v>7279885.0574712204</c:v>
                </c:pt>
                <c:pt idx="481">
                  <c:v>7294827.5862068497</c:v>
                </c:pt>
                <c:pt idx="482">
                  <c:v>7309770.1149424799</c:v>
                </c:pt>
                <c:pt idx="483">
                  <c:v>7324712.6436781101</c:v>
                </c:pt>
                <c:pt idx="484">
                  <c:v>7339655.1724137403</c:v>
                </c:pt>
                <c:pt idx="485">
                  <c:v>7354597.7011493798</c:v>
                </c:pt>
                <c:pt idx="486">
                  <c:v>7369540.22988501</c:v>
                </c:pt>
                <c:pt idx="487">
                  <c:v>7384482.7586206403</c:v>
                </c:pt>
                <c:pt idx="488">
                  <c:v>7399425.2873562695</c:v>
                </c:pt>
                <c:pt idx="489">
                  <c:v>7414367.8160918998</c:v>
                </c:pt>
                <c:pt idx="490">
                  <c:v>7429310.3448275402</c:v>
                </c:pt>
                <c:pt idx="491">
                  <c:v>7444252.8735631704</c:v>
                </c:pt>
                <c:pt idx="492">
                  <c:v>7459195.4022987997</c:v>
                </c:pt>
                <c:pt idx="493">
                  <c:v>7474137.9310344299</c:v>
                </c:pt>
                <c:pt idx="494">
                  <c:v>7489080.4597700601</c:v>
                </c:pt>
                <c:pt idx="495">
                  <c:v>7504022.9885056997</c:v>
                </c:pt>
                <c:pt idx="496">
                  <c:v>7518965.5172413299</c:v>
                </c:pt>
                <c:pt idx="497">
                  <c:v>7533908.0459769601</c:v>
                </c:pt>
                <c:pt idx="498">
                  <c:v>7548850.5747125903</c:v>
                </c:pt>
                <c:pt idx="499">
                  <c:v>7563793.1034482196</c:v>
                </c:pt>
                <c:pt idx="500">
                  <c:v>7578735.6321838601</c:v>
                </c:pt>
                <c:pt idx="501">
                  <c:v>7593678.1609194903</c:v>
                </c:pt>
                <c:pt idx="502">
                  <c:v>7608620.6896551196</c:v>
                </c:pt>
                <c:pt idx="503">
                  <c:v>7623563.2183907498</c:v>
                </c:pt>
                <c:pt idx="504">
                  <c:v>7638505.7471263902</c:v>
                </c:pt>
                <c:pt idx="505">
                  <c:v>7653448.2758620204</c:v>
                </c:pt>
                <c:pt idx="506">
                  <c:v>7668390.8045976497</c:v>
                </c:pt>
                <c:pt idx="507">
                  <c:v>7683333.3333332799</c:v>
                </c:pt>
                <c:pt idx="508">
                  <c:v>7698275.8620689102</c:v>
                </c:pt>
                <c:pt idx="509">
                  <c:v>7713218.3908045497</c:v>
                </c:pt>
                <c:pt idx="510">
                  <c:v>7728160.9195401799</c:v>
                </c:pt>
                <c:pt idx="511">
                  <c:v>7743103.4482758101</c:v>
                </c:pt>
                <c:pt idx="512">
                  <c:v>7758045.9770114403</c:v>
                </c:pt>
                <c:pt idx="513">
                  <c:v>7772988.5057470696</c:v>
                </c:pt>
                <c:pt idx="514">
                  <c:v>7787931.0344827101</c:v>
                </c:pt>
                <c:pt idx="515">
                  <c:v>7802873.5632183403</c:v>
                </c:pt>
                <c:pt idx="516">
                  <c:v>7817816.0919539696</c:v>
                </c:pt>
                <c:pt idx="517">
                  <c:v>7832758.6206895998</c:v>
                </c:pt>
                <c:pt idx="518">
                  <c:v>7847701.14942523</c:v>
                </c:pt>
                <c:pt idx="519">
                  <c:v>7862643.6781608704</c:v>
                </c:pt>
                <c:pt idx="520">
                  <c:v>7877586.2068964997</c:v>
                </c:pt>
                <c:pt idx="521">
                  <c:v>7892528.7356321299</c:v>
                </c:pt>
                <c:pt idx="522">
                  <c:v>7907471.2643677602</c:v>
                </c:pt>
                <c:pt idx="523">
                  <c:v>7922413.7931033904</c:v>
                </c:pt>
                <c:pt idx="524">
                  <c:v>7937356.3218390299</c:v>
                </c:pt>
                <c:pt idx="525">
                  <c:v>7952298.8505746601</c:v>
                </c:pt>
                <c:pt idx="526">
                  <c:v>7967241.3793102903</c:v>
                </c:pt>
                <c:pt idx="527">
                  <c:v>7982183.9080459196</c:v>
                </c:pt>
                <c:pt idx="528">
                  <c:v>7997126.4367815601</c:v>
                </c:pt>
                <c:pt idx="529">
                  <c:v>8012068.9655171903</c:v>
                </c:pt>
                <c:pt idx="530">
                  <c:v>8027011.4942528196</c:v>
                </c:pt>
                <c:pt idx="531">
                  <c:v>8041954.0229884498</c:v>
                </c:pt>
                <c:pt idx="532">
                  <c:v>8056896.55172408</c:v>
                </c:pt>
                <c:pt idx="533">
                  <c:v>8071839.0804597205</c:v>
                </c:pt>
                <c:pt idx="534">
                  <c:v>8086781.6091953497</c:v>
                </c:pt>
                <c:pt idx="535">
                  <c:v>8101724.13793098</c:v>
                </c:pt>
                <c:pt idx="536">
                  <c:v>8116666.6666666102</c:v>
                </c:pt>
                <c:pt idx="537">
                  <c:v>8131609.1954022404</c:v>
                </c:pt>
                <c:pt idx="538">
                  <c:v>8146551.7241378799</c:v>
                </c:pt>
                <c:pt idx="539">
                  <c:v>8161494.2528735101</c:v>
                </c:pt>
                <c:pt idx="540">
                  <c:v>8176436.7816091403</c:v>
                </c:pt>
                <c:pt idx="541">
                  <c:v>8191379.3103447696</c:v>
                </c:pt>
                <c:pt idx="542">
                  <c:v>8206321.8390803998</c:v>
                </c:pt>
                <c:pt idx="543">
                  <c:v>8221264.3678160403</c:v>
                </c:pt>
                <c:pt idx="544">
                  <c:v>8236206.8965516696</c:v>
                </c:pt>
                <c:pt idx="545">
                  <c:v>8251149.4252872998</c:v>
                </c:pt>
                <c:pt idx="546">
                  <c:v>8266091.95402293</c:v>
                </c:pt>
                <c:pt idx="547">
                  <c:v>8281034.4827585602</c:v>
                </c:pt>
                <c:pt idx="548">
                  <c:v>8295977.0114941997</c:v>
                </c:pt>
                <c:pt idx="549">
                  <c:v>8310919.54022983</c:v>
                </c:pt>
                <c:pt idx="550">
                  <c:v>8325862.0689654602</c:v>
                </c:pt>
                <c:pt idx="551">
                  <c:v>8340804.5977010904</c:v>
                </c:pt>
                <c:pt idx="552">
                  <c:v>8355747.1264367197</c:v>
                </c:pt>
                <c:pt idx="553">
                  <c:v>8370689.6551723601</c:v>
                </c:pt>
                <c:pt idx="554">
                  <c:v>8385632.1839079903</c:v>
                </c:pt>
                <c:pt idx="555">
                  <c:v>8400574.7126436196</c:v>
                </c:pt>
                <c:pt idx="556">
                  <c:v>8415517.2413792498</c:v>
                </c:pt>
                <c:pt idx="557">
                  <c:v>8430459.7701148894</c:v>
                </c:pt>
                <c:pt idx="558">
                  <c:v>8445402.2988505196</c:v>
                </c:pt>
                <c:pt idx="559">
                  <c:v>8460344.8275861498</c:v>
                </c:pt>
                <c:pt idx="560">
                  <c:v>8475287.35632178</c:v>
                </c:pt>
                <c:pt idx="561">
                  <c:v>8490229.8850574102</c:v>
                </c:pt>
                <c:pt idx="562">
                  <c:v>8505172.4137930498</c:v>
                </c:pt>
                <c:pt idx="563">
                  <c:v>8520114.94252868</c:v>
                </c:pt>
                <c:pt idx="564">
                  <c:v>8535057.4712643102</c:v>
                </c:pt>
                <c:pt idx="565">
                  <c:v>8549999.9999999404</c:v>
                </c:pt>
                <c:pt idx="566">
                  <c:v>8564942.5287355706</c:v>
                </c:pt>
                <c:pt idx="567">
                  <c:v>8579885.0574712101</c:v>
                </c:pt>
                <c:pt idx="568">
                  <c:v>8594827.5862068404</c:v>
                </c:pt>
                <c:pt idx="569">
                  <c:v>8609770.1149424706</c:v>
                </c:pt>
                <c:pt idx="570">
                  <c:v>8624712.6436781008</c:v>
                </c:pt>
                <c:pt idx="571">
                  <c:v>8639655.1724137403</c:v>
                </c:pt>
                <c:pt idx="572">
                  <c:v>8654597.7011493705</c:v>
                </c:pt>
                <c:pt idx="573">
                  <c:v>8669540.2298850007</c:v>
                </c:pt>
                <c:pt idx="574">
                  <c:v>8684482.7586206291</c:v>
                </c:pt>
                <c:pt idx="575">
                  <c:v>8699425.2873562593</c:v>
                </c:pt>
                <c:pt idx="576">
                  <c:v>8714367.8160919007</c:v>
                </c:pt>
                <c:pt idx="577">
                  <c:v>8729310.3448275309</c:v>
                </c:pt>
                <c:pt idx="578">
                  <c:v>8744252.8735631593</c:v>
                </c:pt>
                <c:pt idx="579">
                  <c:v>8759195.4022987895</c:v>
                </c:pt>
                <c:pt idx="580">
                  <c:v>8774137.9310344197</c:v>
                </c:pt>
                <c:pt idx="581">
                  <c:v>8789080.4597700592</c:v>
                </c:pt>
                <c:pt idx="582">
                  <c:v>8804022.9885056894</c:v>
                </c:pt>
                <c:pt idx="583">
                  <c:v>8818965.5172413196</c:v>
                </c:pt>
                <c:pt idx="584">
                  <c:v>8833908.0459769499</c:v>
                </c:pt>
                <c:pt idx="585">
                  <c:v>8848850.5747125801</c:v>
                </c:pt>
                <c:pt idx="586">
                  <c:v>8863793.1034482196</c:v>
                </c:pt>
                <c:pt idx="587">
                  <c:v>8878735.6321838498</c:v>
                </c:pt>
                <c:pt idx="588">
                  <c:v>8893678.16091948</c:v>
                </c:pt>
                <c:pt idx="589">
                  <c:v>8908620.6896551102</c:v>
                </c:pt>
                <c:pt idx="590">
                  <c:v>8923563.2183907405</c:v>
                </c:pt>
                <c:pt idx="591">
                  <c:v>8938505.74712638</c:v>
                </c:pt>
                <c:pt idx="592">
                  <c:v>8953448.2758620102</c:v>
                </c:pt>
                <c:pt idx="593">
                  <c:v>8968390.8045976404</c:v>
                </c:pt>
                <c:pt idx="594">
                  <c:v>8983333.3333332706</c:v>
                </c:pt>
                <c:pt idx="595">
                  <c:v>8998275.8620689102</c:v>
                </c:pt>
                <c:pt idx="596">
                  <c:v>9013218.3908045404</c:v>
                </c:pt>
                <c:pt idx="597">
                  <c:v>9028160.9195401706</c:v>
                </c:pt>
                <c:pt idx="598">
                  <c:v>9043103.4482758008</c:v>
                </c:pt>
                <c:pt idx="599">
                  <c:v>9058045.9770114291</c:v>
                </c:pt>
                <c:pt idx="600">
                  <c:v>9072988.5057470705</c:v>
                </c:pt>
                <c:pt idx="601">
                  <c:v>9087931.0344827008</c:v>
                </c:pt>
                <c:pt idx="602">
                  <c:v>9102873.5632183291</c:v>
                </c:pt>
                <c:pt idx="603">
                  <c:v>9117816.0919539593</c:v>
                </c:pt>
                <c:pt idx="604">
                  <c:v>9132758.6206895895</c:v>
                </c:pt>
                <c:pt idx="605">
                  <c:v>9147701.1494252309</c:v>
                </c:pt>
                <c:pt idx="606">
                  <c:v>9162643.6781608593</c:v>
                </c:pt>
                <c:pt idx="607">
                  <c:v>9177586.2068964895</c:v>
                </c:pt>
                <c:pt idx="608">
                  <c:v>9192528.7356321197</c:v>
                </c:pt>
                <c:pt idx="609">
                  <c:v>9207471.2643677499</c:v>
                </c:pt>
                <c:pt idx="610">
                  <c:v>9222413.7931033894</c:v>
                </c:pt>
                <c:pt idx="611">
                  <c:v>9237356.3218390197</c:v>
                </c:pt>
                <c:pt idx="612">
                  <c:v>9252298.8505746499</c:v>
                </c:pt>
                <c:pt idx="613">
                  <c:v>9267241.3793102801</c:v>
                </c:pt>
                <c:pt idx="614">
                  <c:v>9282183.9080459103</c:v>
                </c:pt>
                <c:pt idx="615">
                  <c:v>9297126.4367815498</c:v>
                </c:pt>
                <c:pt idx="616">
                  <c:v>9312068.96551718</c:v>
                </c:pt>
                <c:pt idx="617">
                  <c:v>9327011.4942528103</c:v>
                </c:pt>
                <c:pt idx="618">
                  <c:v>9341954.0229884405</c:v>
                </c:pt>
                <c:pt idx="619">
                  <c:v>9356896.55172408</c:v>
                </c:pt>
                <c:pt idx="620">
                  <c:v>9371839.0804597102</c:v>
                </c:pt>
                <c:pt idx="621">
                  <c:v>9386781.6091953404</c:v>
                </c:pt>
                <c:pt idx="622">
                  <c:v>9401724.1379309706</c:v>
                </c:pt>
                <c:pt idx="623">
                  <c:v>9416666.6666666009</c:v>
                </c:pt>
                <c:pt idx="624">
                  <c:v>9431609.1954022404</c:v>
                </c:pt>
                <c:pt idx="625">
                  <c:v>9446551.7241378706</c:v>
                </c:pt>
                <c:pt idx="626">
                  <c:v>9461494.2528735008</c:v>
                </c:pt>
                <c:pt idx="627">
                  <c:v>9476436.7816091292</c:v>
                </c:pt>
                <c:pt idx="628">
                  <c:v>9491379.3103447594</c:v>
                </c:pt>
                <c:pt idx="629">
                  <c:v>9506321.8390804008</c:v>
                </c:pt>
                <c:pt idx="630">
                  <c:v>9521264.3678160291</c:v>
                </c:pt>
                <c:pt idx="631">
                  <c:v>9536206.8965516593</c:v>
                </c:pt>
                <c:pt idx="632">
                  <c:v>9551149.4252872895</c:v>
                </c:pt>
                <c:pt idx="633">
                  <c:v>9566091.9540229198</c:v>
                </c:pt>
                <c:pt idx="634">
                  <c:v>9581034.4827585593</c:v>
                </c:pt>
                <c:pt idx="635">
                  <c:v>9595977.0114941895</c:v>
                </c:pt>
                <c:pt idx="636">
                  <c:v>9610919.5402298197</c:v>
                </c:pt>
                <c:pt idx="637">
                  <c:v>9625862.0689654499</c:v>
                </c:pt>
                <c:pt idx="638">
                  <c:v>9640804.5977010801</c:v>
                </c:pt>
                <c:pt idx="639">
                  <c:v>9655747.1264367197</c:v>
                </c:pt>
                <c:pt idx="640">
                  <c:v>9670689.6551723499</c:v>
                </c:pt>
                <c:pt idx="641">
                  <c:v>9685632.1839079801</c:v>
                </c:pt>
                <c:pt idx="642">
                  <c:v>9700574.7126436103</c:v>
                </c:pt>
                <c:pt idx="643">
                  <c:v>9715517.2413792405</c:v>
                </c:pt>
                <c:pt idx="644">
                  <c:v>9730459.7701148801</c:v>
                </c:pt>
                <c:pt idx="645">
                  <c:v>9745402.2988505103</c:v>
                </c:pt>
                <c:pt idx="646">
                  <c:v>9760344.8275861405</c:v>
                </c:pt>
                <c:pt idx="647">
                  <c:v>9775287.3563217707</c:v>
                </c:pt>
                <c:pt idx="648">
                  <c:v>9790229.8850574102</c:v>
                </c:pt>
                <c:pt idx="649">
                  <c:v>9805172.4137930404</c:v>
                </c:pt>
                <c:pt idx="650">
                  <c:v>9820114.9425286707</c:v>
                </c:pt>
                <c:pt idx="651">
                  <c:v>9835057.4712643009</c:v>
                </c:pt>
                <c:pt idx="652">
                  <c:v>9849999.9999999292</c:v>
                </c:pt>
                <c:pt idx="653">
                  <c:v>9864942.5287355706</c:v>
                </c:pt>
                <c:pt idx="654">
                  <c:v>9879885.0574712008</c:v>
                </c:pt>
                <c:pt idx="655">
                  <c:v>9894827.5862068292</c:v>
                </c:pt>
                <c:pt idx="656">
                  <c:v>9909770.1149424594</c:v>
                </c:pt>
                <c:pt idx="657">
                  <c:v>9924712.6436780896</c:v>
                </c:pt>
                <c:pt idx="658">
                  <c:v>9939655.1724137291</c:v>
                </c:pt>
                <c:pt idx="659">
                  <c:v>9954597.7011493593</c:v>
                </c:pt>
                <c:pt idx="660">
                  <c:v>9969540.2298849896</c:v>
                </c:pt>
                <c:pt idx="661">
                  <c:v>9984482.7586206198</c:v>
                </c:pt>
                <c:pt idx="662">
                  <c:v>9999425.28735625</c:v>
                </c:pt>
                <c:pt idx="663">
                  <c:v>10014367.8160918</c:v>
                </c:pt>
                <c:pt idx="664">
                  <c:v>10029310.344827499</c:v>
                </c:pt>
                <c:pt idx="665">
                  <c:v>10044252.8735631</c:v>
                </c:pt>
                <c:pt idx="666">
                  <c:v>10059195.4022987</c:v>
                </c:pt>
                <c:pt idx="667">
                  <c:v>10074137.931034399</c:v>
                </c:pt>
                <c:pt idx="668">
                  <c:v>10089080.45977</c:v>
                </c:pt>
                <c:pt idx="669">
                  <c:v>10104022.9885056</c:v>
                </c:pt>
                <c:pt idx="670">
                  <c:v>10118965.517241299</c:v>
                </c:pt>
                <c:pt idx="671">
                  <c:v>10133908.0459769</c:v>
                </c:pt>
                <c:pt idx="672">
                  <c:v>10148850.5747125</c:v>
                </c:pt>
                <c:pt idx="673">
                  <c:v>10163793.103448199</c:v>
                </c:pt>
                <c:pt idx="674">
                  <c:v>10178735.6321838</c:v>
                </c:pt>
                <c:pt idx="675">
                  <c:v>10193678.1609194</c:v>
                </c:pt>
                <c:pt idx="676">
                  <c:v>10208620.689655101</c:v>
                </c:pt>
                <c:pt idx="677">
                  <c:v>10223563.218390699</c:v>
                </c:pt>
                <c:pt idx="678">
                  <c:v>10238505.7471263</c:v>
                </c:pt>
                <c:pt idx="679">
                  <c:v>10253448.275862001</c:v>
                </c:pt>
                <c:pt idx="680">
                  <c:v>10268390.804597599</c:v>
                </c:pt>
                <c:pt idx="681">
                  <c:v>10283333.3333332</c:v>
                </c:pt>
                <c:pt idx="682">
                  <c:v>10298275.862068901</c:v>
                </c:pt>
                <c:pt idx="683">
                  <c:v>10313218.390804499</c:v>
                </c:pt>
                <c:pt idx="684">
                  <c:v>10328160.9195401</c:v>
                </c:pt>
                <c:pt idx="685">
                  <c:v>10343103.4482757</c:v>
                </c:pt>
                <c:pt idx="686">
                  <c:v>10358045.977011399</c:v>
                </c:pt>
                <c:pt idx="687">
                  <c:v>10372988.505747</c:v>
                </c:pt>
                <c:pt idx="688">
                  <c:v>10387931.0344826</c:v>
                </c:pt>
                <c:pt idx="689">
                  <c:v>10402873.563218299</c:v>
                </c:pt>
                <c:pt idx="690">
                  <c:v>10417816.0919539</c:v>
                </c:pt>
                <c:pt idx="691">
                  <c:v>10432758.6206895</c:v>
                </c:pt>
                <c:pt idx="692">
                  <c:v>10447701.149425199</c:v>
                </c:pt>
                <c:pt idx="693">
                  <c:v>10462643.6781608</c:v>
                </c:pt>
                <c:pt idx="694">
                  <c:v>10477586.2068964</c:v>
                </c:pt>
                <c:pt idx="695">
                  <c:v>10492528.735632099</c:v>
                </c:pt>
                <c:pt idx="696">
                  <c:v>10507471.2643677</c:v>
                </c:pt>
                <c:pt idx="697">
                  <c:v>10522413.7931033</c:v>
                </c:pt>
                <c:pt idx="698">
                  <c:v>10537356.321838999</c:v>
                </c:pt>
                <c:pt idx="699">
                  <c:v>10552298.8505746</c:v>
                </c:pt>
                <c:pt idx="700">
                  <c:v>10567241.3793102</c:v>
                </c:pt>
                <c:pt idx="701">
                  <c:v>10582183.908045899</c:v>
                </c:pt>
                <c:pt idx="702">
                  <c:v>10597126.4367815</c:v>
                </c:pt>
                <c:pt idx="703">
                  <c:v>10612068.9655171</c:v>
                </c:pt>
                <c:pt idx="704">
                  <c:v>10627011.494252799</c:v>
                </c:pt>
                <c:pt idx="705">
                  <c:v>10641954.022988399</c:v>
                </c:pt>
                <c:pt idx="706">
                  <c:v>10656896.551724</c:v>
                </c:pt>
                <c:pt idx="707">
                  <c:v>10671839.080459701</c:v>
                </c:pt>
                <c:pt idx="708">
                  <c:v>10686781.609195299</c:v>
                </c:pt>
                <c:pt idx="709">
                  <c:v>10701724.1379309</c:v>
                </c:pt>
                <c:pt idx="710">
                  <c:v>10716666.6666665</c:v>
                </c:pt>
                <c:pt idx="711">
                  <c:v>10731609.195402199</c:v>
                </c:pt>
                <c:pt idx="712">
                  <c:v>10746551.7241378</c:v>
                </c:pt>
                <c:pt idx="713">
                  <c:v>10761494.2528734</c:v>
                </c:pt>
                <c:pt idx="714">
                  <c:v>10776436.781609099</c:v>
                </c:pt>
                <c:pt idx="715">
                  <c:v>10791379.3103447</c:v>
                </c:pt>
                <c:pt idx="716">
                  <c:v>10806321.8390803</c:v>
                </c:pt>
                <c:pt idx="717">
                  <c:v>10821264.367815999</c:v>
                </c:pt>
                <c:pt idx="718">
                  <c:v>10836206.8965516</c:v>
                </c:pt>
                <c:pt idx="719">
                  <c:v>10851149.4252872</c:v>
                </c:pt>
                <c:pt idx="720">
                  <c:v>10866091.954022899</c:v>
                </c:pt>
                <c:pt idx="721">
                  <c:v>10881034.4827585</c:v>
                </c:pt>
                <c:pt idx="722">
                  <c:v>10895977.0114941</c:v>
                </c:pt>
                <c:pt idx="723">
                  <c:v>10910919.540229799</c:v>
                </c:pt>
                <c:pt idx="724">
                  <c:v>10925862.0689654</c:v>
                </c:pt>
                <c:pt idx="725">
                  <c:v>10940804.597701</c:v>
                </c:pt>
                <c:pt idx="726">
                  <c:v>10955747.126436699</c:v>
                </c:pt>
                <c:pt idx="727">
                  <c:v>10970689.6551723</c:v>
                </c:pt>
                <c:pt idx="728">
                  <c:v>10985632.1839079</c:v>
                </c:pt>
                <c:pt idx="729">
                  <c:v>11000574.712643599</c:v>
                </c:pt>
                <c:pt idx="730">
                  <c:v>11015517.2413792</c:v>
                </c:pt>
                <c:pt idx="731">
                  <c:v>11030459.7701148</c:v>
                </c:pt>
                <c:pt idx="732">
                  <c:v>11045402.298850499</c:v>
                </c:pt>
                <c:pt idx="733">
                  <c:v>11060344.8275861</c:v>
                </c:pt>
                <c:pt idx="734">
                  <c:v>11075287.3563217</c:v>
                </c:pt>
                <c:pt idx="735">
                  <c:v>11090229.885057401</c:v>
                </c:pt>
                <c:pt idx="736">
                  <c:v>11105172.413792999</c:v>
                </c:pt>
                <c:pt idx="737">
                  <c:v>11120114.9425286</c:v>
                </c:pt>
                <c:pt idx="738">
                  <c:v>11135057.4712642</c:v>
                </c:pt>
                <c:pt idx="739">
                  <c:v>11149999.999999899</c:v>
                </c:pt>
                <c:pt idx="740">
                  <c:v>11164942.5287355</c:v>
                </c:pt>
                <c:pt idx="741">
                  <c:v>11179885.0574711</c:v>
                </c:pt>
                <c:pt idx="742">
                  <c:v>11194827.586206799</c:v>
                </c:pt>
                <c:pt idx="743">
                  <c:v>11209770.1149424</c:v>
                </c:pt>
                <c:pt idx="744">
                  <c:v>11224712.643678</c:v>
                </c:pt>
                <c:pt idx="745">
                  <c:v>11239655.172413699</c:v>
                </c:pt>
                <c:pt idx="746">
                  <c:v>11254597.7011493</c:v>
                </c:pt>
                <c:pt idx="747">
                  <c:v>11269540.2298849</c:v>
                </c:pt>
                <c:pt idx="748">
                  <c:v>11284482.758620599</c:v>
                </c:pt>
                <c:pt idx="749">
                  <c:v>11299425.2873562</c:v>
                </c:pt>
                <c:pt idx="750">
                  <c:v>11314367.8160918</c:v>
                </c:pt>
                <c:pt idx="751">
                  <c:v>11329310.344827499</c:v>
                </c:pt>
                <c:pt idx="752">
                  <c:v>11344252.8735631</c:v>
                </c:pt>
                <c:pt idx="753">
                  <c:v>11359195.4022987</c:v>
                </c:pt>
                <c:pt idx="754">
                  <c:v>11374137.931034399</c:v>
                </c:pt>
                <c:pt idx="755">
                  <c:v>11389080.45977</c:v>
                </c:pt>
                <c:pt idx="756">
                  <c:v>11404022.9885056</c:v>
                </c:pt>
                <c:pt idx="757">
                  <c:v>11418965.517241299</c:v>
                </c:pt>
                <c:pt idx="758">
                  <c:v>11433908.0459769</c:v>
                </c:pt>
                <c:pt idx="759">
                  <c:v>11448850.5747125</c:v>
                </c:pt>
                <c:pt idx="760">
                  <c:v>11463793.103448199</c:v>
                </c:pt>
                <c:pt idx="761">
                  <c:v>11478735.6321838</c:v>
                </c:pt>
                <c:pt idx="762">
                  <c:v>11493678.1609194</c:v>
                </c:pt>
                <c:pt idx="763">
                  <c:v>11508620.689655</c:v>
                </c:pt>
                <c:pt idx="764">
                  <c:v>11523563.218390699</c:v>
                </c:pt>
                <c:pt idx="765">
                  <c:v>11538505.7471263</c:v>
                </c:pt>
                <c:pt idx="766">
                  <c:v>11553448.2758619</c:v>
                </c:pt>
                <c:pt idx="767">
                  <c:v>11568390.804597599</c:v>
                </c:pt>
                <c:pt idx="768">
                  <c:v>11583333.3333332</c:v>
                </c:pt>
                <c:pt idx="769">
                  <c:v>11598275.8620688</c:v>
                </c:pt>
                <c:pt idx="770">
                  <c:v>11613218.390804499</c:v>
                </c:pt>
                <c:pt idx="771">
                  <c:v>11628160.9195401</c:v>
                </c:pt>
                <c:pt idx="772">
                  <c:v>11643103.4482757</c:v>
                </c:pt>
                <c:pt idx="773">
                  <c:v>11658045.977011399</c:v>
                </c:pt>
                <c:pt idx="774">
                  <c:v>11672988.505747</c:v>
                </c:pt>
                <c:pt idx="775">
                  <c:v>11687931.0344826</c:v>
                </c:pt>
                <c:pt idx="776">
                  <c:v>11702873.563218299</c:v>
                </c:pt>
                <c:pt idx="777">
                  <c:v>11717816.0919539</c:v>
                </c:pt>
                <c:pt idx="778">
                  <c:v>11732758.6206895</c:v>
                </c:pt>
                <c:pt idx="779">
                  <c:v>11747701.149425199</c:v>
                </c:pt>
                <c:pt idx="780">
                  <c:v>11762643.6781608</c:v>
                </c:pt>
                <c:pt idx="781">
                  <c:v>11777586.2068964</c:v>
                </c:pt>
                <c:pt idx="782">
                  <c:v>11792528.735632099</c:v>
                </c:pt>
                <c:pt idx="783">
                  <c:v>11807471.2643677</c:v>
                </c:pt>
                <c:pt idx="784">
                  <c:v>11822413.7931033</c:v>
                </c:pt>
                <c:pt idx="785">
                  <c:v>11837356.321838999</c:v>
                </c:pt>
                <c:pt idx="786">
                  <c:v>11852298.8505746</c:v>
                </c:pt>
                <c:pt idx="787">
                  <c:v>11867241.3793102</c:v>
                </c:pt>
                <c:pt idx="788">
                  <c:v>11882183.908045899</c:v>
                </c:pt>
                <c:pt idx="789">
                  <c:v>11897126.4367815</c:v>
                </c:pt>
                <c:pt idx="790">
                  <c:v>11912068.9655171</c:v>
                </c:pt>
                <c:pt idx="791">
                  <c:v>11927011.4942527</c:v>
                </c:pt>
                <c:pt idx="792">
                  <c:v>11941954.022988399</c:v>
                </c:pt>
                <c:pt idx="793">
                  <c:v>11956896.551724</c:v>
                </c:pt>
                <c:pt idx="794">
                  <c:v>11971839.0804596</c:v>
                </c:pt>
                <c:pt idx="795">
                  <c:v>11986781.609195299</c:v>
                </c:pt>
                <c:pt idx="796">
                  <c:v>12001724.1379309</c:v>
                </c:pt>
                <c:pt idx="797">
                  <c:v>12016666.6666665</c:v>
                </c:pt>
                <c:pt idx="798">
                  <c:v>12031609.195402199</c:v>
                </c:pt>
                <c:pt idx="799">
                  <c:v>12046551.7241378</c:v>
                </c:pt>
                <c:pt idx="800">
                  <c:v>12061494.2528734</c:v>
                </c:pt>
                <c:pt idx="801">
                  <c:v>12076436.781609099</c:v>
                </c:pt>
                <c:pt idx="802">
                  <c:v>12091379.3103447</c:v>
                </c:pt>
                <c:pt idx="803">
                  <c:v>12106321.8390803</c:v>
                </c:pt>
                <c:pt idx="804">
                  <c:v>12121264.367815999</c:v>
                </c:pt>
                <c:pt idx="805">
                  <c:v>12136206.8965516</c:v>
                </c:pt>
                <c:pt idx="806">
                  <c:v>12151149.4252872</c:v>
                </c:pt>
                <c:pt idx="807">
                  <c:v>12166091.954022899</c:v>
                </c:pt>
                <c:pt idx="808">
                  <c:v>12181034.4827585</c:v>
                </c:pt>
                <c:pt idx="809">
                  <c:v>12195977.0114941</c:v>
                </c:pt>
                <c:pt idx="810">
                  <c:v>12210919.540229799</c:v>
                </c:pt>
                <c:pt idx="811">
                  <c:v>12225862.0689654</c:v>
                </c:pt>
                <c:pt idx="812">
                  <c:v>12240804.597701</c:v>
                </c:pt>
                <c:pt idx="813">
                  <c:v>12255747.126436699</c:v>
                </c:pt>
                <c:pt idx="814">
                  <c:v>12270689.6551723</c:v>
                </c:pt>
                <c:pt idx="815">
                  <c:v>12285632.1839079</c:v>
                </c:pt>
                <c:pt idx="816">
                  <c:v>12300574.7126435</c:v>
                </c:pt>
                <c:pt idx="817">
                  <c:v>12315517.2413792</c:v>
                </c:pt>
                <c:pt idx="818">
                  <c:v>12330459.7701148</c:v>
                </c:pt>
                <c:pt idx="819">
                  <c:v>12345402.2988504</c:v>
                </c:pt>
                <c:pt idx="820">
                  <c:v>12360344.8275861</c:v>
                </c:pt>
                <c:pt idx="821">
                  <c:v>12375287.3563217</c:v>
                </c:pt>
                <c:pt idx="822">
                  <c:v>12390229.8850573</c:v>
                </c:pt>
                <c:pt idx="823">
                  <c:v>12405172.413792999</c:v>
                </c:pt>
                <c:pt idx="824">
                  <c:v>12420114.9425286</c:v>
                </c:pt>
                <c:pt idx="825">
                  <c:v>12435057.4712642</c:v>
                </c:pt>
                <c:pt idx="826">
                  <c:v>12449999.999999899</c:v>
                </c:pt>
                <c:pt idx="827">
                  <c:v>12464942.5287355</c:v>
                </c:pt>
                <c:pt idx="828">
                  <c:v>12479885.0574711</c:v>
                </c:pt>
                <c:pt idx="829">
                  <c:v>12494827.586206799</c:v>
                </c:pt>
                <c:pt idx="830">
                  <c:v>12509770.1149424</c:v>
                </c:pt>
                <c:pt idx="831">
                  <c:v>12524712.643678</c:v>
                </c:pt>
                <c:pt idx="832">
                  <c:v>12539655.172413699</c:v>
                </c:pt>
                <c:pt idx="833">
                  <c:v>12554597.7011493</c:v>
                </c:pt>
                <c:pt idx="834">
                  <c:v>12569540.2298849</c:v>
                </c:pt>
                <c:pt idx="835">
                  <c:v>12584482.758620599</c:v>
                </c:pt>
                <c:pt idx="836">
                  <c:v>12599425.2873562</c:v>
                </c:pt>
                <c:pt idx="837">
                  <c:v>12614367.8160918</c:v>
                </c:pt>
                <c:pt idx="838">
                  <c:v>12629310.344827499</c:v>
                </c:pt>
                <c:pt idx="839">
                  <c:v>12644252.8735631</c:v>
                </c:pt>
                <c:pt idx="840">
                  <c:v>12659195.4022987</c:v>
                </c:pt>
                <c:pt idx="841">
                  <c:v>12674137.931034399</c:v>
                </c:pt>
                <c:pt idx="842">
                  <c:v>12689080.45977</c:v>
                </c:pt>
                <c:pt idx="843">
                  <c:v>12704022.9885056</c:v>
                </c:pt>
                <c:pt idx="844">
                  <c:v>12718965.5172412</c:v>
                </c:pt>
                <c:pt idx="845">
                  <c:v>12733908.0459769</c:v>
                </c:pt>
                <c:pt idx="846">
                  <c:v>12748850.5747125</c:v>
                </c:pt>
                <c:pt idx="847">
                  <c:v>12763793.1034481</c:v>
                </c:pt>
                <c:pt idx="848">
                  <c:v>12778735.6321838</c:v>
                </c:pt>
                <c:pt idx="849">
                  <c:v>12793678.1609194</c:v>
                </c:pt>
                <c:pt idx="850">
                  <c:v>12808620.689655</c:v>
                </c:pt>
                <c:pt idx="851">
                  <c:v>12823563.218390699</c:v>
                </c:pt>
                <c:pt idx="852">
                  <c:v>12838505.7471263</c:v>
                </c:pt>
                <c:pt idx="853">
                  <c:v>12853448.2758619</c:v>
                </c:pt>
                <c:pt idx="854">
                  <c:v>12868390.804597599</c:v>
                </c:pt>
                <c:pt idx="855">
                  <c:v>12883333.3333332</c:v>
                </c:pt>
                <c:pt idx="856">
                  <c:v>12898275.8620688</c:v>
                </c:pt>
                <c:pt idx="857">
                  <c:v>12913218.390804499</c:v>
                </c:pt>
                <c:pt idx="858">
                  <c:v>12928160.9195401</c:v>
                </c:pt>
                <c:pt idx="859">
                  <c:v>12943103.4482757</c:v>
                </c:pt>
                <c:pt idx="860">
                  <c:v>12958045.977011399</c:v>
                </c:pt>
                <c:pt idx="861">
                  <c:v>12972988.505747</c:v>
                </c:pt>
                <c:pt idx="862">
                  <c:v>12987931.0344826</c:v>
                </c:pt>
                <c:pt idx="863">
                  <c:v>13002873.563218299</c:v>
                </c:pt>
                <c:pt idx="864">
                  <c:v>13017816.0919539</c:v>
                </c:pt>
                <c:pt idx="865">
                  <c:v>13032758.6206895</c:v>
                </c:pt>
                <c:pt idx="866">
                  <c:v>13047701.149425199</c:v>
                </c:pt>
                <c:pt idx="867">
                  <c:v>13062643.6781608</c:v>
                </c:pt>
                <c:pt idx="868">
                  <c:v>13077586.2068964</c:v>
                </c:pt>
                <c:pt idx="869">
                  <c:v>13092528.735632</c:v>
                </c:pt>
                <c:pt idx="870">
                  <c:v>13107471.2643677</c:v>
                </c:pt>
                <c:pt idx="871">
                  <c:v>13122413.7931033</c:v>
                </c:pt>
                <c:pt idx="872">
                  <c:v>13137356.3218389</c:v>
                </c:pt>
                <c:pt idx="873">
                  <c:v>13152298.8505746</c:v>
                </c:pt>
                <c:pt idx="874">
                  <c:v>13167241.3793102</c:v>
                </c:pt>
                <c:pt idx="875">
                  <c:v>13182183.9080458</c:v>
                </c:pt>
                <c:pt idx="876">
                  <c:v>13197126.4367815</c:v>
                </c:pt>
                <c:pt idx="877">
                  <c:v>13212068.9655171</c:v>
                </c:pt>
                <c:pt idx="878">
                  <c:v>13227011.4942527</c:v>
                </c:pt>
                <c:pt idx="879">
                  <c:v>13241954.022988399</c:v>
                </c:pt>
                <c:pt idx="880">
                  <c:v>13256896.551724</c:v>
                </c:pt>
                <c:pt idx="881">
                  <c:v>13271839.0804596</c:v>
                </c:pt>
                <c:pt idx="882">
                  <c:v>13286781.609195299</c:v>
                </c:pt>
                <c:pt idx="883">
                  <c:v>13301724.1379309</c:v>
                </c:pt>
                <c:pt idx="884">
                  <c:v>13316666.6666665</c:v>
                </c:pt>
                <c:pt idx="885">
                  <c:v>13331609.195402199</c:v>
                </c:pt>
                <c:pt idx="886">
                  <c:v>13346551.7241378</c:v>
                </c:pt>
                <c:pt idx="887">
                  <c:v>13361494.2528734</c:v>
                </c:pt>
                <c:pt idx="888">
                  <c:v>13376436.781609099</c:v>
                </c:pt>
                <c:pt idx="889">
                  <c:v>13391379.3103447</c:v>
                </c:pt>
                <c:pt idx="890">
                  <c:v>13406321.8390803</c:v>
                </c:pt>
                <c:pt idx="891">
                  <c:v>13421264.367815999</c:v>
                </c:pt>
                <c:pt idx="892">
                  <c:v>13436206.8965516</c:v>
                </c:pt>
                <c:pt idx="893">
                  <c:v>13451149.4252872</c:v>
                </c:pt>
                <c:pt idx="894">
                  <c:v>13466091.954022899</c:v>
                </c:pt>
                <c:pt idx="895">
                  <c:v>13481034.4827585</c:v>
                </c:pt>
                <c:pt idx="896">
                  <c:v>13495977.0114941</c:v>
                </c:pt>
                <c:pt idx="897">
                  <c:v>13510919.540229701</c:v>
                </c:pt>
                <c:pt idx="898">
                  <c:v>13525862.0689654</c:v>
                </c:pt>
                <c:pt idx="899">
                  <c:v>13540804.597701</c:v>
                </c:pt>
                <c:pt idx="900">
                  <c:v>13555747.1264366</c:v>
                </c:pt>
                <c:pt idx="901">
                  <c:v>13570689.6551723</c:v>
                </c:pt>
                <c:pt idx="902">
                  <c:v>13585632.1839079</c:v>
                </c:pt>
                <c:pt idx="903">
                  <c:v>13600574.7126435</c:v>
                </c:pt>
                <c:pt idx="904">
                  <c:v>13615517.2413792</c:v>
                </c:pt>
                <c:pt idx="905">
                  <c:v>13630459.7701148</c:v>
                </c:pt>
                <c:pt idx="906">
                  <c:v>13645402.2988504</c:v>
                </c:pt>
                <c:pt idx="907">
                  <c:v>13660344.8275861</c:v>
                </c:pt>
                <c:pt idx="908">
                  <c:v>13675287.3563217</c:v>
                </c:pt>
                <c:pt idx="909">
                  <c:v>13690229.8850573</c:v>
                </c:pt>
                <c:pt idx="910">
                  <c:v>13705172.413792999</c:v>
                </c:pt>
                <c:pt idx="911">
                  <c:v>13720114.9425286</c:v>
                </c:pt>
                <c:pt idx="912">
                  <c:v>13735057.4712642</c:v>
                </c:pt>
                <c:pt idx="913">
                  <c:v>13749999.999999899</c:v>
                </c:pt>
                <c:pt idx="914">
                  <c:v>13764942.5287355</c:v>
                </c:pt>
                <c:pt idx="915">
                  <c:v>13779885.0574711</c:v>
                </c:pt>
                <c:pt idx="916">
                  <c:v>13794827.586206799</c:v>
                </c:pt>
                <c:pt idx="917">
                  <c:v>13809770.1149424</c:v>
                </c:pt>
                <c:pt idx="918">
                  <c:v>13824712.643678</c:v>
                </c:pt>
                <c:pt idx="919">
                  <c:v>13839655.172413699</c:v>
                </c:pt>
                <c:pt idx="920">
                  <c:v>13854597.7011493</c:v>
                </c:pt>
                <c:pt idx="921">
                  <c:v>13869540.2298849</c:v>
                </c:pt>
                <c:pt idx="922">
                  <c:v>13884482.758620501</c:v>
                </c:pt>
                <c:pt idx="923">
                  <c:v>13899425.2873562</c:v>
                </c:pt>
                <c:pt idx="924">
                  <c:v>13914367.8160918</c:v>
                </c:pt>
                <c:pt idx="925">
                  <c:v>13929310.344827401</c:v>
                </c:pt>
                <c:pt idx="926">
                  <c:v>13944252.8735631</c:v>
                </c:pt>
                <c:pt idx="927">
                  <c:v>13959195.4022987</c:v>
                </c:pt>
                <c:pt idx="928">
                  <c:v>13974137.9310343</c:v>
                </c:pt>
                <c:pt idx="929">
                  <c:v>13989080.45977</c:v>
                </c:pt>
                <c:pt idx="930">
                  <c:v>14004022.9885056</c:v>
                </c:pt>
                <c:pt idx="931">
                  <c:v>14018965.5172412</c:v>
                </c:pt>
                <c:pt idx="932">
                  <c:v>14033908.0459769</c:v>
                </c:pt>
                <c:pt idx="933">
                  <c:v>14048850.5747125</c:v>
                </c:pt>
                <c:pt idx="934">
                  <c:v>14063793.1034481</c:v>
                </c:pt>
                <c:pt idx="935">
                  <c:v>14078735.6321838</c:v>
                </c:pt>
                <c:pt idx="936">
                  <c:v>14093678.1609194</c:v>
                </c:pt>
                <c:pt idx="937">
                  <c:v>14108620.689655</c:v>
                </c:pt>
                <c:pt idx="938">
                  <c:v>14123563.218390699</c:v>
                </c:pt>
                <c:pt idx="939">
                  <c:v>14138505.7471263</c:v>
                </c:pt>
                <c:pt idx="940">
                  <c:v>14153448.2758619</c:v>
                </c:pt>
                <c:pt idx="941">
                  <c:v>14168390.804597599</c:v>
                </c:pt>
                <c:pt idx="942">
                  <c:v>14183333.3333332</c:v>
                </c:pt>
                <c:pt idx="943">
                  <c:v>14198275.8620688</c:v>
                </c:pt>
                <c:pt idx="944">
                  <c:v>14213218.390804499</c:v>
                </c:pt>
                <c:pt idx="945">
                  <c:v>14228160.9195401</c:v>
                </c:pt>
                <c:pt idx="946">
                  <c:v>14243103.4482757</c:v>
                </c:pt>
                <c:pt idx="947">
                  <c:v>14258045.977011399</c:v>
                </c:pt>
                <c:pt idx="948">
                  <c:v>14272988.505747</c:v>
                </c:pt>
                <c:pt idx="949">
                  <c:v>14287931.0344826</c:v>
                </c:pt>
                <c:pt idx="950">
                  <c:v>14302873.563218201</c:v>
                </c:pt>
                <c:pt idx="951">
                  <c:v>14317816.0919539</c:v>
                </c:pt>
                <c:pt idx="952">
                  <c:v>14332758.6206895</c:v>
                </c:pt>
                <c:pt idx="953">
                  <c:v>14347701.149425101</c:v>
                </c:pt>
                <c:pt idx="954">
                  <c:v>14362643.6781608</c:v>
                </c:pt>
                <c:pt idx="955">
                  <c:v>14377586.2068964</c:v>
                </c:pt>
                <c:pt idx="956">
                  <c:v>14392528.735632</c:v>
                </c:pt>
                <c:pt idx="957">
                  <c:v>14407471.2643677</c:v>
                </c:pt>
                <c:pt idx="958">
                  <c:v>14422413.7931033</c:v>
                </c:pt>
                <c:pt idx="959">
                  <c:v>14437356.3218389</c:v>
                </c:pt>
                <c:pt idx="960">
                  <c:v>14452298.8505746</c:v>
                </c:pt>
                <c:pt idx="961">
                  <c:v>14467241.3793102</c:v>
                </c:pt>
                <c:pt idx="962">
                  <c:v>14482183.9080458</c:v>
                </c:pt>
                <c:pt idx="963">
                  <c:v>14497126.4367815</c:v>
                </c:pt>
                <c:pt idx="964">
                  <c:v>14512068.9655171</c:v>
                </c:pt>
                <c:pt idx="965">
                  <c:v>14527011.4942527</c:v>
                </c:pt>
                <c:pt idx="966">
                  <c:v>14541954.022988399</c:v>
                </c:pt>
                <c:pt idx="967">
                  <c:v>14556896.551724</c:v>
                </c:pt>
                <c:pt idx="968">
                  <c:v>14571839.0804596</c:v>
                </c:pt>
                <c:pt idx="969">
                  <c:v>14586781.609195299</c:v>
                </c:pt>
                <c:pt idx="970">
                  <c:v>14601724.1379309</c:v>
                </c:pt>
                <c:pt idx="971">
                  <c:v>14616666.6666665</c:v>
                </c:pt>
                <c:pt idx="972">
                  <c:v>14631609.195402199</c:v>
                </c:pt>
                <c:pt idx="973">
                  <c:v>14646551.7241378</c:v>
                </c:pt>
                <c:pt idx="974">
                  <c:v>14661494.2528734</c:v>
                </c:pt>
                <c:pt idx="975">
                  <c:v>14676436.781609001</c:v>
                </c:pt>
                <c:pt idx="976">
                  <c:v>14691379.3103447</c:v>
                </c:pt>
                <c:pt idx="977">
                  <c:v>14706321.8390803</c:v>
                </c:pt>
                <c:pt idx="978">
                  <c:v>14721264.367815901</c:v>
                </c:pt>
                <c:pt idx="979">
                  <c:v>14736206.8965516</c:v>
                </c:pt>
                <c:pt idx="980">
                  <c:v>14751149.4252872</c:v>
                </c:pt>
                <c:pt idx="981">
                  <c:v>14766091.954022801</c:v>
                </c:pt>
                <c:pt idx="982">
                  <c:v>14781034.4827585</c:v>
                </c:pt>
                <c:pt idx="983">
                  <c:v>14795977.0114941</c:v>
                </c:pt>
                <c:pt idx="984">
                  <c:v>14810919.540229701</c:v>
                </c:pt>
                <c:pt idx="985">
                  <c:v>14825862.0689654</c:v>
                </c:pt>
                <c:pt idx="986">
                  <c:v>14840804.597701</c:v>
                </c:pt>
                <c:pt idx="987">
                  <c:v>14855747.1264366</c:v>
                </c:pt>
                <c:pt idx="988">
                  <c:v>14870689.6551723</c:v>
                </c:pt>
                <c:pt idx="989">
                  <c:v>14885632.1839079</c:v>
                </c:pt>
                <c:pt idx="990">
                  <c:v>14900574.7126435</c:v>
                </c:pt>
                <c:pt idx="991">
                  <c:v>14915517.2413792</c:v>
                </c:pt>
                <c:pt idx="992">
                  <c:v>14930459.7701148</c:v>
                </c:pt>
                <c:pt idx="993">
                  <c:v>14945402.2988504</c:v>
                </c:pt>
                <c:pt idx="994">
                  <c:v>14960344.8275861</c:v>
                </c:pt>
                <c:pt idx="995">
                  <c:v>14975287.3563217</c:v>
                </c:pt>
                <c:pt idx="996">
                  <c:v>14990229.8850573</c:v>
                </c:pt>
                <c:pt idx="997">
                  <c:v>15005172.413792999</c:v>
                </c:pt>
                <c:pt idx="998">
                  <c:v>15020114.9425286</c:v>
                </c:pt>
                <c:pt idx="999">
                  <c:v>15035057.4712642</c:v>
                </c:pt>
                <c:pt idx="1000">
                  <c:v>15049999.999999899</c:v>
                </c:pt>
                <c:pt idx="1001">
                  <c:v>15064942.5287355</c:v>
                </c:pt>
                <c:pt idx="1002">
                  <c:v>15079885.0574711</c:v>
                </c:pt>
                <c:pt idx="1003">
                  <c:v>15094827.586206701</c:v>
                </c:pt>
                <c:pt idx="1004">
                  <c:v>15109770.1149424</c:v>
                </c:pt>
                <c:pt idx="1005">
                  <c:v>15124712.643678</c:v>
                </c:pt>
                <c:pt idx="1006">
                  <c:v>15139655.172413601</c:v>
                </c:pt>
                <c:pt idx="1007">
                  <c:v>15154597.7011493</c:v>
                </c:pt>
                <c:pt idx="1008">
                  <c:v>15169540.2298849</c:v>
                </c:pt>
                <c:pt idx="1009">
                  <c:v>15184482.758620501</c:v>
                </c:pt>
                <c:pt idx="1010">
                  <c:v>15199425.2873562</c:v>
                </c:pt>
                <c:pt idx="1011">
                  <c:v>15214367.8160918</c:v>
                </c:pt>
                <c:pt idx="1012">
                  <c:v>15229310.344827401</c:v>
                </c:pt>
                <c:pt idx="1013">
                  <c:v>15244252.8735631</c:v>
                </c:pt>
                <c:pt idx="1014">
                  <c:v>15259195.4022987</c:v>
                </c:pt>
                <c:pt idx="1015">
                  <c:v>15274137.9310343</c:v>
                </c:pt>
                <c:pt idx="1016">
                  <c:v>15289080.45977</c:v>
                </c:pt>
                <c:pt idx="1017">
                  <c:v>15304022.9885056</c:v>
                </c:pt>
                <c:pt idx="1018">
                  <c:v>15318965.5172412</c:v>
                </c:pt>
                <c:pt idx="1019">
                  <c:v>15333908.0459769</c:v>
                </c:pt>
                <c:pt idx="1020">
                  <c:v>15348850.5747125</c:v>
                </c:pt>
                <c:pt idx="1021">
                  <c:v>15363793.1034481</c:v>
                </c:pt>
                <c:pt idx="1022">
                  <c:v>15378735.6321838</c:v>
                </c:pt>
                <c:pt idx="1023">
                  <c:v>15393678.1609194</c:v>
                </c:pt>
                <c:pt idx="1024">
                  <c:v>15408620.689655</c:v>
                </c:pt>
                <c:pt idx="1025">
                  <c:v>15423563.218390699</c:v>
                </c:pt>
                <c:pt idx="1026">
                  <c:v>15438505.7471263</c:v>
                </c:pt>
                <c:pt idx="1027">
                  <c:v>15453448.2758619</c:v>
                </c:pt>
                <c:pt idx="1028">
                  <c:v>15468390.804597501</c:v>
                </c:pt>
                <c:pt idx="1029">
                  <c:v>15483333.3333332</c:v>
                </c:pt>
                <c:pt idx="1030">
                  <c:v>15498275.8620688</c:v>
                </c:pt>
                <c:pt idx="1031">
                  <c:v>15513218.390804401</c:v>
                </c:pt>
                <c:pt idx="1032">
                  <c:v>15528160.9195401</c:v>
                </c:pt>
                <c:pt idx="1033">
                  <c:v>15543103.4482757</c:v>
                </c:pt>
                <c:pt idx="1034">
                  <c:v>15558045.977011301</c:v>
                </c:pt>
                <c:pt idx="1035">
                  <c:v>15572988.505747</c:v>
                </c:pt>
                <c:pt idx="1036">
                  <c:v>15587931.0344826</c:v>
                </c:pt>
                <c:pt idx="1037">
                  <c:v>15602873.563218201</c:v>
                </c:pt>
                <c:pt idx="1038">
                  <c:v>15617816.0919539</c:v>
                </c:pt>
                <c:pt idx="1039">
                  <c:v>15632758.6206895</c:v>
                </c:pt>
                <c:pt idx="1040">
                  <c:v>15647701.149425101</c:v>
                </c:pt>
                <c:pt idx="1041">
                  <c:v>15662643.6781608</c:v>
                </c:pt>
                <c:pt idx="1042">
                  <c:v>15677586.2068964</c:v>
                </c:pt>
                <c:pt idx="1043">
                  <c:v>15692528.735632</c:v>
                </c:pt>
                <c:pt idx="1044">
                  <c:v>15707471.2643677</c:v>
                </c:pt>
                <c:pt idx="1045">
                  <c:v>15722413.7931033</c:v>
                </c:pt>
                <c:pt idx="1046">
                  <c:v>15737356.3218389</c:v>
                </c:pt>
                <c:pt idx="1047">
                  <c:v>15752298.8505746</c:v>
                </c:pt>
                <c:pt idx="1048">
                  <c:v>15767241.3793102</c:v>
                </c:pt>
                <c:pt idx="1049">
                  <c:v>15782183.9080458</c:v>
                </c:pt>
                <c:pt idx="1050">
                  <c:v>15797126.4367815</c:v>
                </c:pt>
                <c:pt idx="1051">
                  <c:v>15812068.9655171</c:v>
                </c:pt>
                <c:pt idx="1052">
                  <c:v>15827011.4942527</c:v>
                </c:pt>
                <c:pt idx="1053">
                  <c:v>15841954.022988399</c:v>
                </c:pt>
                <c:pt idx="1054">
                  <c:v>15856896.551724</c:v>
                </c:pt>
                <c:pt idx="1055">
                  <c:v>15871839.0804596</c:v>
                </c:pt>
                <c:pt idx="1056">
                  <c:v>15886781.609195201</c:v>
                </c:pt>
                <c:pt idx="1057">
                  <c:v>15901724.1379309</c:v>
                </c:pt>
                <c:pt idx="1058">
                  <c:v>15916666.6666665</c:v>
                </c:pt>
                <c:pt idx="1059">
                  <c:v>15931609.195402101</c:v>
                </c:pt>
                <c:pt idx="1060">
                  <c:v>15946551.7241378</c:v>
                </c:pt>
                <c:pt idx="1061">
                  <c:v>15961494.2528734</c:v>
                </c:pt>
                <c:pt idx="1062">
                  <c:v>15976436.781609001</c:v>
                </c:pt>
                <c:pt idx="1063">
                  <c:v>15991379.3103447</c:v>
                </c:pt>
                <c:pt idx="1064">
                  <c:v>16006321.8390803</c:v>
                </c:pt>
                <c:pt idx="1065">
                  <c:v>16021264.367815901</c:v>
                </c:pt>
                <c:pt idx="1066">
                  <c:v>16036206.8965516</c:v>
                </c:pt>
                <c:pt idx="1067">
                  <c:v>16051149.4252872</c:v>
                </c:pt>
                <c:pt idx="1068">
                  <c:v>16066091.954022801</c:v>
                </c:pt>
                <c:pt idx="1069">
                  <c:v>16081034.4827585</c:v>
                </c:pt>
                <c:pt idx="1070">
                  <c:v>16095977.0114941</c:v>
                </c:pt>
                <c:pt idx="1071">
                  <c:v>16110919.540229701</c:v>
                </c:pt>
                <c:pt idx="1072">
                  <c:v>16125862.0689654</c:v>
                </c:pt>
                <c:pt idx="1073">
                  <c:v>16140804.597701</c:v>
                </c:pt>
                <c:pt idx="1074">
                  <c:v>16155747.1264366</c:v>
                </c:pt>
                <c:pt idx="1075">
                  <c:v>16170689.6551723</c:v>
                </c:pt>
                <c:pt idx="1076">
                  <c:v>16185632.1839079</c:v>
                </c:pt>
                <c:pt idx="1077">
                  <c:v>16200574.7126435</c:v>
                </c:pt>
                <c:pt idx="1078">
                  <c:v>16215517.2413792</c:v>
                </c:pt>
                <c:pt idx="1079">
                  <c:v>16230459.7701148</c:v>
                </c:pt>
                <c:pt idx="1080">
                  <c:v>16245402.2988504</c:v>
                </c:pt>
                <c:pt idx="1081">
                  <c:v>16260344.8275861</c:v>
                </c:pt>
                <c:pt idx="1082">
                  <c:v>16275287.3563217</c:v>
                </c:pt>
                <c:pt idx="1083">
                  <c:v>16290229.8850573</c:v>
                </c:pt>
                <c:pt idx="1084">
                  <c:v>16305172.413792901</c:v>
                </c:pt>
                <c:pt idx="1085">
                  <c:v>16320114.9425286</c:v>
                </c:pt>
                <c:pt idx="1086">
                  <c:v>16335057.4712642</c:v>
                </c:pt>
                <c:pt idx="1087">
                  <c:v>16349999.999999801</c:v>
                </c:pt>
                <c:pt idx="1088">
                  <c:v>16364942.5287355</c:v>
                </c:pt>
                <c:pt idx="1089">
                  <c:v>16379885.0574711</c:v>
                </c:pt>
                <c:pt idx="1090">
                  <c:v>16394827.586206701</c:v>
                </c:pt>
                <c:pt idx="1091">
                  <c:v>16409770.1149424</c:v>
                </c:pt>
                <c:pt idx="1092">
                  <c:v>16424712.643678</c:v>
                </c:pt>
                <c:pt idx="1093">
                  <c:v>16439655.172413601</c:v>
                </c:pt>
                <c:pt idx="1094">
                  <c:v>16454597.7011493</c:v>
                </c:pt>
                <c:pt idx="1095">
                  <c:v>16469540.2298849</c:v>
                </c:pt>
                <c:pt idx="1096">
                  <c:v>16484482.758620501</c:v>
                </c:pt>
                <c:pt idx="1097">
                  <c:v>16499425.2873562</c:v>
                </c:pt>
                <c:pt idx="1098">
                  <c:v>16514367.8160918</c:v>
                </c:pt>
                <c:pt idx="1099">
                  <c:v>16529310.344827401</c:v>
                </c:pt>
                <c:pt idx="1100">
                  <c:v>16544252.8735631</c:v>
                </c:pt>
                <c:pt idx="1101">
                  <c:v>16559195.4022987</c:v>
                </c:pt>
                <c:pt idx="1102">
                  <c:v>16574137.9310343</c:v>
                </c:pt>
                <c:pt idx="1103">
                  <c:v>16589080.45977</c:v>
                </c:pt>
                <c:pt idx="1104">
                  <c:v>16604022.9885056</c:v>
                </c:pt>
                <c:pt idx="1105">
                  <c:v>16618965.5172412</c:v>
                </c:pt>
                <c:pt idx="1106">
                  <c:v>16633908.0459769</c:v>
                </c:pt>
                <c:pt idx="1107">
                  <c:v>16648850.5747125</c:v>
                </c:pt>
                <c:pt idx="1108">
                  <c:v>16663793.1034481</c:v>
                </c:pt>
                <c:pt idx="1109">
                  <c:v>16678735.632183701</c:v>
                </c:pt>
                <c:pt idx="1110">
                  <c:v>16693678.1609194</c:v>
                </c:pt>
                <c:pt idx="1111">
                  <c:v>16708620.689655</c:v>
                </c:pt>
                <c:pt idx="1112">
                  <c:v>16723563.218390601</c:v>
                </c:pt>
                <c:pt idx="1113">
                  <c:v>16738505.7471263</c:v>
                </c:pt>
                <c:pt idx="1114">
                  <c:v>16753448.2758619</c:v>
                </c:pt>
                <c:pt idx="1115">
                  <c:v>16768390.804597501</c:v>
                </c:pt>
                <c:pt idx="1116">
                  <c:v>16783333.333333202</c:v>
                </c:pt>
                <c:pt idx="1117">
                  <c:v>16798275.862068798</c:v>
                </c:pt>
                <c:pt idx="1118">
                  <c:v>16813218.390804399</c:v>
                </c:pt>
                <c:pt idx="1119">
                  <c:v>16828160.9195401</c:v>
                </c:pt>
                <c:pt idx="1120">
                  <c:v>16843103.4482757</c:v>
                </c:pt>
                <c:pt idx="1121">
                  <c:v>16858045.977011301</c:v>
                </c:pt>
                <c:pt idx="1122">
                  <c:v>16872988.505747002</c:v>
                </c:pt>
                <c:pt idx="1123">
                  <c:v>16887931.034482598</c:v>
                </c:pt>
                <c:pt idx="1124">
                  <c:v>16902873.563218199</c:v>
                </c:pt>
                <c:pt idx="1125">
                  <c:v>16917816.0919539</c:v>
                </c:pt>
                <c:pt idx="1126">
                  <c:v>16932758.6206895</c:v>
                </c:pt>
                <c:pt idx="1127">
                  <c:v>16947701.149425101</c:v>
                </c:pt>
                <c:pt idx="1128">
                  <c:v>16962643.678160802</c:v>
                </c:pt>
                <c:pt idx="1129">
                  <c:v>16977586.206896398</c:v>
                </c:pt>
                <c:pt idx="1130">
                  <c:v>16992528.735631999</c:v>
                </c:pt>
                <c:pt idx="1131">
                  <c:v>17007471.2643677</c:v>
                </c:pt>
                <c:pt idx="1132">
                  <c:v>17022413.7931033</c:v>
                </c:pt>
                <c:pt idx="1133">
                  <c:v>17037356.321839001</c:v>
                </c:pt>
                <c:pt idx="1134">
                  <c:v>17052298.850574601</c:v>
                </c:pt>
                <c:pt idx="1135">
                  <c:v>17067241.379310202</c:v>
                </c:pt>
                <c:pt idx="1136">
                  <c:v>17082183.908045899</c:v>
                </c:pt>
                <c:pt idx="1137">
                  <c:v>17097126.4367815</c:v>
                </c:pt>
                <c:pt idx="1138">
                  <c:v>17112068.9655171</c:v>
                </c:pt>
                <c:pt idx="1139">
                  <c:v>17127011.494252801</c:v>
                </c:pt>
                <c:pt idx="1140">
                  <c:v>17141954.022988401</c:v>
                </c:pt>
                <c:pt idx="1141">
                  <c:v>17156896.551724002</c:v>
                </c:pt>
                <c:pt idx="1142">
                  <c:v>17171839.080459699</c:v>
                </c:pt>
                <c:pt idx="1143">
                  <c:v>17186781.609195299</c:v>
                </c:pt>
                <c:pt idx="1144">
                  <c:v>17201724.1379309</c:v>
                </c:pt>
                <c:pt idx="1145">
                  <c:v>17216666.666666601</c:v>
                </c:pt>
                <c:pt idx="1146">
                  <c:v>17231609.195402201</c:v>
                </c:pt>
                <c:pt idx="1147">
                  <c:v>17246551.724137802</c:v>
                </c:pt>
                <c:pt idx="1148">
                  <c:v>17261494.252873499</c:v>
                </c:pt>
                <c:pt idx="1149">
                  <c:v>17276436.781609099</c:v>
                </c:pt>
                <c:pt idx="1150">
                  <c:v>17291379.3103447</c:v>
                </c:pt>
                <c:pt idx="1151">
                  <c:v>17306321.839080401</c:v>
                </c:pt>
                <c:pt idx="1152">
                  <c:v>17321264.367816001</c:v>
                </c:pt>
                <c:pt idx="1153">
                  <c:v>17336206.896551602</c:v>
                </c:pt>
                <c:pt idx="1154">
                  <c:v>17351149.425287299</c:v>
                </c:pt>
                <c:pt idx="1155">
                  <c:v>17366091.954022899</c:v>
                </c:pt>
                <c:pt idx="1156">
                  <c:v>17381034.4827585</c:v>
                </c:pt>
                <c:pt idx="1157">
                  <c:v>17395977.011494201</c:v>
                </c:pt>
                <c:pt idx="1158">
                  <c:v>17410919.540229801</c:v>
                </c:pt>
                <c:pt idx="1159">
                  <c:v>17425862.068965402</c:v>
                </c:pt>
                <c:pt idx="1160">
                  <c:v>17440804.597701099</c:v>
                </c:pt>
                <c:pt idx="1161">
                  <c:v>17455747.126436699</c:v>
                </c:pt>
                <c:pt idx="1162">
                  <c:v>17470689.6551723</c:v>
                </c:pt>
                <c:pt idx="1163">
                  <c:v>17485632.183908001</c:v>
                </c:pt>
                <c:pt idx="1164">
                  <c:v>17500574.712643601</c:v>
                </c:pt>
                <c:pt idx="1165">
                  <c:v>17515517.241379201</c:v>
                </c:pt>
                <c:pt idx="1166">
                  <c:v>17530459.770114899</c:v>
                </c:pt>
                <c:pt idx="1167">
                  <c:v>17545402.298850499</c:v>
                </c:pt>
                <c:pt idx="1168">
                  <c:v>17560344.8275861</c:v>
                </c:pt>
                <c:pt idx="1169">
                  <c:v>17575287.356321801</c:v>
                </c:pt>
                <c:pt idx="1170">
                  <c:v>17590229.885057401</c:v>
                </c:pt>
                <c:pt idx="1171">
                  <c:v>17605172.413793001</c:v>
                </c:pt>
                <c:pt idx="1172">
                  <c:v>17620114.942528699</c:v>
                </c:pt>
                <c:pt idx="1173">
                  <c:v>17635057.471264299</c:v>
                </c:pt>
                <c:pt idx="1174">
                  <c:v>17649999.999999899</c:v>
                </c:pt>
                <c:pt idx="1175">
                  <c:v>17664942.5287356</c:v>
                </c:pt>
                <c:pt idx="1176">
                  <c:v>17679885.057471201</c:v>
                </c:pt>
                <c:pt idx="1177">
                  <c:v>17694827.586206801</c:v>
                </c:pt>
                <c:pt idx="1178">
                  <c:v>17709770.114942499</c:v>
                </c:pt>
                <c:pt idx="1179">
                  <c:v>17724712.643678099</c:v>
                </c:pt>
                <c:pt idx="1180">
                  <c:v>17739655.172413699</c:v>
                </c:pt>
                <c:pt idx="1181">
                  <c:v>17754597.7011494</c:v>
                </c:pt>
                <c:pt idx="1182">
                  <c:v>17769540.229885001</c:v>
                </c:pt>
                <c:pt idx="1183">
                  <c:v>17784482.758620601</c:v>
                </c:pt>
                <c:pt idx="1184">
                  <c:v>17799425.287356298</c:v>
                </c:pt>
                <c:pt idx="1185">
                  <c:v>17814367.816091899</c:v>
                </c:pt>
                <c:pt idx="1186">
                  <c:v>17829310.3448276</c:v>
                </c:pt>
                <c:pt idx="1187">
                  <c:v>17844252.8735632</c:v>
                </c:pt>
                <c:pt idx="1188">
                  <c:v>17859195.402298801</c:v>
                </c:pt>
                <c:pt idx="1189">
                  <c:v>17874137.931034502</c:v>
                </c:pt>
                <c:pt idx="1190">
                  <c:v>17889080.459770098</c:v>
                </c:pt>
                <c:pt idx="1191">
                  <c:v>17904022.988505699</c:v>
                </c:pt>
                <c:pt idx="1192">
                  <c:v>17918965.5172414</c:v>
                </c:pt>
                <c:pt idx="1193">
                  <c:v>17933908.045977</c:v>
                </c:pt>
                <c:pt idx="1194">
                  <c:v>17948850.574712601</c:v>
                </c:pt>
                <c:pt idx="1195">
                  <c:v>17963793.103448302</c:v>
                </c:pt>
                <c:pt idx="1196">
                  <c:v>17978735.632183898</c:v>
                </c:pt>
                <c:pt idx="1197">
                  <c:v>17993678.160919499</c:v>
                </c:pt>
                <c:pt idx="1198">
                  <c:v>18008620.6896552</c:v>
                </c:pt>
                <c:pt idx="1199">
                  <c:v>18023563.2183908</c:v>
                </c:pt>
                <c:pt idx="1200">
                  <c:v>18038505.7471264</c:v>
                </c:pt>
                <c:pt idx="1201">
                  <c:v>18053448.275862101</c:v>
                </c:pt>
                <c:pt idx="1202">
                  <c:v>18068390.804597698</c:v>
                </c:pt>
                <c:pt idx="1203">
                  <c:v>18083333.333333299</c:v>
                </c:pt>
                <c:pt idx="1204">
                  <c:v>18098275.862069</c:v>
                </c:pt>
                <c:pt idx="1205">
                  <c:v>18113218.3908046</c:v>
                </c:pt>
                <c:pt idx="1206">
                  <c:v>18128160.9195402</c:v>
                </c:pt>
                <c:pt idx="1207">
                  <c:v>18143103.448275901</c:v>
                </c:pt>
                <c:pt idx="1208">
                  <c:v>18158045.977011502</c:v>
                </c:pt>
                <c:pt idx="1209">
                  <c:v>18172988.505747098</c:v>
                </c:pt>
                <c:pt idx="1210">
                  <c:v>18187931.034482799</c:v>
                </c:pt>
                <c:pt idx="1211">
                  <c:v>18202873.5632184</c:v>
                </c:pt>
                <c:pt idx="1212">
                  <c:v>18217816.091954</c:v>
                </c:pt>
                <c:pt idx="1213">
                  <c:v>18232758.620689701</c:v>
                </c:pt>
                <c:pt idx="1214">
                  <c:v>18247701.149425302</c:v>
                </c:pt>
                <c:pt idx="1215">
                  <c:v>18262643.678160898</c:v>
                </c:pt>
                <c:pt idx="1216">
                  <c:v>18277586.206896599</c:v>
                </c:pt>
                <c:pt idx="1217">
                  <c:v>18292528.7356322</c:v>
                </c:pt>
                <c:pt idx="1218">
                  <c:v>18307471.2643678</c:v>
                </c:pt>
                <c:pt idx="1219">
                  <c:v>18322413.793103501</c:v>
                </c:pt>
                <c:pt idx="1220">
                  <c:v>18337356.321839102</c:v>
                </c:pt>
                <c:pt idx="1221">
                  <c:v>18352298.850574698</c:v>
                </c:pt>
                <c:pt idx="1222">
                  <c:v>18367241.379310399</c:v>
                </c:pt>
                <c:pt idx="1223">
                  <c:v>18382183.908046</c:v>
                </c:pt>
                <c:pt idx="1224">
                  <c:v>18397126.4367816</c:v>
                </c:pt>
                <c:pt idx="1225">
                  <c:v>18412068.965517301</c:v>
                </c:pt>
                <c:pt idx="1226">
                  <c:v>18427011.494252902</c:v>
                </c:pt>
                <c:pt idx="1227">
                  <c:v>18441954.022988498</c:v>
                </c:pt>
                <c:pt idx="1228">
                  <c:v>18456896.551724199</c:v>
                </c:pt>
                <c:pt idx="1229">
                  <c:v>18471839.0804598</c:v>
                </c:pt>
                <c:pt idx="1230">
                  <c:v>18486781.6091954</c:v>
                </c:pt>
                <c:pt idx="1231">
                  <c:v>18501724.137931101</c:v>
                </c:pt>
                <c:pt idx="1232">
                  <c:v>18516666.666666701</c:v>
                </c:pt>
                <c:pt idx="1233">
                  <c:v>18531609.195402302</c:v>
                </c:pt>
                <c:pt idx="1234">
                  <c:v>18546551.724137999</c:v>
                </c:pt>
                <c:pt idx="1235">
                  <c:v>18561494.2528736</c:v>
                </c:pt>
                <c:pt idx="1236">
                  <c:v>18576436.7816092</c:v>
                </c:pt>
                <c:pt idx="1237">
                  <c:v>18591379.310344901</c:v>
                </c:pt>
                <c:pt idx="1238">
                  <c:v>18606321.839080501</c:v>
                </c:pt>
                <c:pt idx="1239">
                  <c:v>18621264.367816102</c:v>
                </c:pt>
                <c:pt idx="1240">
                  <c:v>18636206.896551799</c:v>
                </c:pt>
                <c:pt idx="1241">
                  <c:v>18651149.425287399</c:v>
                </c:pt>
                <c:pt idx="1242">
                  <c:v>18666091.9540231</c:v>
                </c:pt>
                <c:pt idx="1243">
                  <c:v>18681034.482758701</c:v>
                </c:pt>
                <c:pt idx="1244">
                  <c:v>18695977.011494301</c:v>
                </c:pt>
                <c:pt idx="1245">
                  <c:v>18710919.540229999</c:v>
                </c:pt>
                <c:pt idx="1246">
                  <c:v>18725862.068965599</c:v>
                </c:pt>
                <c:pt idx="1247">
                  <c:v>18740804.597701199</c:v>
                </c:pt>
                <c:pt idx="1248">
                  <c:v>18755747.1264369</c:v>
                </c:pt>
                <c:pt idx="1249">
                  <c:v>18770689.655172501</c:v>
                </c:pt>
                <c:pt idx="1250">
                  <c:v>18785632.183908101</c:v>
                </c:pt>
                <c:pt idx="1251">
                  <c:v>18800574.712643798</c:v>
                </c:pt>
                <c:pt idx="1252">
                  <c:v>18815517.241379399</c:v>
                </c:pt>
                <c:pt idx="1253">
                  <c:v>18830459.770114999</c:v>
                </c:pt>
                <c:pt idx="1254">
                  <c:v>18845402.2988507</c:v>
                </c:pt>
                <c:pt idx="1255">
                  <c:v>18860344.827586301</c:v>
                </c:pt>
                <c:pt idx="1256">
                  <c:v>18875287.356321901</c:v>
                </c:pt>
                <c:pt idx="1257">
                  <c:v>18890229.885057598</c:v>
                </c:pt>
                <c:pt idx="1258">
                  <c:v>18905172.413793199</c:v>
                </c:pt>
                <c:pt idx="1259">
                  <c:v>18920114.942528799</c:v>
                </c:pt>
                <c:pt idx="1260">
                  <c:v>18935057.4712645</c:v>
                </c:pt>
                <c:pt idx="1261">
                  <c:v>18950000.000000101</c:v>
                </c:pt>
                <c:pt idx="1262">
                  <c:v>18964942.528735701</c:v>
                </c:pt>
                <c:pt idx="1263">
                  <c:v>18979885.057471398</c:v>
                </c:pt>
                <c:pt idx="1264">
                  <c:v>18994827.586206999</c:v>
                </c:pt>
                <c:pt idx="1265">
                  <c:v>19009770.114942599</c:v>
                </c:pt>
                <c:pt idx="1266">
                  <c:v>19024712.6436783</c:v>
                </c:pt>
                <c:pt idx="1267">
                  <c:v>19039655.1724139</c:v>
                </c:pt>
                <c:pt idx="1268">
                  <c:v>19054597.701149501</c:v>
                </c:pt>
                <c:pt idx="1269">
                  <c:v>19069540.229885198</c:v>
                </c:pt>
                <c:pt idx="1270">
                  <c:v>19084482.758620799</c:v>
                </c:pt>
                <c:pt idx="1271">
                  <c:v>19099425.287356399</c:v>
                </c:pt>
                <c:pt idx="1272">
                  <c:v>19114367.8160921</c:v>
                </c:pt>
                <c:pt idx="1273">
                  <c:v>19129310.3448277</c:v>
                </c:pt>
                <c:pt idx="1274">
                  <c:v>19144252.873563301</c:v>
                </c:pt>
                <c:pt idx="1275">
                  <c:v>19159195.402299002</c:v>
                </c:pt>
                <c:pt idx="1276">
                  <c:v>19174137.931034598</c:v>
                </c:pt>
                <c:pt idx="1277">
                  <c:v>19189080.459770199</c:v>
                </c:pt>
                <c:pt idx="1278">
                  <c:v>19204022.9885059</c:v>
                </c:pt>
                <c:pt idx="1279">
                  <c:v>19218965.5172415</c:v>
                </c:pt>
                <c:pt idx="1280">
                  <c:v>19233908.045977101</c:v>
                </c:pt>
                <c:pt idx="1281">
                  <c:v>19248850.574712802</c:v>
                </c:pt>
                <c:pt idx="1282">
                  <c:v>19263793.103448398</c:v>
                </c:pt>
                <c:pt idx="1283">
                  <c:v>19278735.632183999</c:v>
                </c:pt>
                <c:pt idx="1284">
                  <c:v>19293678.1609197</c:v>
                </c:pt>
                <c:pt idx="1285">
                  <c:v>19308620.6896553</c:v>
                </c:pt>
                <c:pt idx="1286">
                  <c:v>19323563.218390901</c:v>
                </c:pt>
                <c:pt idx="1287">
                  <c:v>19338505.747126602</c:v>
                </c:pt>
                <c:pt idx="1288">
                  <c:v>19353448.275862198</c:v>
                </c:pt>
                <c:pt idx="1289">
                  <c:v>19368390.804597799</c:v>
                </c:pt>
                <c:pt idx="1290">
                  <c:v>19383333.3333335</c:v>
                </c:pt>
                <c:pt idx="1291">
                  <c:v>19398275.8620691</c:v>
                </c:pt>
                <c:pt idx="1292">
                  <c:v>19413218.390804701</c:v>
                </c:pt>
                <c:pt idx="1293">
                  <c:v>19428160.919540402</c:v>
                </c:pt>
                <c:pt idx="1294">
                  <c:v>19443103.448275998</c:v>
                </c:pt>
                <c:pt idx="1295">
                  <c:v>19458045.977011599</c:v>
                </c:pt>
                <c:pt idx="1296">
                  <c:v>19472988.5057473</c:v>
                </c:pt>
                <c:pt idx="1297">
                  <c:v>19487931.0344829</c:v>
                </c:pt>
                <c:pt idx="1298">
                  <c:v>19502873.563218601</c:v>
                </c:pt>
                <c:pt idx="1299">
                  <c:v>19517816.091954201</c:v>
                </c:pt>
                <c:pt idx="1300">
                  <c:v>19532758.620689798</c:v>
                </c:pt>
                <c:pt idx="1301">
                  <c:v>19547701.149425499</c:v>
                </c:pt>
                <c:pt idx="1302">
                  <c:v>19562643.6781611</c:v>
                </c:pt>
                <c:pt idx="1303">
                  <c:v>19577586.2068967</c:v>
                </c:pt>
                <c:pt idx="1304">
                  <c:v>19592528.735632401</c:v>
                </c:pt>
                <c:pt idx="1305">
                  <c:v>19607471.264368001</c:v>
                </c:pt>
                <c:pt idx="1306">
                  <c:v>19622413.793103602</c:v>
                </c:pt>
                <c:pt idx="1307">
                  <c:v>19637356.321839299</c:v>
                </c:pt>
                <c:pt idx="1308">
                  <c:v>19652298.850574899</c:v>
                </c:pt>
                <c:pt idx="1309">
                  <c:v>19667241.3793105</c:v>
                </c:pt>
                <c:pt idx="1310">
                  <c:v>19682183.908046201</c:v>
                </c:pt>
                <c:pt idx="1311">
                  <c:v>19697126.436781801</c:v>
                </c:pt>
                <c:pt idx="1312">
                  <c:v>19712068.965517402</c:v>
                </c:pt>
                <c:pt idx="1313">
                  <c:v>19727011.494253099</c:v>
                </c:pt>
                <c:pt idx="1314">
                  <c:v>19741954.022988699</c:v>
                </c:pt>
                <c:pt idx="1315">
                  <c:v>19756896.5517243</c:v>
                </c:pt>
                <c:pt idx="1316">
                  <c:v>19771839.080460001</c:v>
                </c:pt>
                <c:pt idx="1317">
                  <c:v>19786781.609195601</c:v>
                </c:pt>
                <c:pt idx="1318">
                  <c:v>19801724.137931202</c:v>
                </c:pt>
                <c:pt idx="1319">
                  <c:v>19816666.666666899</c:v>
                </c:pt>
                <c:pt idx="1320">
                  <c:v>19831609.195402499</c:v>
                </c:pt>
                <c:pt idx="1321">
                  <c:v>19846551.7241381</c:v>
                </c:pt>
                <c:pt idx="1322">
                  <c:v>19861494.252873801</c:v>
                </c:pt>
                <c:pt idx="1323">
                  <c:v>19876436.781609401</c:v>
                </c:pt>
                <c:pt idx="1324">
                  <c:v>19891379.310345002</c:v>
                </c:pt>
                <c:pt idx="1325">
                  <c:v>19906321.839080699</c:v>
                </c:pt>
                <c:pt idx="1326">
                  <c:v>19921264.367816299</c:v>
                </c:pt>
                <c:pt idx="1327">
                  <c:v>19936206.8965519</c:v>
                </c:pt>
                <c:pt idx="1328">
                  <c:v>19951149.425287601</c:v>
                </c:pt>
                <c:pt idx="1329">
                  <c:v>19966091.954023201</c:v>
                </c:pt>
                <c:pt idx="1330">
                  <c:v>19981034.482758801</c:v>
                </c:pt>
                <c:pt idx="1331">
                  <c:v>19995977.011494499</c:v>
                </c:pt>
                <c:pt idx="1332">
                  <c:v>20010919.540230099</c:v>
                </c:pt>
                <c:pt idx="1333">
                  <c:v>20025862.0689657</c:v>
                </c:pt>
                <c:pt idx="1334">
                  <c:v>20040804.597701401</c:v>
                </c:pt>
                <c:pt idx="1335">
                  <c:v>20055747.126437001</c:v>
                </c:pt>
                <c:pt idx="1336">
                  <c:v>20070689.655172601</c:v>
                </c:pt>
                <c:pt idx="1337">
                  <c:v>20085632.183908299</c:v>
                </c:pt>
                <c:pt idx="1338">
                  <c:v>20100574.712643899</c:v>
                </c:pt>
                <c:pt idx="1339">
                  <c:v>20115517.241379499</c:v>
                </c:pt>
                <c:pt idx="1340">
                  <c:v>20130459.7701152</c:v>
                </c:pt>
                <c:pt idx="1341">
                  <c:v>20145402.298850801</c:v>
                </c:pt>
                <c:pt idx="1342">
                  <c:v>20160344.827586401</c:v>
                </c:pt>
                <c:pt idx="1343">
                  <c:v>20175287.356322099</c:v>
                </c:pt>
                <c:pt idx="1344">
                  <c:v>20190229.885057699</c:v>
                </c:pt>
                <c:pt idx="1345">
                  <c:v>20205172.413793299</c:v>
                </c:pt>
                <c:pt idx="1346">
                  <c:v>20220114.942529</c:v>
                </c:pt>
                <c:pt idx="1347">
                  <c:v>20235057.471264601</c:v>
                </c:pt>
                <c:pt idx="1348">
                  <c:v>20250000.000000201</c:v>
                </c:pt>
                <c:pt idx="1349">
                  <c:v>20264942.528735898</c:v>
                </c:pt>
                <c:pt idx="1350">
                  <c:v>20279885.057471499</c:v>
                </c:pt>
                <c:pt idx="1351">
                  <c:v>20294827.5862072</c:v>
                </c:pt>
                <c:pt idx="1352">
                  <c:v>20309770.1149428</c:v>
                </c:pt>
                <c:pt idx="1353">
                  <c:v>20324712.643678401</c:v>
                </c:pt>
                <c:pt idx="1354">
                  <c:v>20339655.172414102</c:v>
                </c:pt>
                <c:pt idx="1355">
                  <c:v>20354597.701149698</c:v>
                </c:pt>
                <c:pt idx="1356">
                  <c:v>20369540.229885299</c:v>
                </c:pt>
                <c:pt idx="1357">
                  <c:v>20384482.758621</c:v>
                </c:pt>
                <c:pt idx="1358">
                  <c:v>20399425.2873566</c:v>
                </c:pt>
                <c:pt idx="1359">
                  <c:v>20414367.816092201</c:v>
                </c:pt>
                <c:pt idx="1360">
                  <c:v>20429310.344827902</c:v>
                </c:pt>
                <c:pt idx="1361">
                  <c:v>20444252.873563498</c:v>
                </c:pt>
                <c:pt idx="1362">
                  <c:v>20459195.402299099</c:v>
                </c:pt>
                <c:pt idx="1363">
                  <c:v>20474137.9310348</c:v>
                </c:pt>
                <c:pt idx="1364">
                  <c:v>20489080.4597704</c:v>
                </c:pt>
                <c:pt idx="1365">
                  <c:v>20504022.988506</c:v>
                </c:pt>
                <c:pt idx="1366">
                  <c:v>20518965.517241701</c:v>
                </c:pt>
                <c:pt idx="1367">
                  <c:v>20533908.045977298</c:v>
                </c:pt>
                <c:pt idx="1368">
                  <c:v>20548850.574712899</c:v>
                </c:pt>
                <c:pt idx="1369">
                  <c:v>20563793.1034486</c:v>
                </c:pt>
                <c:pt idx="1370">
                  <c:v>20578735.6321842</c:v>
                </c:pt>
                <c:pt idx="1371">
                  <c:v>20593678.1609198</c:v>
                </c:pt>
                <c:pt idx="1372">
                  <c:v>20608620.689655501</c:v>
                </c:pt>
                <c:pt idx="1373">
                  <c:v>20623563.218391102</c:v>
                </c:pt>
                <c:pt idx="1374">
                  <c:v>20638505.747126698</c:v>
                </c:pt>
                <c:pt idx="1375">
                  <c:v>20653448.275862399</c:v>
                </c:pt>
                <c:pt idx="1376">
                  <c:v>20668390.804598</c:v>
                </c:pt>
                <c:pt idx="1377">
                  <c:v>20683333.3333336</c:v>
                </c:pt>
                <c:pt idx="1378">
                  <c:v>20698275.862069301</c:v>
                </c:pt>
                <c:pt idx="1379">
                  <c:v>20713218.390804902</c:v>
                </c:pt>
                <c:pt idx="1380">
                  <c:v>20728160.919540498</c:v>
                </c:pt>
                <c:pt idx="1381">
                  <c:v>20743103.448276199</c:v>
                </c:pt>
                <c:pt idx="1382">
                  <c:v>20758045.9770118</c:v>
                </c:pt>
                <c:pt idx="1383">
                  <c:v>20772988.5057474</c:v>
                </c:pt>
                <c:pt idx="1384">
                  <c:v>20787931.034483101</c:v>
                </c:pt>
                <c:pt idx="1385">
                  <c:v>20802873.563218702</c:v>
                </c:pt>
                <c:pt idx="1386">
                  <c:v>20817816.091954298</c:v>
                </c:pt>
                <c:pt idx="1387">
                  <c:v>20832758.620689999</c:v>
                </c:pt>
                <c:pt idx="1388">
                  <c:v>20847701.1494256</c:v>
                </c:pt>
                <c:pt idx="1389">
                  <c:v>20862643.6781612</c:v>
                </c:pt>
                <c:pt idx="1390">
                  <c:v>20877586.206896901</c:v>
                </c:pt>
                <c:pt idx="1391">
                  <c:v>20892528.735632502</c:v>
                </c:pt>
                <c:pt idx="1392">
                  <c:v>20907471.264368098</c:v>
                </c:pt>
                <c:pt idx="1393">
                  <c:v>20922413.793103799</c:v>
                </c:pt>
                <c:pt idx="1394">
                  <c:v>20937356.3218394</c:v>
                </c:pt>
                <c:pt idx="1395">
                  <c:v>20952298.850575</c:v>
                </c:pt>
                <c:pt idx="1396">
                  <c:v>20967241.379310701</c:v>
                </c:pt>
                <c:pt idx="1397">
                  <c:v>20982183.908046301</c:v>
                </c:pt>
                <c:pt idx="1398">
                  <c:v>20997126.436781898</c:v>
                </c:pt>
                <c:pt idx="1399">
                  <c:v>21012068.965517599</c:v>
                </c:pt>
                <c:pt idx="1400">
                  <c:v>21027011.4942532</c:v>
                </c:pt>
                <c:pt idx="1401">
                  <c:v>21041954.0229888</c:v>
                </c:pt>
                <c:pt idx="1402">
                  <c:v>21056896.551724501</c:v>
                </c:pt>
                <c:pt idx="1403">
                  <c:v>21071839.080460101</c:v>
                </c:pt>
                <c:pt idx="1404">
                  <c:v>21086781.609195702</c:v>
                </c:pt>
                <c:pt idx="1405">
                  <c:v>21101724.137931399</c:v>
                </c:pt>
                <c:pt idx="1406">
                  <c:v>21116666.666666999</c:v>
                </c:pt>
                <c:pt idx="1407">
                  <c:v>21131609.1954027</c:v>
                </c:pt>
                <c:pt idx="1408">
                  <c:v>21146551.724138301</c:v>
                </c:pt>
                <c:pt idx="1409">
                  <c:v>21161494.252873901</c:v>
                </c:pt>
                <c:pt idx="1410">
                  <c:v>21176436.781609599</c:v>
                </c:pt>
                <c:pt idx="1411">
                  <c:v>21191379.310345199</c:v>
                </c:pt>
                <c:pt idx="1412">
                  <c:v>21206321.839080799</c:v>
                </c:pt>
                <c:pt idx="1413">
                  <c:v>21221264.3678165</c:v>
                </c:pt>
                <c:pt idx="1414">
                  <c:v>21236206.896552101</c:v>
                </c:pt>
                <c:pt idx="1415">
                  <c:v>21251149.425287701</c:v>
                </c:pt>
                <c:pt idx="1416">
                  <c:v>21266091.954023398</c:v>
                </c:pt>
                <c:pt idx="1417">
                  <c:v>21281034.482758999</c:v>
                </c:pt>
                <c:pt idx="1418">
                  <c:v>21295977.011494599</c:v>
                </c:pt>
                <c:pt idx="1419">
                  <c:v>21310919.5402303</c:v>
                </c:pt>
                <c:pt idx="1420">
                  <c:v>21325862.068965901</c:v>
                </c:pt>
                <c:pt idx="1421">
                  <c:v>21340804.597701501</c:v>
                </c:pt>
                <c:pt idx="1422">
                  <c:v>21355747.126437198</c:v>
                </c:pt>
                <c:pt idx="1423">
                  <c:v>21370689.655172799</c:v>
                </c:pt>
                <c:pt idx="1424">
                  <c:v>21385632.183908399</c:v>
                </c:pt>
                <c:pt idx="1425">
                  <c:v>21400574.7126441</c:v>
                </c:pt>
                <c:pt idx="1426">
                  <c:v>21415517.241379701</c:v>
                </c:pt>
                <c:pt idx="1427">
                  <c:v>21430459.770115301</c:v>
                </c:pt>
                <c:pt idx="1428">
                  <c:v>21445402.298850998</c:v>
                </c:pt>
                <c:pt idx="1429">
                  <c:v>21460344.827586599</c:v>
                </c:pt>
                <c:pt idx="1430">
                  <c:v>21475287.356322199</c:v>
                </c:pt>
                <c:pt idx="1431">
                  <c:v>21490229.8850579</c:v>
                </c:pt>
                <c:pt idx="1432">
                  <c:v>21505172.413793501</c:v>
                </c:pt>
                <c:pt idx="1433">
                  <c:v>21520114.942529101</c:v>
                </c:pt>
                <c:pt idx="1434">
                  <c:v>21535057.471264798</c:v>
                </c:pt>
                <c:pt idx="1435">
                  <c:v>21550000.000000399</c:v>
                </c:pt>
                <c:pt idx="1436">
                  <c:v>21564942.528735999</c:v>
                </c:pt>
                <c:pt idx="1437">
                  <c:v>21579885.0574717</c:v>
                </c:pt>
                <c:pt idx="1438">
                  <c:v>21594827.5862073</c:v>
                </c:pt>
                <c:pt idx="1439">
                  <c:v>21609770.114942901</c:v>
                </c:pt>
                <c:pt idx="1440">
                  <c:v>21624712.643678602</c:v>
                </c:pt>
                <c:pt idx="1441">
                  <c:v>21639655.172414199</c:v>
                </c:pt>
                <c:pt idx="1442">
                  <c:v>21654597.701149799</c:v>
                </c:pt>
                <c:pt idx="1443">
                  <c:v>21669540.2298855</c:v>
                </c:pt>
                <c:pt idx="1444">
                  <c:v>21684482.7586211</c:v>
                </c:pt>
                <c:pt idx="1445">
                  <c:v>21699425.287356701</c:v>
                </c:pt>
                <c:pt idx="1446">
                  <c:v>21714367.816092402</c:v>
                </c:pt>
                <c:pt idx="1447">
                  <c:v>21729310.344827998</c:v>
                </c:pt>
                <c:pt idx="1448">
                  <c:v>21744252.873563599</c:v>
                </c:pt>
                <c:pt idx="1449">
                  <c:v>21759195.4022993</c:v>
                </c:pt>
                <c:pt idx="1450">
                  <c:v>21774137.9310349</c:v>
                </c:pt>
                <c:pt idx="1451">
                  <c:v>21789080.459770501</c:v>
                </c:pt>
                <c:pt idx="1452">
                  <c:v>21804022.988506202</c:v>
                </c:pt>
                <c:pt idx="1453">
                  <c:v>21818965.517241798</c:v>
                </c:pt>
                <c:pt idx="1454">
                  <c:v>21833908.045977399</c:v>
                </c:pt>
                <c:pt idx="1455">
                  <c:v>21848850.5747131</c:v>
                </c:pt>
                <c:pt idx="1456">
                  <c:v>21863793.1034487</c:v>
                </c:pt>
                <c:pt idx="1457">
                  <c:v>21878735.632184301</c:v>
                </c:pt>
                <c:pt idx="1458">
                  <c:v>21893678.160920002</c:v>
                </c:pt>
                <c:pt idx="1459">
                  <c:v>21908620.689655598</c:v>
                </c:pt>
                <c:pt idx="1460">
                  <c:v>21923563.218391199</c:v>
                </c:pt>
                <c:pt idx="1461">
                  <c:v>21938505.7471269</c:v>
                </c:pt>
                <c:pt idx="1462">
                  <c:v>21953448.2758625</c:v>
                </c:pt>
                <c:pt idx="1463">
                  <c:v>21968390.804598201</c:v>
                </c:pt>
                <c:pt idx="1464">
                  <c:v>21983333.333333801</c:v>
                </c:pt>
                <c:pt idx="1465">
                  <c:v>21998275.862069398</c:v>
                </c:pt>
                <c:pt idx="1466">
                  <c:v>22013218.390805099</c:v>
                </c:pt>
                <c:pt idx="1467">
                  <c:v>22028160.9195407</c:v>
                </c:pt>
                <c:pt idx="1468">
                  <c:v>22043103.4482763</c:v>
                </c:pt>
                <c:pt idx="1469">
                  <c:v>22058045.977012001</c:v>
                </c:pt>
                <c:pt idx="1470">
                  <c:v>22072988.505747601</c:v>
                </c:pt>
                <c:pt idx="1471">
                  <c:v>22087931.034483202</c:v>
                </c:pt>
                <c:pt idx="1472">
                  <c:v>22102873.563218899</c:v>
                </c:pt>
                <c:pt idx="1473">
                  <c:v>22117816.091954499</c:v>
                </c:pt>
                <c:pt idx="1474">
                  <c:v>22132758.6206901</c:v>
                </c:pt>
                <c:pt idx="1475">
                  <c:v>22147701.149425801</c:v>
                </c:pt>
                <c:pt idx="1476">
                  <c:v>22162643.678161401</c:v>
                </c:pt>
                <c:pt idx="1477">
                  <c:v>22177586.206897002</c:v>
                </c:pt>
                <c:pt idx="1478">
                  <c:v>22192528.735632699</c:v>
                </c:pt>
                <c:pt idx="1479">
                  <c:v>22207471.264368299</c:v>
                </c:pt>
                <c:pt idx="1480">
                  <c:v>22222413.7931039</c:v>
                </c:pt>
                <c:pt idx="1481">
                  <c:v>22237356.321839601</c:v>
                </c:pt>
                <c:pt idx="1482">
                  <c:v>22252298.850575201</c:v>
                </c:pt>
                <c:pt idx="1483">
                  <c:v>22267241.379310802</c:v>
                </c:pt>
                <c:pt idx="1484">
                  <c:v>22282183.908046499</c:v>
                </c:pt>
                <c:pt idx="1485">
                  <c:v>22297126.436782099</c:v>
                </c:pt>
                <c:pt idx="1486">
                  <c:v>22312068.9655177</c:v>
                </c:pt>
                <c:pt idx="1487">
                  <c:v>22327011.494253401</c:v>
                </c:pt>
                <c:pt idx="1488">
                  <c:v>22341954.022989001</c:v>
                </c:pt>
                <c:pt idx="1489">
                  <c:v>22356896.551724602</c:v>
                </c:pt>
                <c:pt idx="1490">
                  <c:v>22371839.080460299</c:v>
                </c:pt>
                <c:pt idx="1491">
                  <c:v>22386781.609195899</c:v>
                </c:pt>
                <c:pt idx="1492">
                  <c:v>22401724.1379315</c:v>
                </c:pt>
                <c:pt idx="1493">
                  <c:v>22416666.666667201</c:v>
                </c:pt>
                <c:pt idx="1494">
                  <c:v>22431609.195402801</c:v>
                </c:pt>
                <c:pt idx="1495">
                  <c:v>22446551.724138401</c:v>
                </c:pt>
                <c:pt idx="1496">
                  <c:v>22461494.252874099</c:v>
                </c:pt>
                <c:pt idx="1497">
                  <c:v>22476436.781609699</c:v>
                </c:pt>
                <c:pt idx="1498">
                  <c:v>22491379.3103453</c:v>
                </c:pt>
                <c:pt idx="1499">
                  <c:v>22506321.839081001</c:v>
                </c:pt>
                <c:pt idx="1500">
                  <c:v>22521264.367816601</c:v>
                </c:pt>
                <c:pt idx="1501">
                  <c:v>22536206.896552201</c:v>
                </c:pt>
                <c:pt idx="1502">
                  <c:v>22551149.425287899</c:v>
                </c:pt>
                <c:pt idx="1503">
                  <c:v>22566091.954023499</c:v>
                </c:pt>
                <c:pt idx="1504">
                  <c:v>22581034.482759099</c:v>
                </c:pt>
                <c:pt idx="1505">
                  <c:v>22595977.0114948</c:v>
                </c:pt>
                <c:pt idx="1506">
                  <c:v>22610919.540230401</c:v>
                </c:pt>
                <c:pt idx="1507">
                  <c:v>22625862.068966001</c:v>
                </c:pt>
                <c:pt idx="1508">
                  <c:v>22640804.597701699</c:v>
                </c:pt>
                <c:pt idx="1509">
                  <c:v>22655747.126437299</c:v>
                </c:pt>
                <c:pt idx="1510">
                  <c:v>22670689.655172899</c:v>
                </c:pt>
                <c:pt idx="1511">
                  <c:v>22685632.1839086</c:v>
                </c:pt>
                <c:pt idx="1512">
                  <c:v>22700574.712644201</c:v>
                </c:pt>
                <c:pt idx="1513">
                  <c:v>22715517.241379801</c:v>
                </c:pt>
                <c:pt idx="1514">
                  <c:v>22730459.770115498</c:v>
                </c:pt>
                <c:pt idx="1515">
                  <c:v>22745402.298851099</c:v>
                </c:pt>
                <c:pt idx="1516">
                  <c:v>22760344.8275868</c:v>
                </c:pt>
                <c:pt idx="1517">
                  <c:v>22775287.3563224</c:v>
                </c:pt>
                <c:pt idx="1518">
                  <c:v>22790229.885058001</c:v>
                </c:pt>
                <c:pt idx="1519">
                  <c:v>22805172.413793702</c:v>
                </c:pt>
                <c:pt idx="1520">
                  <c:v>22820114.942529298</c:v>
                </c:pt>
                <c:pt idx="1521">
                  <c:v>22835057.471264899</c:v>
                </c:pt>
                <c:pt idx="1522">
                  <c:v>22850000.0000006</c:v>
                </c:pt>
                <c:pt idx="1523">
                  <c:v>22864942.5287362</c:v>
                </c:pt>
                <c:pt idx="1524">
                  <c:v>22879885.057471801</c:v>
                </c:pt>
                <c:pt idx="1525">
                  <c:v>22894827.586207502</c:v>
                </c:pt>
                <c:pt idx="1526">
                  <c:v>22909770.114943098</c:v>
                </c:pt>
                <c:pt idx="1527">
                  <c:v>22924712.643678699</c:v>
                </c:pt>
                <c:pt idx="1528">
                  <c:v>22939655.1724144</c:v>
                </c:pt>
                <c:pt idx="1529">
                  <c:v>22954597.70115</c:v>
                </c:pt>
                <c:pt idx="1530">
                  <c:v>22969540.229885601</c:v>
                </c:pt>
                <c:pt idx="1531">
                  <c:v>22984482.758621302</c:v>
                </c:pt>
                <c:pt idx="1532">
                  <c:v>22999425.287356898</c:v>
                </c:pt>
                <c:pt idx="1533">
                  <c:v>23014367.816092499</c:v>
                </c:pt>
                <c:pt idx="1534">
                  <c:v>23029310.3448282</c:v>
                </c:pt>
                <c:pt idx="1535">
                  <c:v>23044252.8735638</c:v>
                </c:pt>
                <c:pt idx="1536">
                  <c:v>23059195.4022994</c:v>
                </c:pt>
                <c:pt idx="1537">
                  <c:v>23074137.931035101</c:v>
                </c:pt>
                <c:pt idx="1538">
                  <c:v>23089080.459770702</c:v>
                </c:pt>
                <c:pt idx="1539">
                  <c:v>23104022.988506299</c:v>
                </c:pt>
                <c:pt idx="1540">
                  <c:v>23118965.517242</c:v>
                </c:pt>
                <c:pt idx="1541">
                  <c:v>23133908.0459776</c:v>
                </c:pt>
                <c:pt idx="1542">
                  <c:v>23148850.5747132</c:v>
                </c:pt>
                <c:pt idx="1543">
                  <c:v>23163793.103448901</c:v>
                </c:pt>
                <c:pt idx="1544">
                  <c:v>23178735.632184502</c:v>
                </c:pt>
                <c:pt idx="1545">
                  <c:v>23193678.160920098</c:v>
                </c:pt>
                <c:pt idx="1546">
                  <c:v>23208620.689655799</c:v>
                </c:pt>
                <c:pt idx="1547">
                  <c:v>23223563.2183914</c:v>
                </c:pt>
                <c:pt idx="1548">
                  <c:v>23238505.747127</c:v>
                </c:pt>
                <c:pt idx="1549">
                  <c:v>23253448.275862701</c:v>
                </c:pt>
                <c:pt idx="1550">
                  <c:v>23268390.804598302</c:v>
                </c:pt>
                <c:pt idx="1551">
                  <c:v>23283333.333333898</c:v>
                </c:pt>
                <c:pt idx="1552">
                  <c:v>23298275.862069599</c:v>
                </c:pt>
                <c:pt idx="1553">
                  <c:v>23313218.3908052</c:v>
                </c:pt>
                <c:pt idx="1554">
                  <c:v>23328160.9195408</c:v>
                </c:pt>
                <c:pt idx="1555">
                  <c:v>23343103.448276501</c:v>
                </c:pt>
                <c:pt idx="1556">
                  <c:v>23358045.977012102</c:v>
                </c:pt>
                <c:pt idx="1557">
                  <c:v>23372988.505747698</c:v>
                </c:pt>
                <c:pt idx="1558">
                  <c:v>23387931.034483399</c:v>
                </c:pt>
                <c:pt idx="1559">
                  <c:v>23402873.563219</c:v>
                </c:pt>
                <c:pt idx="1560">
                  <c:v>23417816.0919546</c:v>
                </c:pt>
                <c:pt idx="1561">
                  <c:v>23432758.620690301</c:v>
                </c:pt>
                <c:pt idx="1562">
                  <c:v>23447701.149425901</c:v>
                </c:pt>
                <c:pt idx="1563">
                  <c:v>23462643.678161498</c:v>
                </c:pt>
                <c:pt idx="1564">
                  <c:v>23477586.206897199</c:v>
                </c:pt>
                <c:pt idx="1565">
                  <c:v>23492528.7356328</c:v>
                </c:pt>
                <c:pt idx="1566">
                  <c:v>23507471.2643684</c:v>
                </c:pt>
                <c:pt idx="1567">
                  <c:v>23522413.793104101</c:v>
                </c:pt>
                <c:pt idx="1568">
                  <c:v>23537356.321839701</c:v>
                </c:pt>
                <c:pt idx="1569">
                  <c:v>23552298.850575302</c:v>
                </c:pt>
                <c:pt idx="1570">
                  <c:v>23567241.379310999</c:v>
                </c:pt>
                <c:pt idx="1571">
                  <c:v>23582183.908046599</c:v>
                </c:pt>
                <c:pt idx="1572">
                  <c:v>23597126.4367823</c:v>
                </c:pt>
                <c:pt idx="1573">
                  <c:v>23612068.965517901</c:v>
                </c:pt>
                <c:pt idx="1574">
                  <c:v>23627011.494253501</c:v>
                </c:pt>
                <c:pt idx="1575">
                  <c:v>23641954.022989199</c:v>
                </c:pt>
                <c:pt idx="1576">
                  <c:v>23656896.551724799</c:v>
                </c:pt>
                <c:pt idx="1577">
                  <c:v>23671839.080460399</c:v>
                </c:pt>
                <c:pt idx="1578">
                  <c:v>23686781.6091961</c:v>
                </c:pt>
                <c:pt idx="1579">
                  <c:v>23701724.137931701</c:v>
                </c:pt>
                <c:pt idx="1580">
                  <c:v>23716666.666667301</c:v>
                </c:pt>
                <c:pt idx="1581">
                  <c:v>23731609.195402998</c:v>
                </c:pt>
                <c:pt idx="1582">
                  <c:v>23746551.724138599</c:v>
                </c:pt>
                <c:pt idx="1583">
                  <c:v>23761494.252874199</c:v>
                </c:pt>
                <c:pt idx="1584">
                  <c:v>23776436.7816099</c:v>
                </c:pt>
                <c:pt idx="1585">
                  <c:v>23791379.310345501</c:v>
                </c:pt>
                <c:pt idx="1586">
                  <c:v>23806321.839081101</c:v>
                </c:pt>
                <c:pt idx="1587">
                  <c:v>23821264.367816798</c:v>
                </c:pt>
                <c:pt idx="1588">
                  <c:v>23836206.896552399</c:v>
                </c:pt>
                <c:pt idx="1589">
                  <c:v>23851149.425287999</c:v>
                </c:pt>
                <c:pt idx="1590">
                  <c:v>23866091.9540237</c:v>
                </c:pt>
                <c:pt idx="1591">
                  <c:v>23881034.482759301</c:v>
                </c:pt>
                <c:pt idx="1592">
                  <c:v>23895977.011494901</c:v>
                </c:pt>
                <c:pt idx="1593">
                  <c:v>23910919.540230598</c:v>
                </c:pt>
                <c:pt idx="1594">
                  <c:v>23925862.068966199</c:v>
                </c:pt>
                <c:pt idx="1595">
                  <c:v>23940804.597701799</c:v>
                </c:pt>
                <c:pt idx="1596">
                  <c:v>23955747.1264375</c:v>
                </c:pt>
                <c:pt idx="1597">
                  <c:v>23970689.655173101</c:v>
                </c:pt>
                <c:pt idx="1598">
                  <c:v>23985632.183908701</c:v>
                </c:pt>
                <c:pt idx="1599">
                  <c:v>24000574.712644398</c:v>
                </c:pt>
                <c:pt idx="1600">
                  <c:v>24015517.241379999</c:v>
                </c:pt>
                <c:pt idx="1601">
                  <c:v>24030459.770115599</c:v>
                </c:pt>
                <c:pt idx="1602">
                  <c:v>24045402.2988513</c:v>
                </c:pt>
                <c:pt idx="1603">
                  <c:v>24060344.8275869</c:v>
                </c:pt>
                <c:pt idx="1604">
                  <c:v>24075287.356322501</c:v>
                </c:pt>
                <c:pt idx="1605">
                  <c:v>24090229.885058202</c:v>
                </c:pt>
                <c:pt idx="1606">
                  <c:v>24105172.413793799</c:v>
                </c:pt>
                <c:pt idx="1607">
                  <c:v>24120114.942529399</c:v>
                </c:pt>
                <c:pt idx="1608">
                  <c:v>24135057.4712651</c:v>
                </c:pt>
                <c:pt idx="1609">
                  <c:v>24150000.0000007</c:v>
                </c:pt>
                <c:pt idx="1610">
                  <c:v>24164942.528736301</c:v>
                </c:pt>
                <c:pt idx="1611">
                  <c:v>24179885.057472002</c:v>
                </c:pt>
                <c:pt idx="1612">
                  <c:v>24194827.586207598</c:v>
                </c:pt>
                <c:pt idx="1613">
                  <c:v>24209770.114943199</c:v>
                </c:pt>
                <c:pt idx="1614">
                  <c:v>24224712.6436789</c:v>
                </c:pt>
                <c:pt idx="1615">
                  <c:v>24239655.1724145</c:v>
                </c:pt>
                <c:pt idx="1616">
                  <c:v>24254597.701150101</c:v>
                </c:pt>
                <c:pt idx="1617">
                  <c:v>24269540.229885802</c:v>
                </c:pt>
                <c:pt idx="1618">
                  <c:v>24284482.758621398</c:v>
                </c:pt>
                <c:pt idx="1619">
                  <c:v>24299425.287356999</c:v>
                </c:pt>
                <c:pt idx="1620">
                  <c:v>24314367.8160927</c:v>
                </c:pt>
                <c:pt idx="1621">
                  <c:v>24329310.3448283</c:v>
                </c:pt>
                <c:pt idx="1622">
                  <c:v>24344252.873563901</c:v>
                </c:pt>
                <c:pt idx="1623">
                  <c:v>24359195.402299602</c:v>
                </c:pt>
                <c:pt idx="1624">
                  <c:v>24374137.931035198</c:v>
                </c:pt>
                <c:pt idx="1625">
                  <c:v>24389080.459770799</c:v>
                </c:pt>
                <c:pt idx="1626">
                  <c:v>24404022.9885065</c:v>
                </c:pt>
                <c:pt idx="1627">
                  <c:v>24418965.5172421</c:v>
                </c:pt>
                <c:pt idx="1628">
                  <c:v>24433908.045977801</c:v>
                </c:pt>
                <c:pt idx="1629">
                  <c:v>24448850.574713401</c:v>
                </c:pt>
                <c:pt idx="1630">
                  <c:v>24463793.103448998</c:v>
                </c:pt>
                <c:pt idx="1631">
                  <c:v>24478735.632184699</c:v>
                </c:pt>
                <c:pt idx="1632">
                  <c:v>24493678.1609203</c:v>
                </c:pt>
                <c:pt idx="1633">
                  <c:v>24508620.6896559</c:v>
                </c:pt>
                <c:pt idx="1634">
                  <c:v>24523563.218391601</c:v>
                </c:pt>
                <c:pt idx="1635">
                  <c:v>24538505.747127201</c:v>
                </c:pt>
                <c:pt idx="1636">
                  <c:v>24553448.275862802</c:v>
                </c:pt>
                <c:pt idx="1637">
                  <c:v>24568390.804598499</c:v>
                </c:pt>
                <c:pt idx="1638">
                  <c:v>24583333.3333341</c:v>
                </c:pt>
                <c:pt idx="1639">
                  <c:v>24598275.8620697</c:v>
                </c:pt>
                <c:pt idx="1640">
                  <c:v>24613218.390805401</c:v>
                </c:pt>
                <c:pt idx="1641">
                  <c:v>24628160.919541001</c:v>
                </c:pt>
                <c:pt idx="1642">
                  <c:v>24643103.448276602</c:v>
                </c:pt>
                <c:pt idx="1643">
                  <c:v>24658045.977012299</c:v>
                </c:pt>
                <c:pt idx="1644">
                  <c:v>24672988.505747899</c:v>
                </c:pt>
                <c:pt idx="1645">
                  <c:v>24687931.0344835</c:v>
                </c:pt>
                <c:pt idx="1646">
                  <c:v>24702873.563219201</c:v>
                </c:pt>
                <c:pt idx="1647">
                  <c:v>24717816.091954801</c:v>
                </c:pt>
                <c:pt idx="1648">
                  <c:v>24732758.620690402</c:v>
                </c:pt>
                <c:pt idx="1649">
                  <c:v>24747701.149426099</c:v>
                </c:pt>
                <c:pt idx="1650">
                  <c:v>24762643.678161699</c:v>
                </c:pt>
                <c:pt idx="1651">
                  <c:v>24777586.2068973</c:v>
                </c:pt>
                <c:pt idx="1652">
                  <c:v>24792528.735633001</c:v>
                </c:pt>
                <c:pt idx="1653">
                  <c:v>24807471.264368601</c:v>
                </c:pt>
                <c:pt idx="1654">
                  <c:v>24822413.793104202</c:v>
                </c:pt>
                <c:pt idx="1655">
                  <c:v>24837356.321839899</c:v>
                </c:pt>
                <c:pt idx="1656">
                  <c:v>24852298.850575499</c:v>
                </c:pt>
                <c:pt idx="1657">
                  <c:v>24867241.3793111</c:v>
                </c:pt>
                <c:pt idx="1658">
                  <c:v>24882183.908046801</c:v>
                </c:pt>
                <c:pt idx="1659">
                  <c:v>24897126.436782401</c:v>
                </c:pt>
                <c:pt idx="1660">
                  <c:v>24912068.965518001</c:v>
                </c:pt>
                <c:pt idx="1661">
                  <c:v>24927011.494253699</c:v>
                </c:pt>
                <c:pt idx="1662">
                  <c:v>24941954.022989299</c:v>
                </c:pt>
                <c:pt idx="1663">
                  <c:v>24956896.5517249</c:v>
                </c:pt>
                <c:pt idx="1664">
                  <c:v>24971839.080460601</c:v>
                </c:pt>
                <c:pt idx="1665">
                  <c:v>24986781.609196201</c:v>
                </c:pt>
                <c:pt idx="1666">
                  <c:v>25001724.137931801</c:v>
                </c:pt>
                <c:pt idx="1667">
                  <c:v>25016666.666667499</c:v>
                </c:pt>
                <c:pt idx="1668">
                  <c:v>25031609.195403099</c:v>
                </c:pt>
                <c:pt idx="1669">
                  <c:v>25046551.724138699</c:v>
                </c:pt>
                <c:pt idx="1670">
                  <c:v>25061494.2528744</c:v>
                </c:pt>
                <c:pt idx="1671">
                  <c:v>25076436.781610001</c:v>
                </c:pt>
                <c:pt idx="1672">
                  <c:v>25091379.310345601</c:v>
                </c:pt>
                <c:pt idx="1673">
                  <c:v>25106321.839081299</c:v>
                </c:pt>
                <c:pt idx="1674">
                  <c:v>25121264.367816899</c:v>
                </c:pt>
                <c:pt idx="1675">
                  <c:v>25136206.896552499</c:v>
                </c:pt>
                <c:pt idx="1676">
                  <c:v>25151149.4252882</c:v>
                </c:pt>
                <c:pt idx="1677">
                  <c:v>25166091.954023801</c:v>
                </c:pt>
                <c:pt idx="1678">
                  <c:v>25181034.482759401</c:v>
                </c:pt>
                <c:pt idx="1679">
                  <c:v>25195977.011495098</c:v>
                </c:pt>
                <c:pt idx="1680">
                  <c:v>25210919.540230699</c:v>
                </c:pt>
                <c:pt idx="1681">
                  <c:v>25225862.0689664</c:v>
                </c:pt>
                <c:pt idx="1682">
                  <c:v>25240804.597702</c:v>
                </c:pt>
                <c:pt idx="1683">
                  <c:v>25255747.126437601</c:v>
                </c:pt>
                <c:pt idx="1684">
                  <c:v>25270689.655173302</c:v>
                </c:pt>
                <c:pt idx="1685">
                  <c:v>25285632.183908898</c:v>
                </c:pt>
                <c:pt idx="1686">
                  <c:v>25300574.712644499</c:v>
                </c:pt>
                <c:pt idx="1687">
                  <c:v>25315517.2413802</c:v>
                </c:pt>
                <c:pt idx="1688">
                  <c:v>25330459.7701158</c:v>
                </c:pt>
                <c:pt idx="1689">
                  <c:v>25345402.298851401</c:v>
                </c:pt>
                <c:pt idx="1690">
                  <c:v>25360344.827587102</c:v>
                </c:pt>
                <c:pt idx="1691">
                  <c:v>25375287.356322698</c:v>
                </c:pt>
                <c:pt idx="1692">
                  <c:v>25390229.885058299</c:v>
                </c:pt>
                <c:pt idx="1693">
                  <c:v>25405172.413794</c:v>
                </c:pt>
                <c:pt idx="1694">
                  <c:v>25420114.9425296</c:v>
                </c:pt>
                <c:pt idx="1695">
                  <c:v>25435057.471265201</c:v>
                </c:pt>
                <c:pt idx="1696">
                  <c:v>25450000.000000902</c:v>
                </c:pt>
                <c:pt idx="1697">
                  <c:v>25464942.528736498</c:v>
                </c:pt>
                <c:pt idx="1698">
                  <c:v>25479885.057472099</c:v>
                </c:pt>
                <c:pt idx="1699">
                  <c:v>25494827.5862078</c:v>
                </c:pt>
                <c:pt idx="1700">
                  <c:v>25509770.1149434</c:v>
                </c:pt>
                <c:pt idx="1701">
                  <c:v>25524712.643679</c:v>
                </c:pt>
                <c:pt idx="1702">
                  <c:v>25539655.172414701</c:v>
                </c:pt>
                <c:pt idx="1703">
                  <c:v>25554597.701150302</c:v>
                </c:pt>
                <c:pt idx="1704">
                  <c:v>25569540.229885899</c:v>
                </c:pt>
                <c:pt idx="1705">
                  <c:v>25584482.7586216</c:v>
                </c:pt>
                <c:pt idx="1706">
                  <c:v>25599425.2873572</c:v>
                </c:pt>
                <c:pt idx="1707">
                  <c:v>25614367.8160928</c:v>
                </c:pt>
                <c:pt idx="1708">
                  <c:v>25629310.344828501</c:v>
                </c:pt>
                <c:pt idx="1709">
                  <c:v>25644252.873564102</c:v>
                </c:pt>
                <c:pt idx="1710">
                  <c:v>25659195.402299698</c:v>
                </c:pt>
                <c:pt idx="1711">
                  <c:v>25674137.931035399</c:v>
                </c:pt>
                <c:pt idx="1712">
                  <c:v>25689080.459771</c:v>
                </c:pt>
                <c:pt idx="1713">
                  <c:v>25704022.9885066</c:v>
                </c:pt>
                <c:pt idx="1714">
                  <c:v>25718965.517242301</c:v>
                </c:pt>
                <c:pt idx="1715">
                  <c:v>25733908.045977902</c:v>
                </c:pt>
                <c:pt idx="1716">
                  <c:v>25748850.574713498</c:v>
                </c:pt>
                <c:pt idx="1717">
                  <c:v>25763793.103449199</c:v>
                </c:pt>
                <c:pt idx="1718">
                  <c:v>25778735.6321848</c:v>
                </c:pt>
                <c:pt idx="1719">
                  <c:v>25793678.1609204</c:v>
                </c:pt>
                <c:pt idx="1720">
                  <c:v>25808620.689656101</c:v>
                </c:pt>
                <c:pt idx="1721">
                  <c:v>25823563.218391702</c:v>
                </c:pt>
                <c:pt idx="1722">
                  <c:v>25838505.747127298</c:v>
                </c:pt>
                <c:pt idx="1723">
                  <c:v>25853448.275862999</c:v>
                </c:pt>
                <c:pt idx="1724">
                  <c:v>25868390.8045986</c:v>
                </c:pt>
                <c:pt idx="1725">
                  <c:v>25883333.3333342</c:v>
                </c:pt>
                <c:pt idx="1726">
                  <c:v>25898275.862069901</c:v>
                </c:pt>
                <c:pt idx="1727">
                  <c:v>25913218.390805501</c:v>
                </c:pt>
                <c:pt idx="1728">
                  <c:v>25928160.919541098</c:v>
                </c:pt>
                <c:pt idx="1729">
                  <c:v>25943103.448276799</c:v>
                </c:pt>
                <c:pt idx="1730">
                  <c:v>25958045.9770124</c:v>
                </c:pt>
                <c:pt idx="1731">
                  <c:v>25972988.505748</c:v>
                </c:pt>
                <c:pt idx="1732">
                  <c:v>25987931.034483701</c:v>
                </c:pt>
                <c:pt idx="1733">
                  <c:v>26002873.563219301</c:v>
                </c:pt>
                <c:pt idx="1734">
                  <c:v>26017816.091954902</c:v>
                </c:pt>
                <c:pt idx="1735">
                  <c:v>26032758.620690599</c:v>
                </c:pt>
                <c:pt idx="1736">
                  <c:v>26047701.149426199</c:v>
                </c:pt>
                <c:pt idx="1737">
                  <c:v>26062643.6781619</c:v>
                </c:pt>
                <c:pt idx="1738">
                  <c:v>26077586.206897501</c:v>
                </c:pt>
                <c:pt idx="1739">
                  <c:v>26092528.735633101</c:v>
                </c:pt>
                <c:pt idx="1740">
                  <c:v>26107471.264368799</c:v>
                </c:pt>
                <c:pt idx="1741">
                  <c:v>26122413.793104399</c:v>
                </c:pt>
                <c:pt idx="1742">
                  <c:v>26137356.321839999</c:v>
                </c:pt>
                <c:pt idx="1743">
                  <c:v>26152298.8505757</c:v>
                </c:pt>
                <c:pt idx="1744">
                  <c:v>26167241.379311301</c:v>
                </c:pt>
                <c:pt idx="1745">
                  <c:v>26182183.908046901</c:v>
                </c:pt>
                <c:pt idx="1746">
                  <c:v>26197126.436782598</c:v>
                </c:pt>
                <c:pt idx="1747">
                  <c:v>26212068.965518199</c:v>
                </c:pt>
                <c:pt idx="1748">
                  <c:v>26227011.494253799</c:v>
                </c:pt>
                <c:pt idx="1749">
                  <c:v>26241954.0229895</c:v>
                </c:pt>
                <c:pt idx="1750">
                  <c:v>26256896.551725101</c:v>
                </c:pt>
                <c:pt idx="1751">
                  <c:v>26271839.080460701</c:v>
                </c:pt>
                <c:pt idx="1752">
                  <c:v>26286781.609196398</c:v>
                </c:pt>
                <c:pt idx="1753">
                  <c:v>26301724.137931999</c:v>
                </c:pt>
                <c:pt idx="1754">
                  <c:v>26316666.666667599</c:v>
                </c:pt>
                <c:pt idx="1755">
                  <c:v>26331609.1954033</c:v>
                </c:pt>
                <c:pt idx="1756">
                  <c:v>26346551.724138901</c:v>
                </c:pt>
                <c:pt idx="1757">
                  <c:v>26361494.252874501</c:v>
                </c:pt>
                <c:pt idx="1758">
                  <c:v>26376436.781610198</c:v>
                </c:pt>
                <c:pt idx="1759">
                  <c:v>26391379.310345799</c:v>
                </c:pt>
                <c:pt idx="1760">
                  <c:v>26406321.839081399</c:v>
                </c:pt>
                <c:pt idx="1761">
                  <c:v>26421264.3678171</c:v>
                </c:pt>
                <c:pt idx="1762">
                  <c:v>26436206.896552701</c:v>
                </c:pt>
                <c:pt idx="1763">
                  <c:v>26451149.425288301</c:v>
                </c:pt>
                <c:pt idx="1764">
                  <c:v>26466091.954023998</c:v>
                </c:pt>
                <c:pt idx="1765">
                  <c:v>26481034.482759599</c:v>
                </c:pt>
                <c:pt idx="1766">
                  <c:v>26495977.011495199</c:v>
                </c:pt>
                <c:pt idx="1767">
                  <c:v>26510919.5402309</c:v>
                </c:pt>
                <c:pt idx="1768">
                  <c:v>26525862.0689665</c:v>
                </c:pt>
                <c:pt idx="1769">
                  <c:v>26540804.597702101</c:v>
                </c:pt>
                <c:pt idx="1770">
                  <c:v>26555747.126437798</c:v>
                </c:pt>
                <c:pt idx="1771">
                  <c:v>26570689.655173399</c:v>
                </c:pt>
                <c:pt idx="1772">
                  <c:v>26585632.183908999</c:v>
                </c:pt>
                <c:pt idx="1773">
                  <c:v>26600574.7126447</c:v>
                </c:pt>
                <c:pt idx="1774">
                  <c:v>26615517.2413803</c:v>
                </c:pt>
                <c:pt idx="1775">
                  <c:v>26630459.770115901</c:v>
                </c:pt>
                <c:pt idx="1776">
                  <c:v>26645402.298851602</c:v>
                </c:pt>
                <c:pt idx="1777">
                  <c:v>26660344.827587198</c:v>
                </c:pt>
                <c:pt idx="1778">
                  <c:v>26675287.356322799</c:v>
                </c:pt>
                <c:pt idx="1779">
                  <c:v>26690229.8850585</c:v>
                </c:pt>
                <c:pt idx="1780">
                  <c:v>26705172.4137941</c:v>
                </c:pt>
                <c:pt idx="1781">
                  <c:v>26720114.942529701</c:v>
                </c:pt>
                <c:pt idx="1782">
                  <c:v>26735057.471265402</c:v>
                </c:pt>
                <c:pt idx="1783">
                  <c:v>26750000.000000998</c:v>
                </c:pt>
                <c:pt idx="1784">
                  <c:v>26764942.528736599</c:v>
                </c:pt>
                <c:pt idx="1785">
                  <c:v>26779885.0574723</c:v>
                </c:pt>
                <c:pt idx="1786">
                  <c:v>26794827.5862079</c:v>
                </c:pt>
                <c:pt idx="1787">
                  <c:v>26809770.114943501</c:v>
                </c:pt>
                <c:pt idx="1788">
                  <c:v>26824712.643679202</c:v>
                </c:pt>
                <c:pt idx="1789">
                  <c:v>26839655.172414798</c:v>
                </c:pt>
                <c:pt idx="1790">
                  <c:v>26854597.701150399</c:v>
                </c:pt>
                <c:pt idx="1791">
                  <c:v>26869540.2298861</c:v>
                </c:pt>
                <c:pt idx="1792">
                  <c:v>26884482.7586217</c:v>
                </c:pt>
                <c:pt idx="1793">
                  <c:v>26899425.287357401</c:v>
                </c:pt>
                <c:pt idx="1794">
                  <c:v>26914367.816093002</c:v>
                </c:pt>
                <c:pt idx="1795">
                  <c:v>26929310.344828598</c:v>
                </c:pt>
                <c:pt idx="1796">
                  <c:v>26944252.873564299</c:v>
                </c:pt>
                <c:pt idx="1797">
                  <c:v>26959195.4022999</c:v>
                </c:pt>
                <c:pt idx="1798">
                  <c:v>26974137.9310355</c:v>
                </c:pt>
                <c:pt idx="1799">
                  <c:v>26989080.459771201</c:v>
                </c:pt>
                <c:pt idx="1800">
                  <c:v>27004022.988506801</c:v>
                </c:pt>
                <c:pt idx="1801">
                  <c:v>27018965.517242402</c:v>
                </c:pt>
                <c:pt idx="1802">
                  <c:v>27033908.045978099</c:v>
                </c:pt>
                <c:pt idx="1803">
                  <c:v>27048850.5747137</c:v>
                </c:pt>
                <c:pt idx="1804">
                  <c:v>27063793.1034493</c:v>
                </c:pt>
                <c:pt idx="1805">
                  <c:v>27078735.632185001</c:v>
                </c:pt>
                <c:pt idx="1806">
                  <c:v>27093678.160920601</c:v>
                </c:pt>
                <c:pt idx="1807">
                  <c:v>27108620.689656202</c:v>
                </c:pt>
                <c:pt idx="1808">
                  <c:v>27123563.218391899</c:v>
                </c:pt>
                <c:pt idx="1809">
                  <c:v>27138505.747127499</c:v>
                </c:pt>
                <c:pt idx="1810">
                  <c:v>27153448.2758631</c:v>
                </c:pt>
                <c:pt idx="1811">
                  <c:v>27168390.804598801</c:v>
                </c:pt>
                <c:pt idx="1812">
                  <c:v>27183333.333334401</c:v>
                </c:pt>
                <c:pt idx="1813">
                  <c:v>27198275.862070002</c:v>
                </c:pt>
                <c:pt idx="1814">
                  <c:v>27213218.390805699</c:v>
                </c:pt>
                <c:pt idx="1815">
                  <c:v>27228160.919541299</c:v>
                </c:pt>
                <c:pt idx="1816">
                  <c:v>27243103.4482769</c:v>
                </c:pt>
                <c:pt idx="1817">
                  <c:v>27258045.977012601</c:v>
                </c:pt>
                <c:pt idx="1818">
                  <c:v>27272988.505748201</c:v>
                </c:pt>
                <c:pt idx="1819">
                  <c:v>27287931.034483802</c:v>
                </c:pt>
                <c:pt idx="1820">
                  <c:v>27302873.563219499</c:v>
                </c:pt>
                <c:pt idx="1821">
                  <c:v>27317816.091955099</c:v>
                </c:pt>
                <c:pt idx="1822">
                  <c:v>27332758.6206907</c:v>
                </c:pt>
                <c:pt idx="1823">
                  <c:v>27347701.149426401</c:v>
                </c:pt>
                <c:pt idx="1824">
                  <c:v>27362643.678162001</c:v>
                </c:pt>
                <c:pt idx="1825">
                  <c:v>27377586.206897601</c:v>
                </c:pt>
                <c:pt idx="1826">
                  <c:v>27392528.735633299</c:v>
                </c:pt>
                <c:pt idx="1827">
                  <c:v>27407471.264368899</c:v>
                </c:pt>
                <c:pt idx="1828">
                  <c:v>27422413.7931045</c:v>
                </c:pt>
                <c:pt idx="1829">
                  <c:v>27437356.321840201</c:v>
                </c:pt>
                <c:pt idx="1830">
                  <c:v>27452298.850575801</c:v>
                </c:pt>
                <c:pt idx="1831">
                  <c:v>27467241.379311401</c:v>
                </c:pt>
                <c:pt idx="1832">
                  <c:v>27482183.908047099</c:v>
                </c:pt>
                <c:pt idx="1833">
                  <c:v>27497126.436782699</c:v>
                </c:pt>
                <c:pt idx="1834">
                  <c:v>27512068.965518299</c:v>
                </c:pt>
                <c:pt idx="1835">
                  <c:v>27527011.494254</c:v>
                </c:pt>
                <c:pt idx="1836">
                  <c:v>27541954.022989601</c:v>
                </c:pt>
                <c:pt idx="1837">
                  <c:v>27556896.551725201</c:v>
                </c:pt>
                <c:pt idx="1838">
                  <c:v>27571839.080460899</c:v>
                </c:pt>
                <c:pt idx="1839">
                  <c:v>27586781.609196499</c:v>
                </c:pt>
                <c:pt idx="1840">
                  <c:v>27601724.137932099</c:v>
                </c:pt>
                <c:pt idx="1841">
                  <c:v>27616666.6666678</c:v>
                </c:pt>
                <c:pt idx="1842">
                  <c:v>27631609.195403401</c:v>
                </c:pt>
                <c:pt idx="1843">
                  <c:v>27646551.724139001</c:v>
                </c:pt>
                <c:pt idx="1844">
                  <c:v>27661494.252874698</c:v>
                </c:pt>
                <c:pt idx="1845">
                  <c:v>27676436.781610299</c:v>
                </c:pt>
                <c:pt idx="1846">
                  <c:v>27691379.310346</c:v>
                </c:pt>
                <c:pt idx="1847">
                  <c:v>27706321.8390816</c:v>
                </c:pt>
                <c:pt idx="1848">
                  <c:v>27721264.367817201</c:v>
                </c:pt>
                <c:pt idx="1849">
                  <c:v>27736206.896552902</c:v>
                </c:pt>
                <c:pt idx="1850">
                  <c:v>27751149.425288498</c:v>
                </c:pt>
                <c:pt idx="1851">
                  <c:v>27766091.954024099</c:v>
                </c:pt>
                <c:pt idx="1852">
                  <c:v>27781034.4827598</c:v>
                </c:pt>
                <c:pt idx="1853">
                  <c:v>27795977.0114954</c:v>
                </c:pt>
                <c:pt idx="1854">
                  <c:v>27810919.540231001</c:v>
                </c:pt>
                <c:pt idx="1855">
                  <c:v>27825862.068966702</c:v>
                </c:pt>
                <c:pt idx="1856">
                  <c:v>27840804.597702298</c:v>
                </c:pt>
                <c:pt idx="1857">
                  <c:v>27855747.126437899</c:v>
                </c:pt>
                <c:pt idx="1858">
                  <c:v>27870689.6551736</c:v>
                </c:pt>
                <c:pt idx="1859">
                  <c:v>27885632.1839092</c:v>
                </c:pt>
                <c:pt idx="1860">
                  <c:v>27900574.712644801</c:v>
                </c:pt>
                <c:pt idx="1861">
                  <c:v>27915517.241380502</c:v>
                </c:pt>
                <c:pt idx="1862">
                  <c:v>27930459.770116098</c:v>
                </c:pt>
                <c:pt idx="1863">
                  <c:v>27945402.298851699</c:v>
                </c:pt>
                <c:pt idx="1864">
                  <c:v>27960344.8275874</c:v>
                </c:pt>
                <c:pt idx="1865">
                  <c:v>27975287.356323</c:v>
                </c:pt>
                <c:pt idx="1866">
                  <c:v>27990229.8850586</c:v>
                </c:pt>
                <c:pt idx="1867">
                  <c:v>28005172.413794301</c:v>
                </c:pt>
                <c:pt idx="1868">
                  <c:v>28020114.942529902</c:v>
                </c:pt>
                <c:pt idx="1869">
                  <c:v>28035057.471265499</c:v>
                </c:pt>
                <c:pt idx="1870">
                  <c:v>28050000.0000012</c:v>
                </c:pt>
                <c:pt idx="1871">
                  <c:v>28064942.5287368</c:v>
                </c:pt>
                <c:pt idx="1872">
                  <c:v>28079885.0574724</c:v>
                </c:pt>
                <c:pt idx="1873">
                  <c:v>28094827.586208101</c:v>
                </c:pt>
                <c:pt idx="1874">
                  <c:v>28109770.114943702</c:v>
                </c:pt>
                <c:pt idx="1875">
                  <c:v>28124712.643679298</c:v>
                </c:pt>
                <c:pt idx="1876">
                  <c:v>28139655.172414999</c:v>
                </c:pt>
                <c:pt idx="1877">
                  <c:v>28154597.7011506</c:v>
                </c:pt>
                <c:pt idx="1878">
                  <c:v>28169540.2298862</c:v>
                </c:pt>
                <c:pt idx="1879">
                  <c:v>28184482.758621901</c:v>
                </c:pt>
                <c:pt idx="1880">
                  <c:v>28199425.287357502</c:v>
                </c:pt>
                <c:pt idx="1881">
                  <c:v>28214367.816093098</c:v>
                </c:pt>
                <c:pt idx="1882">
                  <c:v>28229310.344828799</c:v>
                </c:pt>
                <c:pt idx="1883">
                  <c:v>28244252.8735644</c:v>
                </c:pt>
                <c:pt idx="1884">
                  <c:v>28259195.4023</c:v>
                </c:pt>
                <c:pt idx="1885">
                  <c:v>28274137.931035701</c:v>
                </c:pt>
                <c:pt idx="1886">
                  <c:v>28289080.459771302</c:v>
                </c:pt>
                <c:pt idx="1887">
                  <c:v>28304022.988506898</c:v>
                </c:pt>
                <c:pt idx="1888">
                  <c:v>28318965.517242599</c:v>
                </c:pt>
                <c:pt idx="1889">
                  <c:v>28333908.0459782</c:v>
                </c:pt>
                <c:pt idx="1890">
                  <c:v>28348850.5747138</c:v>
                </c:pt>
                <c:pt idx="1891">
                  <c:v>28363793.103449501</c:v>
                </c:pt>
                <c:pt idx="1892">
                  <c:v>28378735.632185102</c:v>
                </c:pt>
                <c:pt idx="1893">
                  <c:v>28393678.160920698</c:v>
                </c:pt>
                <c:pt idx="1894">
                  <c:v>28408620.689656399</c:v>
                </c:pt>
                <c:pt idx="1895">
                  <c:v>28423563.218392</c:v>
                </c:pt>
                <c:pt idx="1896">
                  <c:v>28438505.7471276</c:v>
                </c:pt>
                <c:pt idx="1897">
                  <c:v>28453448.275863301</c:v>
                </c:pt>
                <c:pt idx="1898">
                  <c:v>28468390.804598901</c:v>
                </c:pt>
                <c:pt idx="1899">
                  <c:v>28483333.333334502</c:v>
                </c:pt>
                <c:pt idx="1900">
                  <c:v>28498275.862070199</c:v>
                </c:pt>
                <c:pt idx="1901">
                  <c:v>28513218.3908058</c:v>
                </c:pt>
                <c:pt idx="1902">
                  <c:v>28528160.919541501</c:v>
                </c:pt>
                <c:pt idx="1903">
                  <c:v>28543103.448277101</c:v>
                </c:pt>
                <c:pt idx="1904">
                  <c:v>28558045.977012701</c:v>
                </c:pt>
                <c:pt idx="1905">
                  <c:v>28572988.505748399</c:v>
                </c:pt>
                <c:pt idx="1906">
                  <c:v>28587931.034483999</c:v>
                </c:pt>
                <c:pt idx="1907">
                  <c:v>28602873.563219599</c:v>
                </c:pt>
                <c:pt idx="1908">
                  <c:v>28617816.0919553</c:v>
                </c:pt>
                <c:pt idx="1909">
                  <c:v>28632758.620690901</c:v>
                </c:pt>
                <c:pt idx="1910">
                  <c:v>28647701.149426501</c:v>
                </c:pt>
                <c:pt idx="1911">
                  <c:v>28662643.678162199</c:v>
                </c:pt>
                <c:pt idx="1912">
                  <c:v>28677586.206897799</c:v>
                </c:pt>
                <c:pt idx="1913">
                  <c:v>28692528.735633399</c:v>
                </c:pt>
                <c:pt idx="1914">
                  <c:v>28707471.2643691</c:v>
                </c:pt>
                <c:pt idx="1915">
                  <c:v>28722413.793104701</c:v>
                </c:pt>
                <c:pt idx="1916">
                  <c:v>28737356.321840301</c:v>
                </c:pt>
                <c:pt idx="1917">
                  <c:v>28752298.850575998</c:v>
                </c:pt>
                <c:pt idx="1918">
                  <c:v>28767241.379311599</c:v>
                </c:pt>
                <c:pt idx="1919">
                  <c:v>28782183.908047199</c:v>
                </c:pt>
                <c:pt idx="1920">
                  <c:v>28797126.4367829</c:v>
                </c:pt>
                <c:pt idx="1921">
                  <c:v>28812068.965518501</c:v>
                </c:pt>
                <c:pt idx="1922">
                  <c:v>28827011.494254101</c:v>
                </c:pt>
                <c:pt idx="1923">
                  <c:v>28841954.022989798</c:v>
                </c:pt>
                <c:pt idx="1924">
                  <c:v>28856896.551725399</c:v>
                </c:pt>
                <c:pt idx="1925">
                  <c:v>28871839.080460999</c:v>
                </c:pt>
                <c:pt idx="1926">
                  <c:v>28886781.6091967</c:v>
                </c:pt>
                <c:pt idx="1927">
                  <c:v>28901724.137932301</c:v>
                </c:pt>
                <c:pt idx="1928">
                  <c:v>28916666.666667901</c:v>
                </c:pt>
                <c:pt idx="1929">
                  <c:v>28931609.195403598</c:v>
                </c:pt>
                <c:pt idx="1930">
                  <c:v>28946551.724139199</c:v>
                </c:pt>
                <c:pt idx="1931">
                  <c:v>28961494.252874799</c:v>
                </c:pt>
                <c:pt idx="1932">
                  <c:v>28976436.7816105</c:v>
                </c:pt>
                <c:pt idx="1933">
                  <c:v>28991379.3103461</c:v>
                </c:pt>
                <c:pt idx="1934">
                  <c:v>29006321.839081701</c:v>
                </c:pt>
                <c:pt idx="1935">
                  <c:v>29021264.367817398</c:v>
                </c:pt>
                <c:pt idx="1936">
                  <c:v>29036206.896552999</c:v>
                </c:pt>
                <c:pt idx="1937">
                  <c:v>29051149.425288599</c:v>
                </c:pt>
                <c:pt idx="1938">
                  <c:v>29066091.9540243</c:v>
                </c:pt>
                <c:pt idx="1939">
                  <c:v>29081034.4827599</c:v>
                </c:pt>
                <c:pt idx="1940">
                  <c:v>29095977.011495501</c:v>
                </c:pt>
                <c:pt idx="1941">
                  <c:v>29110919.540231202</c:v>
                </c:pt>
                <c:pt idx="1942">
                  <c:v>29125862.068966798</c:v>
                </c:pt>
                <c:pt idx="1943">
                  <c:v>29140804.597702399</c:v>
                </c:pt>
                <c:pt idx="1944">
                  <c:v>29155747.1264381</c:v>
                </c:pt>
                <c:pt idx="1945">
                  <c:v>29170689.6551737</c:v>
                </c:pt>
                <c:pt idx="1946">
                  <c:v>29185632.183909301</c:v>
                </c:pt>
                <c:pt idx="1947">
                  <c:v>29200574.712645002</c:v>
                </c:pt>
                <c:pt idx="1948">
                  <c:v>29215517.241380598</c:v>
                </c:pt>
                <c:pt idx="1949">
                  <c:v>29230459.770116199</c:v>
                </c:pt>
                <c:pt idx="1950">
                  <c:v>29245402.2988519</c:v>
                </c:pt>
                <c:pt idx="1951">
                  <c:v>29260344.8275875</c:v>
                </c:pt>
                <c:pt idx="1952">
                  <c:v>29275287.356323101</c:v>
                </c:pt>
                <c:pt idx="1953">
                  <c:v>29290229.885058802</c:v>
                </c:pt>
                <c:pt idx="1954">
                  <c:v>29305172.413794398</c:v>
                </c:pt>
                <c:pt idx="1955">
                  <c:v>29320114.942529999</c:v>
                </c:pt>
                <c:pt idx="1956">
                  <c:v>29335057.4712657</c:v>
                </c:pt>
                <c:pt idx="1957">
                  <c:v>29350000.0000013</c:v>
                </c:pt>
                <c:pt idx="1958">
                  <c:v>29364942.528737001</c:v>
                </c:pt>
                <c:pt idx="1959">
                  <c:v>29379885.057472602</c:v>
                </c:pt>
                <c:pt idx="1960">
                  <c:v>29394827.586208198</c:v>
                </c:pt>
                <c:pt idx="1961">
                  <c:v>29409770.114943899</c:v>
                </c:pt>
                <c:pt idx="1962">
                  <c:v>29424712.6436795</c:v>
                </c:pt>
                <c:pt idx="1963">
                  <c:v>29439655.1724151</c:v>
                </c:pt>
                <c:pt idx="1964">
                  <c:v>29454597.701150801</c:v>
                </c:pt>
                <c:pt idx="1965">
                  <c:v>29469540.229886401</c:v>
                </c:pt>
                <c:pt idx="1966">
                  <c:v>29484482.758622002</c:v>
                </c:pt>
                <c:pt idx="1967">
                  <c:v>29499425.287357699</c:v>
                </c:pt>
                <c:pt idx="1968">
                  <c:v>29514367.8160933</c:v>
                </c:pt>
                <c:pt idx="1969">
                  <c:v>29529310.3448289</c:v>
                </c:pt>
                <c:pt idx="1970">
                  <c:v>29544252.873564601</c:v>
                </c:pt>
                <c:pt idx="1971">
                  <c:v>29559195.402300201</c:v>
                </c:pt>
                <c:pt idx="1972">
                  <c:v>29574137.931035802</c:v>
                </c:pt>
                <c:pt idx="1973">
                  <c:v>29589080.459771499</c:v>
                </c:pt>
                <c:pt idx="1974">
                  <c:v>29604022.988507099</c:v>
                </c:pt>
                <c:pt idx="1975">
                  <c:v>29618965.5172427</c:v>
                </c:pt>
                <c:pt idx="1976">
                  <c:v>29633908.045978401</c:v>
                </c:pt>
                <c:pt idx="1977">
                  <c:v>29648850.574714001</c:v>
                </c:pt>
                <c:pt idx="1978">
                  <c:v>29663793.103449602</c:v>
                </c:pt>
                <c:pt idx="1979">
                  <c:v>29678735.632185299</c:v>
                </c:pt>
                <c:pt idx="1980">
                  <c:v>29693678.160920899</c:v>
                </c:pt>
                <c:pt idx="1981">
                  <c:v>29708620.6896565</c:v>
                </c:pt>
                <c:pt idx="1982">
                  <c:v>29723563.218392201</c:v>
                </c:pt>
                <c:pt idx="1983">
                  <c:v>29738505.747127801</c:v>
                </c:pt>
                <c:pt idx="1984">
                  <c:v>29753448.275863402</c:v>
                </c:pt>
                <c:pt idx="1985">
                  <c:v>29768390.804599099</c:v>
                </c:pt>
                <c:pt idx="1986">
                  <c:v>29783333.333334699</c:v>
                </c:pt>
                <c:pt idx="1987">
                  <c:v>29798275.8620703</c:v>
                </c:pt>
                <c:pt idx="1988">
                  <c:v>29813218.390806001</c:v>
                </c:pt>
                <c:pt idx="1989">
                  <c:v>29828160.919541601</c:v>
                </c:pt>
                <c:pt idx="1990">
                  <c:v>29843103.448277202</c:v>
                </c:pt>
                <c:pt idx="1991">
                  <c:v>29858045.977012899</c:v>
                </c:pt>
                <c:pt idx="1992">
                  <c:v>29872988.505748499</c:v>
                </c:pt>
                <c:pt idx="1993">
                  <c:v>29887931.0344841</c:v>
                </c:pt>
                <c:pt idx="1994">
                  <c:v>29902873.563219801</c:v>
                </c:pt>
                <c:pt idx="1995">
                  <c:v>29917816.091955401</c:v>
                </c:pt>
                <c:pt idx="1996">
                  <c:v>29932758.620691001</c:v>
                </c:pt>
                <c:pt idx="1997">
                  <c:v>29947701.149426699</c:v>
                </c:pt>
                <c:pt idx="1998">
                  <c:v>29962643.678162299</c:v>
                </c:pt>
                <c:pt idx="1999">
                  <c:v>29977586.2068979</c:v>
                </c:pt>
                <c:pt idx="2000">
                  <c:v>29992528.735633601</c:v>
                </c:pt>
              </c:numCache>
            </c:numRef>
          </c:xVal>
          <c:yVal>
            <c:numRef>
              <c:f>' TESTPPMPWITHFIL4'!$C$27:$C$2027</c:f>
              <c:numCache>
                <c:formatCode>General</c:formatCode>
                <c:ptCount val="2001"/>
                <c:pt idx="0">
                  <c:v>40.7427368164062</c:v>
                </c:pt>
                <c:pt idx="1">
                  <c:v>40.738616943359297</c:v>
                </c:pt>
                <c:pt idx="2">
                  <c:v>40.717964172363203</c:v>
                </c:pt>
                <c:pt idx="3">
                  <c:v>40.659843444824197</c:v>
                </c:pt>
                <c:pt idx="4">
                  <c:v>40.592941284179602</c:v>
                </c:pt>
                <c:pt idx="5">
                  <c:v>40.517051696777301</c:v>
                </c:pt>
                <c:pt idx="6">
                  <c:v>40.419097900390597</c:v>
                </c:pt>
                <c:pt idx="7">
                  <c:v>40.272254943847599</c:v>
                </c:pt>
                <c:pt idx="8">
                  <c:v>40.109573364257798</c:v>
                </c:pt>
                <c:pt idx="9">
                  <c:v>40.158271789550703</c:v>
                </c:pt>
                <c:pt idx="10">
                  <c:v>42.723007202148402</c:v>
                </c:pt>
                <c:pt idx="11">
                  <c:v>45.360298156738203</c:v>
                </c:pt>
                <c:pt idx="12">
                  <c:v>47.203907012939403</c:v>
                </c:pt>
                <c:pt idx="13">
                  <c:v>48.324687957763601</c:v>
                </c:pt>
                <c:pt idx="14">
                  <c:v>48.8853759765625</c:v>
                </c:pt>
                <c:pt idx="15">
                  <c:v>49.026439666747997</c:v>
                </c:pt>
                <c:pt idx="16">
                  <c:v>49.024856567382798</c:v>
                </c:pt>
                <c:pt idx="17">
                  <c:v>48.835163116455</c:v>
                </c:pt>
                <c:pt idx="18">
                  <c:v>48.388275146484297</c:v>
                </c:pt>
                <c:pt idx="19">
                  <c:v>47.745639801025298</c:v>
                </c:pt>
                <c:pt idx="20">
                  <c:v>46.967403411865199</c:v>
                </c:pt>
                <c:pt idx="21">
                  <c:v>46.099159240722599</c:v>
                </c:pt>
                <c:pt idx="22">
                  <c:v>45.181541442871001</c:v>
                </c:pt>
                <c:pt idx="23">
                  <c:v>44.2578735351562</c:v>
                </c:pt>
                <c:pt idx="24">
                  <c:v>43.359539031982401</c:v>
                </c:pt>
                <c:pt idx="25">
                  <c:v>42.4765625</c:v>
                </c:pt>
                <c:pt idx="26">
                  <c:v>41.632476806640597</c:v>
                </c:pt>
                <c:pt idx="27">
                  <c:v>41.011116027832003</c:v>
                </c:pt>
                <c:pt idx="28">
                  <c:v>40.829185485839801</c:v>
                </c:pt>
                <c:pt idx="29">
                  <c:v>40.755348205566399</c:v>
                </c:pt>
                <c:pt idx="30">
                  <c:v>40.605735778808501</c:v>
                </c:pt>
                <c:pt idx="31">
                  <c:v>40.311569213867102</c:v>
                </c:pt>
                <c:pt idx="32">
                  <c:v>39.8895263671875</c:v>
                </c:pt>
                <c:pt idx="33">
                  <c:v>39.378585815429602</c:v>
                </c:pt>
                <c:pt idx="34">
                  <c:v>38.804817199707003</c:v>
                </c:pt>
                <c:pt idx="35">
                  <c:v>38.218070983886697</c:v>
                </c:pt>
                <c:pt idx="36">
                  <c:v>37.630241394042898</c:v>
                </c:pt>
                <c:pt idx="37">
                  <c:v>37.056671142578097</c:v>
                </c:pt>
                <c:pt idx="38">
                  <c:v>36.503250122070298</c:v>
                </c:pt>
                <c:pt idx="39">
                  <c:v>35.962394714355398</c:v>
                </c:pt>
                <c:pt idx="40">
                  <c:v>35.469291687011697</c:v>
                </c:pt>
                <c:pt idx="41">
                  <c:v>35.0026245117187</c:v>
                </c:pt>
                <c:pt idx="42">
                  <c:v>34.576850891113203</c:v>
                </c:pt>
                <c:pt idx="43">
                  <c:v>34.1995239257812</c:v>
                </c:pt>
                <c:pt idx="44">
                  <c:v>33.887214660644503</c:v>
                </c:pt>
                <c:pt idx="45">
                  <c:v>33.591499328613203</c:v>
                </c:pt>
                <c:pt idx="46">
                  <c:v>33.295097351074197</c:v>
                </c:pt>
                <c:pt idx="47">
                  <c:v>32.998298645019503</c:v>
                </c:pt>
                <c:pt idx="48">
                  <c:v>32.722213745117102</c:v>
                </c:pt>
                <c:pt idx="49">
                  <c:v>32.458511352538999</c:v>
                </c:pt>
                <c:pt idx="50">
                  <c:v>32.175491333007798</c:v>
                </c:pt>
                <c:pt idx="51">
                  <c:v>31.905807495117099</c:v>
                </c:pt>
                <c:pt idx="52">
                  <c:v>31.651016235351499</c:v>
                </c:pt>
                <c:pt idx="53">
                  <c:v>31.400619506835898</c:v>
                </c:pt>
                <c:pt idx="54">
                  <c:v>31.180099487304599</c:v>
                </c:pt>
                <c:pt idx="55">
                  <c:v>30.979270935058501</c:v>
                </c:pt>
                <c:pt idx="56">
                  <c:v>30.773681640625</c:v>
                </c:pt>
                <c:pt idx="57">
                  <c:v>30.563117980956999</c:v>
                </c:pt>
                <c:pt idx="58">
                  <c:v>30.3609619140625</c:v>
                </c:pt>
                <c:pt idx="59">
                  <c:v>30.3473205566406</c:v>
                </c:pt>
                <c:pt idx="60">
                  <c:v>31.364303588867099</c:v>
                </c:pt>
                <c:pt idx="61">
                  <c:v>32.383316040038999</c:v>
                </c:pt>
                <c:pt idx="62">
                  <c:v>33.078567504882798</c:v>
                </c:pt>
                <c:pt idx="63">
                  <c:v>33.401580810546797</c:v>
                </c:pt>
                <c:pt idx="64">
                  <c:v>33.449501037597599</c:v>
                </c:pt>
                <c:pt idx="65">
                  <c:v>33.420791625976499</c:v>
                </c:pt>
                <c:pt idx="66">
                  <c:v>33.207283020019503</c:v>
                </c:pt>
                <c:pt idx="67">
                  <c:v>32.835914611816399</c:v>
                </c:pt>
                <c:pt idx="68">
                  <c:v>32.372566223144503</c:v>
                </c:pt>
                <c:pt idx="69">
                  <c:v>31.8716430664062</c:v>
                </c:pt>
                <c:pt idx="70">
                  <c:v>31.3765335083007</c:v>
                </c:pt>
                <c:pt idx="71">
                  <c:v>30.902870178222599</c:v>
                </c:pt>
                <c:pt idx="72">
                  <c:v>30.4425048828125</c:v>
                </c:pt>
                <c:pt idx="73">
                  <c:v>30.013320922851499</c:v>
                </c:pt>
                <c:pt idx="74">
                  <c:v>29.621414184570298</c:v>
                </c:pt>
                <c:pt idx="75">
                  <c:v>29.2420654296875</c:v>
                </c:pt>
                <c:pt idx="76">
                  <c:v>30.013351440429599</c:v>
                </c:pt>
                <c:pt idx="77">
                  <c:v>31.674697875976499</c:v>
                </c:pt>
                <c:pt idx="78">
                  <c:v>32.988487243652301</c:v>
                </c:pt>
                <c:pt idx="79">
                  <c:v>33.8236694335937</c:v>
                </c:pt>
                <c:pt idx="80">
                  <c:v>34.208587646484297</c:v>
                </c:pt>
                <c:pt idx="81">
                  <c:v>34.260971069335902</c:v>
                </c:pt>
                <c:pt idx="82">
                  <c:v>34.234832763671797</c:v>
                </c:pt>
                <c:pt idx="83">
                  <c:v>33.977920532226499</c:v>
                </c:pt>
                <c:pt idx="84">
                  <c:v>33.535240173339801</c:v>
                </c:pt>
                <c:pt idx="85">
                  <c:v>32.9784545898437</c:v>
                </c:pt>
                <c:pt idx="86">
                  <c:v>32.340202331542898</c:v>
                </c:pt>
                <c:pt idx="87">
                  <c:v>31.663040161132798</c:v>
                </c:pt>
                <c:pt idx="88">
                  <c:v>30.9668273925781</c:v>
                </c:pt>
                <c:pt idx="89">
                  <c:v>30.306503295898398</c:v>
                </c:pt>
                <c:pt idx="90">
                  <c:v>29.680740356445298</c:v>
                </c:pt>
                <c:pt idx="91">
                  <c:v>29.101478576660099</c:v>
                </c:pt>
                <c:pt idx="92">
                  <c:v>28.581802368163999</c:v>
                </c:pt>
                <c:pt idx="93">
                  <c:v>28.327072143554599</c:v>
                </c:pt>
                <c:pt idx="94">
                  <c:v>28.514610290527301</c:v>
                </c:pt>
                <c:pt idx="95">
                  <c:v>28.581825256347599</c:v>
                </c:pt>
                <c:pt idx="96">
                  <c:v>28.581832885742099</c:v>
                </c:pt>
                <c:pt idx="97">
                  <c:v>28.4977493286132</c:v>
                </c:pt>
                <c:pt idx="98">
                  <c:v>28.275253295898398</c:v>
                </c:pt>
                <c:pt idx="99">
                  <c:v>27.9754104614257</c:v>
                </c:pt>
                <c:pt idx="100">
                  <c:v>27.608871459960898</c:v>
                </c:pt>
                <c:pt idx="101">
                  <c:v>27.2652282714843</c:v>
                </c:pt>
                <c:pt idx="102">
                  <c:v>26.9276809692382</c:v>
                </c:pt>
                <c:pt idx="103">
                  <c:v>26.597541809081999</c:v>
                </c:pt>
                <c:pt idx="104">
                  <c:v>26.2762145996093</c:v>
                </c:pt>
                <c:pt idx="105">
                  <c:v>25.987770080566399</c:v>
                </c:pt>
                <c:pt idx="106">
                  <c:v>25.759193420410099</c:v>
                </c:pt>
                <c:pt idx="107">
                  <c:v>25.548194885253899</c:v>
                </c:pt>
                <c:pt idx="108">
                  <c:v>25.356239318847599</c:v>
                </c:pt>
                <c:pt idx="109">
                  <c:v>25.987800598144499</c:v>
                </c:pt>
                <c:pt idx="110">
                  <c:v>27.419715881347599</c:v>
                </c:pt>
                <c:pt idx="111">
                  <c:v>28.598670959472599</c:v>
                </c:pt>
                <c:pt idx="112">
                  <c:v>29.350273132324201</c:v>
                </c:pt>
                <c:pt idx="113">
                  <c:v>29.680923461913999</c:v>
                </c:pt>
                <c:pt idx="114">
                  <c:v>29.7103881835937</c:v>
                </c:pt>
                <c:pt idx="115">
                  <c:v>29.666191101074201</c:v>
                </c:pt>
                <c:pt idx="116">
                  <c:v>29.4265747070312</c:v>
                </c:pt>
                <c:pt idx="117">
                  <c:v>29.038406372070298</c:v>
                </c:pt>
                <c:pt idx="118">
                  <c:v>28.582015991210898</c:v>
                </c:pt>
                <c:pt idx="119">
                  <c:v>28.100303649902301</c:v>
                </c:pt>
                <c:pt idx="120">
                  <c:v>27.6090393066406</c:v>
                </c:pt>
                <c:pt idx="121">
                  <c:v>27.147743225097599</c:v>
                </c:pt>
                <c:pt idx="122">
                  <c:v>26.722976684570298</c:v>
                </c:pt>
                <c:pt idx="123">
                  <c:v>26.341590881347599</c:v>
                </c:pt>
                <c:pt idx="124">
                  <c:v>25.987922668456999</c:v>
                </c:pt>
                <c:pt idx="125">
                  <c:v>25.7593460083007</c:v>
                </c:pt>
                <c:pt idx="126">
                  <c:v>27.245925903320298</c:v>
                </c:pt>
                <c:pt idx="127">
                  <c:v>28.894386291503899</c:v>
                </c:pt>
                <c:pt idx="128">
                  <c:v>30.070365905761701</c:v>
                </c:pt>
                <c:pt idx="129">
                  <c:v>30.774284362792901</c:v>
                </c:pt>
                <c:pt idx="130">
                  <c:v>31.0431518554687</c:v>
                </c:pt>
                <c:pt idx="131">
                  <c:v>31.0431594848632</c:v>
                </c:pt>
                <c:pt idx="132">
                  <c:v>30.9671936035156</c:v>
                </c:pt>
                <c:pt idx="133">
                  <c:v>30.6300964355468</c:v>
                </c:pt>
                <c:pt idx="134">
                  <c:v>30.1546020507812</c:v>
                </c:pt>
                <c:pt idx="135">
                  <c:v>29.577262878417901</c:v>
                </c:pt>
                <c:pt idx="136">
                  <c:v>28.958793640136701</c:v>
                </c:pt>
                <c:pt idx="137">
                  <c:v>28.361831665038999</c:v>
                </c:pt>
                <c:pt idx="138">
                  <c:v>27.757667541503899</c:v>
                </c:pt>
                <c:pt idx="139">
                  <c:v>27.206916809081999</c:v>
                </c:pt>
                <c:pt idx="140">
                  <c:v>26.702377319335898</c:v>
                </c:pt>
                <c:pt idx="141">
                  <c:v>26.2546691894531</c:v>
                </c:pt>
                <c:pt idx="142">
                  <c:v>25.874534606933501</c:v>
                </c:pt>
                <c:pt idx="143">
                  <c:v>26.427970886230401</c:v>
                </c:pt>
                <c:pt idx="144">
                  <c:v>26.948249816894499</c:v>
                </c:pt>
                <c:pt idx="145">
                  <c:v>27.265586853027301</c:v>
                </c:pt>
                <c:pt idx="146">
                  <c:v>27.304458618163999</c:v>
                </c:pt>
                <c:pt idx="147">
                  <c:v>27.285049438476499</c:v>
                </c:pt>
                <c:pt idx="148">
                  <c:v>27.1282043457031</c:v>
                </c:pt>
                <c:pt idx="149">
                  <c:v>26.867111206054599</c:v>
                </c:pt>
                <c:pt idx="150">
                  <c:v>26.555763244628899</c:v>
                </c:pt>
                <c:pt idx="151">
                  <c:v>26.2108764648437</c:v>
                </c:pt>
                <c:pt idx="152">
                  <c:v>25.874618530273398</c:v>
                </c:pt>
                <c:pt idx="153">
                  <c:v>25.548576354980401</c:v>
                </c:pt>
                <c:pt idx="154">
                  <c:v>25.234458923339801</c:v>
                </c:pt>
                <c:pt idx="155">
                  <c:v>24.959495544433501</c:v>
                </c:pt>
                <c:pt idx="156">
                  <c:v>24.727867126464801</c:v>
                </c:pt>
                <c:pt idx="157">
                  <c:v>24.516654968261701</c:v>
                </c:pt>
                <c:pt idx="158">
                  <c:v>24.327537536621001</c:v>
                </c:pt>
                <c:pt idx="159">
                  <c:v>25.4291458129882</c:v>
                </c:pt>
                <c:pt idx="160">
                  <c:v>26.8058166503906</c:v>
                </c:pt>
                <c:pt idx="161">
                  <c:v>27.831153869628899</c:v>
                </c:pt>
                <c:pt idx="162">
                  <c:v>28.413383483886701</c:v>
                </c:pt>
                <c:pt idx="163">
                  <c:v>28.6157836914062</c:v>
                </c:pt>
                <c:pt idx="164">
                  <c:v>28.615798950195298</c:v>
                </c:pt>
                <c:pt idx="165">
                  <c:v>28.498313903808501</c:v>
                </c:pt>
                <c:pt idx="166">
                  <c:v>28.206192016601499</c:v>
                </c:pt>
                <c:pt idx="167">
                  <c:v>27.794639587402301</c:v>
                </c:pt>
                <c:pt idx="168">
                  <c:v>27.3240051269531</c:v>
                </c:pt>
                <c:pt idx="169">
                  <c:v>26.826400756835898</c:v>
                </c:pt>
                <c:pt idx="170">
                  <c:v>26.320289611816399</c:v>
                </c:pt>
                <c:pt idx="171">
                  <c:v>25.851882934570298</c:v>
                </c:pt>
                <c:pt idx="172">
                  <c:v>25.405158996581999</c:v>
                </c:pt>
                <c:pt idx="173">
                  <c:v>25.0102844238281</c:v>
                </c:pt>
                <c:pt idx="174">
                  <c:v>24.701889038085898</c:v>
                </c:pt>
                <c:pt idx="175">
                  <c:v>25.5011596679687</c:v>
                </c:pt>
                <c:pt idx="176">
                  <c:v>28.153678894042901</c:v>
                </c:pt>
                <c:pt idx="177">
                  <c:v>30.3346252441406</c:v>
                </c:pt>
                <c:pt idx="178">
                  <c:v>31.757194519042901</c:v>
                </c:pt>
                <c:pt idx="179">
                  <c:v>32.555450439453097</c:v>
                </c:pt>
                <c:pt idx="180">
                  <c:v>32.8675537109375</c:v>
                </c:pt>
                <c:pt idx="181">
                  <c:v>32.887977600097599</c:v>
                </c:pt>
                <c:pt idx="182">
                  <c:v>32.816329956054602</c:v>
                </c:pt>
                <c:pt idx="183">
                  <c:v>32.481010437011697</c:v>
                </c:pt>
                <c:pt idx="184">
                  <c:v>31.9183044433593</c:v>
                </c:pt>
                <c:pt idx="185">
                  <c:v>31.2183227539062</c:v>
                </c:pt>
                <c:pt idx="186">
                  <c:v>30.429924011230401</c:v>
                </c:pt>
                <c:pt idx="187">
                  <c:v>29.6074905395507</c:v>
                </c:pt>
                <c:pt idx="188">
                  <c:v>28.7811279296875</c:v>
                </c:pt>
                <c:pt idx="189">
                  <c:v>27.976150512695298</c:v>
                </c:pt>
                <c:pt idx="190">
                  <c:v>27.2073364257812</c:v>
                </c:pt>
                <c:pt idx="191">
                  <c:v>26.492469787597599</c:v>
                </c:pt>
                <c:pt idx="192">
                  <c:v>26.577224731445298</c:v>
                </c:pt>
                <c:pt idx="193">
                  <c:v>27.702743530273398</c:v>
                </c:pt>
                <c:pt idx="194">
                  <c:v>28.632698059081999</c:v>
                </c:pt>
                <c:pt idx="195">
                  <c:v>29.196403503417901</c:v>
                </c:pt>
                <c:pt idx="196">
                  <c:v>29.396804809570298</c:v>
                </c:pt>
                <c:pt idx="197">
                  <c:v>29.396812438964801</c:v>
                </c:pt>
                <c:pt idx="198">
                  <c:v>29.2894897460937</c:v>
                </c:pt>
                <c:pt idx="199">
                  <c:v>28.943275451660099</c:v>
                </c:pt>
                <c:pt idx="200">
                  <c:v>28.430740356445298</c:v>
                </c:pt>
                <c:pt idx="201">
                  <c:v>27.8314819335937</c:v>
                </c:pt>
                <c:pt idx="202">
                  <c:v>27.1878051757812</c:v>
                </c:pt>
                <c:pt idx="203">
                  <c:v>26.513832092285099</c:v>
                </c:pt>
                <c:pt idx="204">
                  <c:v>25.852157592773398</c:v>
                </c:pt>
                <c:pt idx="205">
                  <c:v>25.234878540038999</c:v>
                </c:pt>
                <c:pt idx="206">
                  <c:v>24.675949096679599</c:v>
                </c:pt>
                <c:pt idx="207">
                  <c:v>24.162490844726499</c:v>
                </c:pt>
                <c:pt idx="208">
                  <c:v>23.792831420898398</c:v>
                </c:pt>
                <c:pt idx="209">
                  <c:v>24.959938049316399</c:v>
                </c:pt>
                <c:pt idx="210">
                  <c:v>26.1451416015625</c:v>
                </c:pt>
                <c:pt idx="211">
                  <c:v>26.9891052246093</c:v>
                </c:pt>
                <c:pt idx="212">
                  <c:v>27.4013977050781</c:v>
                </c:pt>
                <c:pt idx="213">
                  <c:v>27.477767944335898</c:v>
                </c:pt>
                <c:pt idx="214">
                  <c:v>27.458755493163999</c:v>
                </c:pt>
                <c:pt idx="215">
                  <c:v>27.266166687011701</c:v>
                </c:pt>
                <c:pt idx="216">
                  <c:v>26.867668151855401</c:v>
                </c:pt>
                <c:pt idx="217">
                  <c:v>26.385581970214801</c:v>
                </c:pt>
                <c:pt idx="218">
                  <c:v>25.852272033691399</c:v>
                </c:pt>
                <c:pt idx="219">
                  <c:v>25.332862854003899</c:v>
                </c:pt>
                <c:pt idx="220">
                  <c:v>24.8320999145507</c:v>
                </c:pt>
                <c:pt idx="221">
                  <c:v>24.328056335449201</c:v>
                </c:pt>
                <c:pt idx="222">
                  <c:v>23.936988830566399</c:v>
                </c:pt>
                <c:pt idx="223">
                  <c:v>23.557388305663999</c:v>
                </c:pt>
                <c:pt idx="224">
                  <c:v>23.253662109375</c:v>
                </c:pt>
                <c:pt idx="225">
                  <c:v>25.620071411132798</c:v>
                </c:pt>
                <c:pt idx="226">
                  <c:v>28.582901000976499</c:v>
                </c:pt>
                <c:pt idx="227">
                  <c:v>30.6967239379882</c:v>
                </c:pt>
                <c:pt idx="228">
                  <c:v>32.009391784667898</c:v>
                </c:pt>
                <c:pt idx="229">
                  <c:v>32.702903747558501</c:v>
                </c:pt>
                <c:pt idx="230">
                  <c:v>32.918914794921797</c:v>
                </c:pt>
                <c:pt idx="231">
                  <c:v>32.929069519042898</c:v>
                </c:pt>
                <c:pt idx="232">
                  <c:v>32.796157836913999</c:v>
                </c:pt>
                <c:pt idx="233">
                  <c:v>32.384735107421797</c:v>
                </c:pt>
                <c:pt idx="234">
                  <c:v>31.7692565917968</c:v>
                </c:pt>
                <c:pt idx="235">
                  <c:v>30.980751037597599</c:v>
                </c:pt>
                <c:pt idx="236">
                  <c:v>30.113449096679599</c:v>
                </c:pt>
                <c:pt idx="237">
                  <c:v>29.212326049804599</c:v>
                </c:pt>
                <c:pt idx="238">
                  <c:v>28.276405334472599</c:v>
                </c:pt>
                <c:pt idx="239">
                  <c:v>27.382423400878899</c:v>
                </c:pt>
                <c:pt idx="240">
                  <c:v>26.514137268066399</c:v>
                </c:pt>
                <c:pt idx="241">
                  <c:v>25.737113952636701</c:v>
                </c:pt>
                <c:pt idx="242">
                  <c:v>27.1487426757812</c:v>
                </c:pt>
                <c:pt idx="243">
                  <c:v>28.8142395019531</c:v>
                </c:pt>
                <c:pt idx="244">
                  <c:v>29.9862976074218</c:v>
                </c:pt>
                <c:pt idx="245">
                  <c:v>30.6705932617187</c:v>
                </c:pt>
                <c:pt idx="246">
                  <c:v>30.9299011230468</c:v>
                </c:pt>
                <c:pt idx="247">
                  <c:v>30.929908752441399</c:v>
                </c:pt>
                <c:pt idx="248">
                  <c:v>30.8400344848632</c:v>
                </c:pt>
                <c:pt idx="249">
                  <c:v>30.470939636230401</c:v>
                </c:pt>
                <c:pt idx="250">
                  <c:v>29.900489807128899</c:v>
                </c:pt>
                <c:pt idx="251">
                  <c:v>29.181251525878899</c:v>
                </c:pt>
                <c:pt idx="252">
                  <c:v>28.362777709960898</c:v>
                </c:pt>
                <c:pt idx="253">
                  <c:v>27.516036987304599</c:v>
                </c:pt>
                <c:pt idx="254">
                  <c:v>26.6616516113281</c:v>
                </c:pt>
                <c:pt idx="255">
                  <c:v>25.806625366210898</c:v>
                </c:pt>
                <c:pt idx="256">
                  <c:v>24.9856872558593</c:v>
                </c:pt>
                <c:pt idx="257">
                  <c:v>24.218406677246001</c:v>
                </c:pt>
                <c:pt idx="258">
                  <c:v>23.587478637695298</c:v>
                </c:pt>
                <c:pt idx="259">
                  <c:v>24.135032653808501</c:v>
                </c:pt>
                <c:pt idx="260">
                  <c:v>24.6763916015625</c:v>
                </c:pt>
                <c:pt idx="261">
                  <c:v>24.985725402831999</c:v>
                </c:pt>
                <c:pt idx="262">
                  <c:v>25.036231994628899</c:v>
                </c:pt>
                <c:pt idx="263">
                  <c:v>25.011024475097599</c:v>
                </c:pt>
                <c:pt idx="264">
                  <c:v>24.806648254394499</c:v>
                </c:pt>
                <c:pt idx="265">
                  <c:v>24.4099807739257</c:v>
                </c:pt>
                <c:pt idx="266">
                  <c:v>23.908737182617099</c:v>
                </c:pt>
                <c:pt idx="267">
                  <c:v>23.376792907714801</c:v>
                </c:pt>
                <c:pt idx="268">
                  <c:v>22.7775344848632</c:v>
                </c:pt>
                <c:pt idx="269">
                  <c:v>22.1689453125</c:v>
                </c:pt>
                <c:pt idx="270">
                  <c:v>21.627037048339801</c:v>
                </c:pt>
                <c:pt idx="271">
                  <c:v>21.167770385742099</c:v>
                </c:pt>
                <c:pt idx="272">
                  <c:v>20.724319458007798</c:v>
                </c:pt>
                <c:pt idx="273">
                  <c:v>20.386970520019499</c:v>
                </c:pt>
                <c:pt idx="274">
                  <c:v>21.323600769042901</c:v>
                </c:pt>
                <c:pt idx="275">
                  <c:v>25.284523010253899</c:v>
                </c:pt>
                <c:pt idx="276">
                  <c:v>28.5497741699218</c:v>
                </c:pt>
                <c:pt idx="277">
                  <c:v>30.644485473632798</c:v>
                </c:pt>
                <c:pt idx="278">
                  <c:v>31.861900329589801</c:v>
                </c:pt>
                <c:pt idx="279">
                  <c:v>32.460411071777301</c:v>
                </c:pt>
                <c:pt idx="280">
                  <c:v>32.609077453613203</c:v>
                </c:pt>
                <c:pt idx="281">
                  <c:v>32.609085083007798</c:v>
                </c:pt>
                <c:pt idx="282">
                  <c:v>32.406715393066399</c:v>
                </c:pt>
                <c:pt idx="283">
                  <c:v>31.94189453125</c:v>
                </c:pt>
                <c:pt idx="284">
                  <c:v>31.2807006835937</c:v>
                </c:pt>
                <c:pt idx="285">
                  <c:v>30.471237182617099</c:v>
                </c:pt>
                <c:pt idx="286">
                  <c:v>29.548606872558501</c:v>
                </c:pt>
                <c:pt idx="287">
                  <c:v>28.5834045410156</c:v>
                </c:pt>
                <c:pt idx="288">
                  <c:v>27.6291198730468</c:v>
                </c:pt>
                <c:pt idx="289">
                  <c:v>26.6619338989257</c:v>
                </c:pt>
                <c:pt idx="290">
                  <c:v>25.7607116699218</c:v>
                </c:pt>
                <c:pt idx="291">
                  <c:v>25.8985900878906</c:v>
                </c:pt>
                <c:pt idx="292">
                  <c:v>28.084022521972599</c:v>
                </c:pt>
                <c:pt idx="293">
                  <c:v>29.915214538574201</c:v>
                </c:pt>
                <c:pt idx="294">
                  <c:v>31.132301330566399</c:v>
                </c:pt>
                <c:pt idx="295">
                  <c:v>31.792922973632798</c:v>
                </c:pt>
                <c:pt idx="296">
                  <c:v>31.9986572265625</c:v>
                </c:pt>
                <c:pt idx="297">
                  <c:v>32.009956359863203</c:v>
                </c:pt>
                <c:pt idx="298">
                  <c:v>31.873527526855401</c:v>
                </c:pt>
                <c:pt idx="299">
                  <c:v>31.4749221801757</c:v>
                </c:pt>
                <c:pt idx="300">
                  <c:v>30.8533630371093</c:v>
                </c:pt>
                <c:pt idx="301">
                  <c:v>30.071784973144499</c:v>
                </c:pt>
                <c:pt idx="302">
                  <c:v>29.197280883788999</c:v>
                </c:pt>
                <c:pt idx="303">
                  <c:v>28.2769470214843</c:v>
                </c:pt>
                <c:pt idx="304">
                  <c:v>27.363731384277301</c:v>
                </c:pt>
                <c:pt idx="305">
                  <c:v>26.472099304199201</c:v>
                </c:pt>
                <c:pt idx="306">
                  <c:v>25.573539733886701</c:v>
                </c:pt>
                <c:pt idx="307">
                  <c:v>24.702987670898398</c:v>
                </c:pt>
                <c:pt idx="308">
                  <c:v>23.88037109375</c:v>
                </c:pt>
                <c:pt idx="309">
                  <c:v>23.498191833496001</c:v>
                </c:pt>
                <c:pt idx="310">
                  <c:v>23.315971374511701</c:v>
                </c:pt>
                <c:pt idx="311">
                  <c:v>23.098434448242099</c:v>
                </c:pt>
                <c:pt idx="312">
                  <c:v>22.8104858398437</c:v>
                </c:pt>
                <c:pt idx="313">
                  <c:v>22.445068359375</c:v>
                </c:pt>
                <c:pt idx="314">
                  <c:v>22.098976135253899</c:v>
                </c:pt>
                <c:pt idx="315">
                  <c:v>21.701644897460898</c:v>
                </c:pt>
                <c:pt idx="316">
                  <c:v>21.323951721191399</c:v>
                </c:pt>
                <c:pt idx="317">
                  <c:v>20.969383239746001</c:v>
                </c:pt>
                <c:pt idx="318">
                  <c:v>20.683242797851499</c:v>
                </c:pt>
                <c:pt idx="319">
                  <c:v>20.4302444458007</c:v>
                </c:pt>
                <c:pt idx="320">
                  <c:v>20.213630676269499</c:v>
                </c:pt>
                <c:pt idx="321">
                  <c:v>20.036369323730401</c:v>
                </c:pt>
                <c:pt idx="322">
                  <c:v>19.809577941894499</c:v>
                </c:pt>
                <c:pt idx="323">
                  <c:v>19.717185974121001</c:v>
                </c:pt>
                <c:pt idx="324">
                  <c:v>22.0990600585937</c:v>
                </c:pt>
                <c:pt idx="325">
                  <c:v>26.056999206542901</c:v>
                </c:pt>
                <c:pt idx="326">
                  <c:v>28.944320678710898</c:v>
                </c:pt>
                <c:pt idx="327">
                  <c:v>30.710655212402301</c:v>
                </c:pt>
                <c:pt idx="328">
                  <c:v>31.723526000976499</c:v>
                </c:pt>
                <c:pt idx="329">
                  <c:v>32.1556396484375</c:v>
                </c:pt>
                <c:pt idx="330">
                  <c:v>32.2109375</c:v>
                </c:pt>
                <c:pt idx="331">
                  <c:v>32.177810668945298</c:v>
                </c:pt>
                <c:pt idx="332">
                  <c:v>31.885261535644499</c:v>
                </c:pt>
                <c:pt idx="333">
                  <c:v>31.3422241210937</c:v>
                </c:pt>
                <c:pt idx="334">
                  <c:v>30.605270385742099</c:v>
                </c:pt>
                <c:pt idx="335">
                  <c:v>29.726882934570298</c:v>
                </c:pt>
                <c:pt idx="336">
                  <c:v>28.733139038085898</c:v>
                </c:pt>
                <c:pt idx="337">
                  <c:v>27.685386657714801</c:v>
                </c:pt>
                <c:pt idx="338">
                  <c:v>26.578422546386701</c:v>
                </c:pt>
                <c:pt idx="339">
                  <c:v>25.550102233886701</c:v>
                </c:pt>
                <c:pt idx="340">
                  <c:v>24.597976684570298</c:v>
                </c:pt>
                <c:pt idx="341">
                  <c:v>26.2563171386718</c:v>
                </c:pt>
                <c:pt idx="342">
                  <c:v>28.879997253417901</c:v>
                </c:pt>
                <c:pt idx="343">
                  <c:v>30.736953735351499</c:v>
                </c:pt>
                <c:pt idx="344">
                  <c:v>31.8967971801757</c:v>
                </c:pt>
                <c:pt idx="345">
                  <c:v>32.503684997558501</c:v>
                </c:pt>
                <c:pt idx="346">
                  <c:v>32.672561645507798</c:v>
                </c:pt>
                <c:pt idx="347">
                  <c:v>32.672569274902301</c:v>
                </c:pt>
                <c:pt idx="348">
                  <c:v>32.525001525878899</c:v>
                </c:pt>
                <c:pt idx="349">
                  <c:v>32.111312866210902</c:v>
                </c:pt>
                <c:pt idx="350">
                  <c:v>31.499305725097599</c:v>
                </c:pt>
                <c:pt idx="351">
                  <c:v>30.710853576660099</c:v>
                </c:pt>
                <c:pt idx="352">
                  <c:v>29.785514831542901</c:v>
                </c:pt>
                <c:pt idx="353">
                  <c:v>28.782493591308501</c:v>
                </c:pt>
                <c:pt idx="354">
                  <c:v>27.7410278320312</c:v>
                </c:pt>
                <c:pt idx="355">
                  <c:v>26.662483215331999</c:v>
                </c:pt>
                <c:pt idx="356">
                  <c:v>25.6211547851562</c:v>
                </c:pt>
                <c:pt idx="357">
                  <c:v>24.571586608886701</c:v>
                </c:pt>
                <c:pt idx="358">
                  <c:v>23.764968872070298</c:v>
                </c:pt>
                <c:pt idx="359">
                  <c:v>23.7064819335937</c:v>
                </c:pt>
                <c:pt idx="360">
                  <c:v>23.7357864379882</c:v>
                </c:pt>
                <c:pt idx="361">
                  <c:v>23.706497192382798</c:v>
                </c:pt>
                <c:pt idx="362">
                  <c:v>23.588333129882798</c:v>
                </c:pt>
                <c:pt idx="363">
                  <c:v>23.285659790038999</c:v>
                </c:pt>
                <c:pt idx="364">
                  <c:v>22.875732421875</c:v>
                </c:pt>
                <c:pt idx="365">
                  <c:v>22.3431091308593</c:v>
                </c:pt>
                <c:pt idx="366">
                  <c:v>21.7389526367187</c:v>
                </c:pt>
                <c:pt idx="367">
                  <c:v>21.049850463867099</c:v>
                </c:pt>
                <c:pt idx="368">
                  <c:v>20.344650268554599</c:v>
                </c:pt>
                <c:pt idx="369">
                  <c:v>19.624168395996001</c:v>
                </c:pt>
                <c:pt idx="370">
                  <c:v>18.940666198730401</c:v>
                </c:pt>
                <c:pt idx="371">
                  <c:v>18.363151550292901</c:v>
                </c:pt>
                <c:pt idx="372">
                  <c:v>17.917625427246001</c:v>
                </c:pt>
                <c:pt idx="373">
                  <c:v>18.1432571411132</c:v>
                </c:pt>
                <c:pt idx="374">
                  <c:v>21.957077026367099</c:v>
                </c:pt>
                <c:pt idx="375">
                  <c:v>25.807609558105401</c:v>
                </c:pt>
                <c:pt idx="376">
                  <c:v>28.3638000488281</c:v>
                </c:pt>
                <c:pt idx="377">
                  <c:v>29.901535034179599</c:v>
                </c:pt>
                <c:pt idx="378">
                  <c:v>30.750297546386701</c:v>
                </c:pt>
                <c:pt idx="379">
                  <c:v>31.095481872558501</c:v>
                </c:pt>
                <c:pt idx="380">
                  <c:v>31.120521545410099</c:v>
                </c:pt>
                <c:pt idx="381">
                  <c:v>31.057815551757798</c:v>
                </c:pt>
                <c:pt idx="382">
                  <c:v>30.7372741699218</c:v>
                </c:pt>
                <c:pt idx="383">
                  <c:v>30.1845397949218</c:v>
                </c:pt>
                <c:pt idx="384">
                  <c:v>29.443946838378899</c:v>
                </c:pt>
                <c:pt idx="385">
                  <c:v>28.584213256835898</c:v>
                </c:pt>
                <c:pt idx="386">
                  <c:v>27.592491149902301</c:v>
                </c:pt>
                <c:pt idx="387">
                  <c:v>26.557716369628899</c:v>
                </c:pt>
                <c:pt idx="388">
                  <c:v>25.502914428710898</c:v>
                </c:pt>
                <c:pt idx="389">
                  <c:v>24.4917907714843</c:v>
                </c:pt>
                <c:pt idx="390">
                  <c:v>24.274642944335898</c:v>
                </c:pt>
                <c:pt idx="391">
                  <c:v>27.0307083129882</c:v>
                </c:pt>
                <c:pt idx="392">
                  <c:v>29.579383850097599</c:v>
                </c:pt>
                <c:pt idx="393">
                  <c:v>31.3060989379882</c:v>
                </c:pt>
                <c:pt idx="394">
                  <c:v>32.320999145507798</c:v>
                </c:pt>
                <c:pt idx="395">
                  <c:v>32.818084716796797</c:v>
                </c:pt>
                <c:pt idx="396">
                  <c:v>32.920280456542898</c:v>
                </c:pt>
                <c:pt idx="397">
                  <c:v>32.910118103027301</c:v>
                </c:pt>
                <c:pt idx="398">
                  <c:v>32.693870544433501</c:v>
                </c:pt>
                <c:pt idx="399">
                  <c:v>32.222518920898402</c:v>
                </c:pt>
                <c:pt idx="400">
                  <c:v>31.547439575195298</c:v>
                </c:pt>
                <c:pt idx="401">
                  <c:v>30.711265563964801</c:v>
                </c:pt>
                <c:pt idx="402">
                  <c:v>29.7420959472656</c:v>
                </c:pt>
                <c:pt idx="403">
                  <c:v>28.6676330566406</c:v>
                </c:pt>
                <c:pt idx="404">
                  <c:v>27.5172805786132</c:v>
                </c:pt>
                <c:pt idx="405">
                  <c:v>26.343917846679599</c:v>
                </c:pt>
                <c:pt idx="406">
                  <c:v>25.137550354003899</c:v>
                </c:pt>
                <c:pt idx="407">
                  <c:v>24.023811340331999</c:v>
                </c:pt>
                <c:pt idx="408">
                  <c:v>24.545402526855401</c:v>
                </c:pt>
                <c:pt idx="409">
                  <c:v>25.285629272460898</c:v>
                </c:pt>
                <c:pt idx="410">
                  <c:v>25.784828186035099</c:v>
                </c:pt>
                <c:pt idx="411">
                  <c:v>26.012825012206999</c:v>
                </c:pt>
                <c:pt idx="412">
                  <c:v>26.035301208496001</c:v>
                </c:pt>
                <c:pt idx="413">
                  <c:v>26.012840270996001</c:v>
                </c:pt>
                <c:pt idx="414">
                  <c:v>25.7848587036132</c:v>
                </c:pt>
                <c:pt idx="415">
                  <c:v>25.3829956054687</c:v>
                </c:pt>
                <c:pt idx="416">
                  <c:v>24.782020568847599</c:v>
                </c:pt>
                <c:pt idx="417">
                  <c:v>24.052146911621001</c:v>
                </c:pt>
                <c:pt idx="418">
                  <c:v>23.224296569824201</c:v>
                </c:pt>
                <c:pt idx="419">
                  <c:v>22.309158325195298</c:v>
                </c:pt>
                <c:pt idx="420">
                  <c:v>21.4016723632812</c:v>
                </c:pt>
                <c:pt idx="421">
                  <c:v>20.473762512206999</c:v>
                </c:pt>
                <c:pt idx="422">
                  <c:v>19.671424865722599</c:v>
                </c:pt>
                <c:pt idx="423">
                  <c:v>19.901840209960898</c:v>
                </c:pt>
                <c:pt idx="424">
                  <c:v>23.316909790038999</c:v>
                </c:pt>
                <c:pt idx="425">
                  <c:v>26.257003784179599</c:v>
                </c:pt>
                <c:pt idx="426">
                  <c:v>28.208328247070298</c:v>
                </c:pt>
                <c:pt idx="427">
                  <c:v>29.3834533691406</c:v>
                </c:pt>
                <c:pt idx="428">
                  <c:v>29.9592895507812</c:v>
                </c:pt>
                <c:pt idx="429">
                  <c:v>30.115043640136701</c:v>
                </c:pt>
                <c:pt idx="430">
                  <c:v>30.1150512695312</c:v>
                </c:pt>
                <c:pt idx="431">
                  <c:v>29.9306945800781</c:v>
                </c:pt>
                <c:pt idx="432">
                  <c:v>29.489700317382798</c:v>
                </c:pt>
                <c:pt idx="433">
                  <c:v>28.8483352661132</c:v>
                </c:pt>
                <c:pt idx="434">
                  <c:v>28.031845092773398</c:v>
                </c:pt>
                <c:pt idx="435">
                  <c:v>27.090904235839801</c:v>
                </c:pt>
                <c:pt idx="436">
                  <c:v>26.080276489257798</c:v>
                </c:pt>
                <c:pt idx="437">
                  <c:v>25.0628128051757</c:v>
                </c:pt>
                <c:pt idx="438">
                  <c:v>24.0523147583007</c:v>
                </c:pt>
                <c:pt idx="439">
                  <c:v>23.130905151367099</c:v>
                </c:pt>
                <c:pt idx="440">
                  <c:v>24.808097839355401</c:v>
                </c:pt>
                <c:pt idx="441">
                  <c:v>28.155868530273398</c:v>
                </c:pt>
                <c:pt idx="442">
                  <c:v>30.632644653320298</c:v>
                </c:pt>
                <c:pt idx="443">
                  <c:v>32.200836181640597</c:v>
                </c:pt>
                <c:pt idx="444">
                  <c:v>33.081718444824197</c:v>
                </c:pt>
                <c:pt idx="445">
                  <c:v>33.45263671875</c:v>
                </c:pt>
                <c:pt idx="446">
                  <c:v>33.4907836914062</c:v>
                </c:pt>
                <c:pt idx="447">
                  <c:v>33.452651977538999</c:v>
                </c:pt>
                <c:pt idx="448">
                  <c:v>33.151275634765597</c:v>
                </c:pt>
                <c:pt idx="449">
                  <c:v>32.610466003417898</c:v>
                </c:pt>
                <c:pt idx="450">
                  <c:v>31.88623046875</c:v>
                </c:pt>
                <c:pt idx="451">
                  <c:v>30.995216369628899</c:v>
                </c:pt>
                <c:pt idx="452">
                  <c:v>30.002235412597599</c:v>
                </c:pt>
                <c:pt idx="453">
                  <c:v>28.913192749023398</c:v>
                </c:pt>
                <c:pt idx="454">
                  <c:v>27.7786560058593</c:v>
                </c:pt>
                <c:pt idx="455">
                  <c:v>26.621452331542901</c:v>
                </c:pt>
                <c:pt idx="456">
                  <c:v>25.5034790039062</c:v>
                </c:pt>
                <c:pt idx="457">
                  <c:v>25.431602478027301</c:v>
                </c:pt>
                <c:pt idx="458">
                  <c:v>26.558303833007798</c:v>
                </c:pt>
                <c:pt idx="459">
                  <c:v>27.4797973632812</c:v>
                </c:pt>
                <c:pt idx="460">
                  <c:v>28.032058715820298</c:v>
                </c:pt>
                <c:pt idx="461">
                  <c:v>28.22607421875</c:v>
                </c:pt>
                <c:pt idx="462">
                  <c:v>28.243507385253899</c:v>
                </c:pt>
                <c:pt idx="463">
                  <c:v>28.120803833007798</c:v>
                </c:pt>
                <c:pt idx="464">
                  <c:v>27.778732299804599</c:v>
                </c:pt>
                <c:pt idx="465">
                  <c:v>27.2095947265625</c:v>
                </c:pt>
                <c:pt idx="466">
                  <c:v>26.4734191894531</c:v>
                </c:pt>
                <c:pt idx="467">
                  <c:v>25.6220703125</c:v>
                </c:pt>
                <c:pt idx="468">
                  <c:v>24.651832580566399</c:v>
                </c:pt>
                <c:pt idx="469">
                  <c:v>23.6485061645507</c:v>
                </c:pt>
                <c:pt idx="470">
                  <c:v>22.647590637206999</c:v>
                </c:pt>
                <c:pt idx="471">
                  <c:v>21.6286926269531</c:v>
                </c:pt>
                <c:pt idx="472">
                  <c:v>20.6845092773437</c:v>
                </c:pt>
                <c:pt idx="473">
                  <c:v>21.247688293456999</c:v>
                </c:pt>
                <c:pt idx="474">
                  <c:v>23.9675903320312</c:v>
                </c:pt>
                <c:pt idx="475">
                  <c:v>26.1915283203125</c:v>
                </c:pt>
                <c:pt idx="476">
                  <c:v>27.630668640136701</c:v>
                </c:pt>
                <c:pt idx="477">
                  <c:v>28.467018127441399</c:v>
                </c:pt>
                <c:pt idx="478">
                  <c:v>28.816169738769499</c:v>
                </c:pt>
                <c:pt idx="479">
                  <c:v>28.848716735839801</c:v>
                </c:pt>
                <c:pt idx="480">
                  <c:v>28.7835388183593</c:v>
                </c:pt>
                <c:pt idx="481">
                  <c:v>28.484001159667901</c:v>
                </c:pt>
                <c:pt idx="482">
                  <c:v>27.942604064941399</c:v>
                </c:pt>
                <c:pt idx="483">
                  <c:v>27.2097473144531</c:v>
                </c:pt>
                <c:pt idx="484">
                  <c:v>26.366203308105401</c:v>
                </c:pt>
                <c:pt idx="485">
                  <c:v>25.407737731933501</c:v>
                </c:pt>
                <c:pt idx="486">
                  <c:v>24.384696960449201</c:v>
                </c:pt>
                <c:pt idx="487">
                  <c:v>23.348068237304599</c:v>
                </c:pt>
                <c:pt idx="488">
                  <c:v>22.412513732910099</c:v>
                </c:pt>
                <c:pt idx="489">
                  <c:v>22.065040588378899</c:v>
                </c:pt>
                <c:pt idx="490">
                  <c:v>25.575050354003899</c:v>
                </c:pt>
                <c:pt idx="491">
                  <c:v>28.977737426757798</c:v>
                </c:pt>
                <c:pt idx="492">
                  <c:v>31.2578430175781</c:v>
                </c:pt>
                <c:pt idx="493">
                  <c:v>32.631866455078097</c:v>
                </c:pt>
                <c:pt idx="494">
                  <c:v>33.366615295410099</c:v>
                </c:pt>
                <c:pt idx="495">
                  <c:v>33.623367309570298</c:v>
                </c:pt>
                <c:pt idx="496">
                  <c:v>33.632736206054602</c:v>
                </c:pt>
                <c:pt idx="497">
                  <c:v>33.519699096679602</c:v>
                </c:pt>
                <c:pt idx="498">
                  <c:v>33.1417846679687</c:v>
                </c:pt>
                <c:pt idx="499">
                  <c:v>32.547477722167898</c:v>
                </c:pt>
                <c:pt idx="500">
                  <c:v>31.771446228027301</c:v>
                </c:pt>
                <c:pt idx="501">
                  <c:v>30.829200744628899</c:v>
                </c:pt>
                <c:pt idx="502">
                  <c:v>29.786750793456999</c:v>
                </c:pt>
                <c:pt idx="503">
                  <c:v>28.651863098144499</c:v>
                </c:pt>
                <c:pt idx="504">
                  <c:v>27.461143493652301</c:v>
                </c:pt>
                <c:pt idx="505">
                  <c:v>26.279518127441399</c:v>
                </c:pt>
                <c:pt idx="506">
                  <c:v>25.2127151489257</c:v>
                </c:pt>
                <c:pt idx="507">
                  <c:v>26.600868225097599</c:v>
                </c:pt>
                <c:pt idx="508">
                  <c:v>28.121177673339801</c:v>
                </c:pt>
                <c:pt idx="509">
                  <c:v>29.230125427246001</c:v>
                </c:pt>
                <c:pt idx="510">
                  <c:v>29.859382629394499</c:v>
                </c:pt>
                <c:pt idx="511">
                  <c:v>30.087600708007798</c:v>
                </c:pt>
                <c:pt idx="512">
                  <c:v>30.087608337402301</c:v>
                </c:pt>
                <c:pt idx="513">
                  <c:v>29.988510131835898</c:v>
                </c:pt>
                <c:pt idx="514">
                  <c:v>29.625038146972599</c:v>
                </c:pt>
                <c:pt idx="515">
                  <c:v>29.041679382324201</c:v>
                </c:pt>
                <c:pt idx="516">
                  <c:v>28.2960205078125</c:v>
                </c:pt>
                <c:pt idx="517">
                  <c:v>27.384719848632798</c:v>
                </c:pt>
                <c:pt idx="518">
                  <c:v>26.3664855957031</c:v>
                </c:pt>
                <c:pt idx="519">
                  <c:v>25.237464904785099</c:v>
                </c:pt>
                <c:pt idx="520">
                  <c:v>24.024742126464801</c:v>
                </c:pt>
                <c:pt idx="521">
                  <c:v>22.746902465820298</c:v>
                </c:pt>
                <c:pt idx="522">
                  <c:v>21.5542297363281</c:v>
                </c:pt>
                <c:pt idx="523">
                  <c:v>21.922340393066399</c:v>
                </c:pt>
                <c:pt idx="524">
                  <c:v>23.9108581542968</c:v>
                </c:pt>
                <c:pt idx="525">
                  <c:v>25.504043579101499</c:v>
                </c:pt>
                <c:pt idx="526">
                  <c:v>26.516487121581999</c:v>
                </c:pt>
                <c:pt idx="527">
                  <c:v>27.0518188476562</c:v>
                </c:pt>
                <c:pt idx="528">
                  <c:v>27.1708068847656</c:v>
                </c:pt>
                <c:pt idx="529">
                  <c:v>27.170822143554599</c:v>
                </c:pt>
                <c:pt idx="530">
                  <c:v>26.991737365722599</c:v>
                </c:pt>
                <c:pt idx="531">
                  <c:v>26.5589065551757</c:v>
                </c:pt>
                <c:pt idx="532">
                  <c:v>25.923347473144499</c:v>
                </c:pt>
                <c:pt idx="533">
                  <c:v>25.113670349121001</c:v>
                </c:pt>
                <c:pt idx="534">
                  <c:v>24.220687866210898</c:v>
                </c:pt>
                <c:pt idx="535">
                  <c:v>23.2870788574218</c:v>
                </c:pt>
                <c:pt idx="536">
                  <c:v>22.3787841796875</c:v>
                </c:pt>
                <c:pt idx="537">
                  <c:v>21.5543518066406</c:v>
                </c:pt>
                <c:pt idx="538">
                  <c:v>20.971199035644499</c:v>
                </c:pt>
                <c:pt idx="539">
                  <c:v>22.5145263671875</c:v>
                </c:pt>
                <c:pt idx="540">
                  <c:v>26.6430969238281</c:v>
                </c:pt>
                <c:pt idx="541">
                  <c:v>29.830680847167901</c:v>
                </c:pt>
                <c:pt idx="542">
                  <c:v>31.841102600097599</c:v>
                </c:pt>
                <c:pt idx="543">
                  <c:v>33.022491455078097</c:v>
                </c:pt>
                <c:pt idx="544">
                  <c:v>33.605010986328097</c:v>
                </c:pt>
                <c:pt idx="545">
                  <c:v>33.744743347167898</c:v>
                </c:pt>
                <c:pt idx="546">
                  <c:v>33.7447509765625</c:v>
                </c:pt>
                <c:pt idx="547">
                  <c:v>33.548507690429602</c:v>
                </c:pt>
                <c:pt idx="548">
                  <c:v>33.102493286132798</c:v>
                </c:pt>
                <c:pt idx="549">
                  <c:v>32.430442810058501</c:v>
                </c:pt>
                <c:pt idx="550">
                  <c:v>31.596145629882798</c:v>
                </c:pt>
                <c:pt idx="551">
                  <c:v>30.633537292480401</c:v>
                </c:pt>
                <c:pt idx="552">
                  <c:v>29.535804748535099</c:v>
                </c:pt>
                <c:pt idx="553">
                  <c:v>28.365257263183501</c:v>
                </c:pt>
                <c:pt idx="554">
                  <c:v>27.1710205078125</c:v>
                </c:pt>
                <c:pt idx="555">
                  <c:v>26.0588989257812</c:v>
                </c:pt>
                <c:pt idx="556">
                  <c:v>26.2361755371093</c:v>
                </c:pt>
                <c:pt idx="557">
                  <c:v>28.156822204589801</c:v>
                </c:pt>
                <c:pt idx="558">
                  <c:v>29.728721618652301</c:v>
                </c:pt>
                <c:pt idx="559">
                  <c:v>30.764816284179599</c:v>
                </c:pt>
                <c:pt idx="560">
                  <c:v>31.307472229003899</c:v>
                </c:pt>
                <c:pt idx="561">
                  <c:v>31.453056335449201</c:v>
                </c:pt>
                <c:pt idx="562">
                  <c:v>31.4530639648437</c:v>
                </c:pt>
                <c:pt idx="563">
                  <c:v>31.270713806152301</c:v>
                </c:pt>
                <c:pt idx="564">
                  <c:v>30.842636108398398</c:v>
                </c:pt>
                <c:pt idx="565">
                  <c:v>30.199943542480401</c:v>
                </c:pt>
                <c:pt idx="566">
                  <c:v>29.3998489379882</c:v>
                </c:pt>
                <c:pt idx="567">
                  <c:v>28.450782775878899</c:v>
                </c:pt>
                <c:pt idx="568">
                  <c:v>27.404335021972599</c:v>
                </c:pt>
                <c:pt idx="569">
                  <c:v>26.280044555663999</c:v>
                </c:pt>
                <c:pt idx="570">
                  <c:v>25.088981628417901</c:v>
                </c:pt>
                <c:pt idx="571">
                  <c:v>23.824821472167901</c:v>
                </c:pt>
                <c:pt idx="572">
                  <c:v>22.581871032714801</c:v>
                </c:pt>
                <c:pt idx="573">
                  <c:v>22.514808654785099</c:v>
                </c:pt>
                <c:pt idx="574">
                  <c:v>23.530380249023398</c:v>
                </c:pt>
                <c:pt idx="575">
                  <c:v>24.358238220214801</c:v>
                </c:pt>
                <c:pt idx="576">
                  <c:v>24.8350296020507</c:v>
                </c:pt>
                <c:pt idx="577">
                  <c:v>24.962966918945298</c:v>
                </c:pt>
                <c:pt idx="578">
                  <c:v>24.962974548339801</c:v>
                </c:pt>
                <c:pt idx="579">
                  <c:v>24.809249877929599</c:v>
                </c:pt>
                <c:pt idx="580">
                  <c:v>24.412574768066399</c:v>
                </c:pt>
                <c:pt idx="581">
                  <c:v>23.795906066894499</c:v>
                </c:pt>
                <c:pt idx="582">
                  <c:v>23.037498474121001</c:v>
                </c:pt>
                <c:pt idx="583">
                  <c:v>22.136436462402301</c:v>
                </c:pt>
                <c:pt idx="584">
                  <c:v>21.1703491210937</c:v>
                </c:pt>
                <c:pt idx="585">
                  <c:v>20.259574890136701</c:v>
                </c:pt>
                <c:pt idx="586">
                  <c:v>19.3879699707031</c:v>
                </c:pt>
                <c:pt idx="587">
                  <c:v>18.788711547851499</c:v>
                </c:pt>
                <c:pt idx="588">
                  <c:v>18.9931030273437</c:v>
                </c:pt>
                <c:pt idx="589">
                  <c:v>22.9419250488281</c:v>
                </c:pt>
                <c:pt idx="590">
                  <c:v>27.308113098144499</c:v>
                </c:pt>
                <c:pt idx="591">
                  <c:v>30.200157165527301</c:v>
                </c:pt>
                <c:pt idx="592">
                  <c:v>31.967147827148398</c:v>
                </c:pt>
                <c:pt idx="593">
                  <c:v>32.9421997070312</c:v>
                </c:pt>
                <c:pt idx="594">
                  <c:v>33.357780456542898</c:v>
                </c:pt>
                <c:pt idx="595">
                  <c:v>33.415565490722599</c:v>
                </c:pt>
                <c:pt idx="596">
                  <c:v>32.643203735351499</c:v>
                </c:pt>
                <c:pt idx="597">
                  <c:v>31.933059692382798</c:v>
                </c:pt>
                <c:pt idx="598">
                  <c:v>31.072105407714801</c:v>
                </c:pt>
                <c:pt idx="599">
                  <c:v>30.060020446777301</c:v>
                </c:pt>
                <c:pt idx="600">
                  <c:v>28.9464416503906</c:v>
                </c:pt>
                <c:pt idx="601">
                  <c:v>27.7428894042968</c:v>
                </c:pt>
                <c:pt idx="602">
                  <c:v>26.495643615722599</c:v>
                </c:pt>
                <c:pt idx="603">
                  <c:v>25.2379150390625</c:v>
                </c:pt>
                <c:pt idx="604">
                  <c:v>24.0534133911132</c:v>
                </c:pt>
                <c:pt idx="605">
                  <c:v>23.348739624023398</c:v>
                </c:pt>
                <c:pt idx="606">
                  <c:v>26.192276000976499</c:v>
                </c:pt>
                <c:pt idx="607">
                  <c:v>28.994300842285099</c:v>
                </c:pt>
                <c:pt idx="608">
                  <c:v>30.9068908691406</c:v>
                </c:pt>
                <c:pt idx="609">
                  <c:v>32.057090759277301</c:v>
                </c:pt>
                <c:pt idx="610">
                  <c:v>32.642860412597599</c:v>
                </c:pt>
                <c:pt idx="611">
                  <c:v>32.798774719238203</c:v>
                </c:pt>
                <c:pt idx="612">
                  <c:v>32.798751831054602</c:v>
                </c:pt>
                <c:pt idx="613">
                  <c:v>32.621772766113203</c:v>
                </c:pt>
                <c:pt idx="614">
                  <c:v>32.179542541503899</c:v>
                </c:pt>
                <c:pt idx="615">
                  <c:v>31.5366821289062</c:v>
                </c:pt>
                <c:pt idx="616">
                  <c:v>30.7123718261718</c:v>
                </c:pt>
                <c:pt idx="617">
                  <c:v>29.743171691894499</c:v>
                </c:pt>
                <c:pt idx="618">
                  <c:v>28.668678283691399</c:v>
                </c:pt>
                <c:pt idx="619">
                  <c:v>27.480354309081999</c:v>
                </c:pt>
                <c:pt idx="620">
                  <c:v>26.1919250488281</c:v>
                </c:pt>
                <c:pt idx="621">
                  <c:v>24.834571838378899</c:v>
                </c:pt>
                <c:pt idx="622">
                  <c:v>23.439590454101499</c:v>
                </c:pt>
                <c:pt idx="623">
                  <c:v>22.681045532226499</c:v>
                </c:pt>
                <c:pt idx="624">
                  <c:v>23.0051574707031</c:v>
                </c:pt>
                <c:pt idx="625">
                  <c:v>23.286857604980401</c:v>
                </c:pt>
                <c:pt idx="626">
                  <c:v>23.348220825195298</c:v>
                </c:pt>
                <c:pt idx="627">
                  <c:v>23.348197937011701</c:v>
                </c:pt>
                <c:pt idx="628">
                  <c:v>23.162704467773398</c:v>
                </c:pt>
                <c:pt idx="629">
                  <c:v>22.746696472167901</c:v>
                </c:pt>
                <c:pt idx="630">
                  <c:v>22.170791625976499</c:v>
                </c:pt>
                <c:pt idx="631">
                  <c:v>21.4022521972656</c:v>
                </c:pt>
                <c:pt idx="632">
                  <c:v>20.5167846679687</c:v>
                </c:pt>
                <c:pt idx="633">
                  <c:v>19.483108520507798</c:v>
                </c:pt>
                <c:pt idx="634">
                  <c:v>18.364059448242099</c:v>
                </c:pt>
                <c:pt idx="635">
                  <c:v>17.2041931152343</c:v>
                </c:pt>
                <c:pt idx="636">
                  <c:v>16.150047302246001</c:v>
                </c:pt>
                <c:pt idx="637">
                  <c:v>15.5707473754882</c:v>
                </c:pt>
                <c:pt idx="638">
                  <c:v>17.568611145019499</c:v>
                </c:pt>
                <c:pt idx="639">
                  <c:v>23.255661010742099</c:v>
                </c:pt>
                <c:pt idx="640">
                  <c:v>27.5177688598632</c:v>
                </c:pt>
                <c:pt idx="641">
                  <c:v>30.1572952270507</c:v>
                </c:pt>
                <c:pt idx="642">
                  <c:v>31.7012329101562</c:v>
                </c:pt>
                <c:pt idx="643">
                  <c:v>32.515235900878899</c:v>
                </c:pt>
                <c:pt idx="644">
                  <c:v>32.818550109863203</c:v>
                </c:pt>
                <c:pt idx="645">
                  <c:v>32.8287963867187</c:v>
                </c:pt>
                <c:pt idx="646">
                  <c:v>32.735877990722599</c:v>
                </c:pt>
                <c:pt idx="647">
                  <c:v>32.375648498535099</c:v>
                </c:pt>
                <c:pt idx="648">
                  <c:v>31.7825393676757</c:v>
                </c:pt>
                <c:pt idx="649">
                  <c:v>30.995101928710898</c:v>
                </c:pt>
                <c:pt idx="650">
                  <c:v>30.072883605956999</c:v>
                </c:pt>
                <c:pt idx="651">
                  <c:v>29.0250930786132</c:v>
                </c:pt>
                <c:pt idx="652">
                  <c:v>27.887924194335898</c:v>
                </c:pt>
                <c:pt idx="653">
                  <c:v>26.725471496581999</c:v>
                </c:pt>
                <c:pt idx="654">
                  <c:v>25.6452026367187</c:v>
                </c:pt>
                <c:pt idx="655">
                  <c:v>25.922416687011701</c:v>
                </c:pt>
                <c:pt idx="656">
                  <c:v>28.7337951660156</c:v>
                </c:pt>
                <c:pt idx="657">
                  <c:v>31.070655822753899</c:v>
                </c:pt>
                <c:pt idx="658">
                  <c:v>32.6206665039062</c:v>
                </c:pt>
                <c:pt idx="659">
                  <c:v>33.509468078613203</c:v>
                </c:pt>
                <c:pt idx="660">
                  <c:v>33.890174865722599</c:v>
                </c:pt>
                <c:pt idx="661">
                  <c:v>33.935462951660099</c:v>
                </c:pt>
                <c:pt idx="662">
                  <c:v>33.899208068847599</c:v>
                </c:pt>
                <c:pt idx="663">
                  <c:v>33.594383239746001</c:v>
                </c:pt>
                <c:pt idx="664">
                  <c:v>33.061309814453097</c:v>
                </c:pt>
                <c:pt idx="665">
                  <c:v>32.342697143554602</c:v>
                </c:pt>
                <c:pt idx="666">
                  <c:v>31.451614379882798</c:v>
                </c:pt>
                <c:pt idx="667">
                  <c:v>30.4315490722656</c:v>
                </c:pt>
                <c:pt idx="668">
                  <c:v>29.306404113769499</c:v>
                </c:pt>
                <c:pt idx="669">
                  <c:v>28.066970825195298</c:v>
                </c:pt>
                <c:pt idx="670">
                  <c:v>23.909652709960898</c:v>
                </c:pt>
                <c:pt idx="671">
                  <c:v>22.377494812011701</c:v>
                </c:pt>
                <c:pt idx="672">
                  <c:v>20.9295959472656</c:v>
                </c:pt>
                <c:pt idx="673">
                  <c:v>21.285789489746001</c:v>
                </c:pt>
                <c:pt idx="674">
                  <c:v>21.921180725097599</c:v>
                </c:pt>
                <c:pt idx="675">
                  <c:v>22.377525329589801</c:v>
                </c:pt>
                <c:pt idx="676">
                  <c:v>22.5132522583007</c:v>
                </c:pt>
                <c:pt idx="677">
                  <c:v>22.513259887695298</c:v>
                </c:pt>
                <c:pt idx="678">
                  <c:v>22.377548217773398</c:v>
                </c:pt>
                <c:pt idx="679">
                  <c:v>21.993003845214801</c:v>
                </c:pt>
                <c:pt idx="680">
                  <c:v>21.401405334472599</c:v>
                </c:pt>
                <c:pt idx="681">
                  <c:v>20.6421585083007</c:v>
                </c:pt>
                <c:pt idx="682">
                  <c:v>19.764060974121001</c:v>
                </c:pt>
                <c:pt idx="683">
                  <c:v>18.6830749511718</c:v>
                </c:pt>
                <c:pt idx="684">
                  <c:v>17.567977905273398</c:v>
                </c:pt>
                <c:pt idx="685">
                  <c:v>16.288345336913999</c:v>
                </c:pt>
                <c:pt idx="686">
                  <c:v>15.187400817871</c:v>
                </c:pt>
                <c:pt idx="687">
                  <c:v>14.8686218261718</c:v>
                </c:pt>
                <c:pt idx="688">
                  <c:v>18.524703979492099</c:v>
                </c:pt>
                <c:pt idx="689">
                  <c:v>24.080131530761701</c:v>
                </c:pt>
                <c:pt idx="690">
                  <c:v>27.7229309082031</c:v>
                </c:pt>
                <c:pt idx="691">
                  <c:v>29.9160842895507</c:v>
                </c:pt>
                <c:pt idx="692">
                  <c:v>31.1705322265625</c:v>
                </c:pt>
                <c:pt idx="693">
                  <c:v>31.7706298828125</c:v>
                </c:pt>
                <c:pt idx="694">
                  <c:v>31.920097351074201</c:v>
                </c:pt>
                <c:pt idx="695">
                  <c:v>31.9201049804687</c:v>
                </c:pt>
                <c:pt idx="696">
                  <c:v>31.7241516113281</c:v>
                </c:pt>
                <c:pt idx="697">
                  <c:v>31.257125854492099</c:v>
                </c:pt>
                <c:pt idx="698">
                  <c:v>30.579299926757798</c:v>
                </c:pt>
                <c:pt idx="699">
                  <c:v>29.7274780273437</c:v>
                </c:pt>
                <c:pt idx="700">
                  <c:v>28.7337341308593</c:v>
                </c:pt>
                <c:pt idx="701">
                  <c:v>27.648780822753899</c:v>
                </c:pt>
                <c:pt idx="702">
                  <c:v>26.5367431640625</c:v>
                </c:pt>
                <c:pt idx="703">
                  <c:v>25.479209899902301</c:v>
                </c:pt>
                <c:pt idx="704">
                  <c:v>24.6513671875</c:v>
                </c:pt>
                <c:pt idx="705">
                  <c:v>26.848869323730401</c:v>
                </c:pt>
                <c:pt idx="706">
                  <c:v>29.800582885742099</c:v>
                </c:pt>
                <c:pt idx="707">
                  <c:v>31.920204162597599</c:v>
                </c:pt>
                <c:pt idx="708">
                  <c:v>33.2297973632812</c:v>
                </c:pt>
                <c:pt idx="709">
                  <c:v>33.917503356933501</c:v>
                </c:pt>
                <c:pt idx="710">
                  <c:v>34.149864196777301</c:v>
                </c:pt>
                <c:pt idx="711">
                  <c:v>34.149871826171797</c:v>
                </c:pt>
                <c:pt idx="712">
                  <c:v>34.025535583496001</c:v>
                </c:pt>
                <c:pt idx="713">
                  <c:v>33.622756958007798</c:v>
                </c:pt>
                <c:pt idx="714">
                  <c:v>33.001388549804602</c:v>
                </c:pt>
                <c:pt idx="715">
                  <c:v>32.200668334960902</c:v>
                </c:pt>
                <c:pt idx="716">
                  <c:v>31.2449645996093</c:v>
                </c:pt>
                <c:pt idx="717">
                  <c:v>30.156997680663999</c:v>
                </c:pt>
                <c:pt idx="718">
                  <c:v>28.977195739746001</c:v>
                </c:pt>
                <c:pt idx="719">
                  <c:v>27.6861267089843</c:v>
                </c:pt>
                <c:pt idx="720">
                  <c:v>26.322410583496001</c:v>
                </c:pt>
                <c:pt idx="721">
                  <c:v>24.936317443847599</c:v>
                </c:pt>
                <c:pt idx="722">
                  <c:v>24.411338806152301</c:v>
                </c:pt>
                <c:pt idx="723">
                  <c:v>25.187385559081999</c:v>
                </c:pt>
                <c:pt idx="724">
                  <c:v>25.8540344238281</c:v>
                </c:pt>
                <c:pt idx="725">
                  <c:v>26.2132034301757</c:v>
                </c:pt>
                <c:pt idx="726">
                  <c:v>26.2789306640625</c:v>
                </c:pt>
                <c:pt idx="727">
                  <c:v>26.257087707519499</c:v>
                </c:pt>
                <c:pt idx="728">
                  <c:v>26.035499572753899</c:v>
                </c:pt>
                <c:pt idx="729">
                  <c:v>25.5746154785156</c:v>
                </c:pt>
                <c:pt idx="730">
                  <c:v>24.936386108398398</c:v>
                </c:pt>
                <c:pt idx="731">
                  <c:v>24.108543395996001</c:v>
                </c:pt>
                <c:pt idx="732">
                  <c:v>23.130912780761701</c:v>
                </c:pt>
                <c:pt idx="733">
                  <c:v>22.0646438598632</c:v>
                </c:pt>
                <c:pt idx="734">
                  <c:v>20.889610290527301</c:v>
                </c:pt>
                <c:pt idx="735">
                  <c:v>19.718177795410099</c:v>
                </c:pt>
                <c:pt idx="736">
                  <c:v>18.631027221679599</c:v>
                </c:pt>
                <c:pt idx="737">
                  <c:v>18.254501342773398</c:v>
                </c:pt>
                <c:pt idx="738">
                  <c:v>21.6284866333007</c:v>
                </c:pt>
                <c:pt idx="739">
                  <c:v>25.383262634277301</c:v>
                </c:pt>
                <c:pt idx="740">
                  <c:v>27.9423217773437</c:v>
                </c:pt>
                <c:pt idx="741">
                  <c:v>29.504905700683501</c:v>
                </c:pt>
                <c:pt idx="742">
                  <c:v>30.3778076171875</c:v>
                </c:pt>
                <c:pt idx="743">
                  <c:v>30.724769592285099</c:v>
                </c:pt>
                <c:pt idx="744">
                  <c:v>30.750900268554599</c:v>
                </c:pt>
                <c:pt idx="745">
                  <c:v>30.6985778808593</c:v>
                </c:pt>
                <c:pt idx="746">
                  <c:v>30.3778381347656</c:v>
                </c:pt>
                <c:pt idx="747">
                  <c:v>29.815467834472599</c:v>
                </c:pt>
                <c:pt idx="748">
                  <c:v>29.072898864746001</c:v>
                </c:pt>
                <c:pt idx="749">
                  <c:v>28.191093444824201</c:v>
                </c:pt>
                <c:pt idx="750">
                  <c:v>27.1899108886718</c:v>
                </c:pt>
                <c:pt idx="751">
                  <c:v>26.147193908691399</c:v>
                </c:pt>
                <c:pt idx="752">
                  <c:v>25.1130676269531</c:v>
                </c:pt>
                <c:pt idx="753">
                  <c:v>24.275230407714801</c:v>
                </c:pt>
                <c:pt idx="754">
                  <c:v>24.5458450317382</c:v>
                </c:pt>
                <c:pt idx="755">
                  <c:v>27.8882141113281</c:v>
                </c:pt>
                <c:pt idx="756">
                  <c:v>34.393699645996001</c:v>
                </c:pt>
                <c:pt idx="757">
                  <c:v>34.787635803222599</c:v>
                </c:pt>
                <c:pt idx="758">
                  <c:v>34.844818115234297</c:v>
                </c:pt>
                <c:pt idx="759">
                  <c:v>34.812210083007798</c:v>
                </c:pt>
                <c:pt idx="760">
                  <c:v>34.529861450195298</c:v>
                </c:pt>
                <c:pt idx="761">
                  <c:v>34.016990661621001</c:v>
                </c:pt>
                <c:pt idx="762">
                  <c:v>33.318023681640597</c:v>
                </c:pt>
                <c:pt idx="763">
                  <c:v>32.461990356445298</c:v>
                </c:pt>
                <c:pt idx="764">
                  <c:v>31.464347839355401</c:v>
                </c:pt>
                <c:pt idx="765">
                  <c:v>30.3643798828125</c:v>
                </c:pt>
                <c:pt idx="766">
                  <c:v>29.167457580566399</c:v>
                </c:pt>
                <c:pt idx="767">
                  <c:v>27.888313293456999</c:v>
                </c:pt>
                <c:pt idx="768">
                  <c:v>26.537284851074201</c:v>
                </c:pt>
                <c:pt idx="769">
                  <c:v>23.004875183105401</c:v>
                </c:pt>
                <c:pt idx="770">
                  <c:v>21.665946960449201</c:v>
                </c:pt>
                <c:pt idx="771">
                  <c:v>21.739883422851499</c:v>
                </c:pt>
                <c:pt idx="772">
                  <c:v>23.967643737792901</c:v>
                </c:pt>
                <c:pt idx="773">
                  <c:v>25.877326965331999</c:v>
                </c:pt>
                <c:pt idx="774">
                  <c:v>27.130958557128899</c:v>
                </c:pt>
                <c:pt idx="775">
                  <c:v>28.1209716796875</c:v>
                </c:pt>
                <c:pt idx="776">
                  <c:v>28.1386184692382</c:v>
                </c:pt>
                <c:pt idx="777">
                  <c:v>28.032264709472599</c:v>
                </c:pt>
                <c:pt idx="778">
                  <c:v>27.6866149902343</c:v>
                </c:pt>
                <c:pt idx="779">
                  <c:v>27.111183166503899</c:v>
                </c:pt>
                <c:pt idx="780">
                  <c:v>26.366233825683501</c:v>
                </c:pt>
                <c:pt idx="781">
                  <c:v>25.455886840820298</c:v>
                </c:pt>
                <c:pt idx="782">
                  <c:v>24.4388427734375</c:v>
                </c:pt>
                <c:pt idx="783">
                  <c:v>23.317459106445298</c:v>
                </c:pt>
                <c:pt idx="784">
                  <c:v>22.065071105956999</c:v>
                </c:pt>
                <c:pt idx="785">
                  <c:v>20.7674026489257</c:v>
                </c:pt>
                <c:pt idx="786">
                  <c:v>19.387214660644499</c:v>
                </c:pt>
                <c:pt idx="787">
                  <c:v>18.8395080566406</c:v>
                </c:pt>
                <c:pt idx="788">
                  <c:v>21.993904113769499</c:v>
                </c:pt>
                <c:pt idx="789">
                  <c:v>25.012954711913999</c:v>
                </c:pt>
                <c:pt idx="790">
                  <c:v>27.091423034667901</c:v>
                </c:pt>
                <c:pt idx="791">
                  <c:v>28.3476257324218</c:v>
                </c:pt>
                <c:pt idx="792">
                  <c:v>29.009742736816399</c:v>
                </c:pt>
                <c:pt idx="793">
                  <c:v>29.230056762695298</c:v>
                </c:pt>
                <c:pt idx="794">
                  <c:v>29.230064392089801</c:v>
                </c:pt>
                <c:pt idx="795">
                  <c:v>29.104866027831999</c:v>
                </c:pt>
                <c:pt idx="796">
                  <c:v>28.701553344726499</c:v>
                </c:pt>
                <c:pt idx="797">
                  <c:v>28.1034851074218</c:v>
                </c:pt>
                <c:pt idx="798">
                  <c:v>27.326789855956999</c:v>
                </c:pt>
                <c:pt idx="799">
                  <c:v>26.409500122070298</c:v>
                </c:pt>
                <c:pt idx="800">
                  <c:v>25.432022094726499</c:v>
                </c:pt>
                <c:pt idx="801">
                  <c:v>24.439002990722599</c:v>
                </c:pt>
                <c:pt idx="802">
                  <c:v>23.5298538208007</c:v>
                </c:pt>
                <c:pt idx="803">
                  <c:v>22.9412841796875</c:v>
                </c:pt>
                <c:pt idx="804">
                  <c:v>25.1134948730468</c:v>
                </c:pt>
                <c:pt idx="805">
                  <c:v>28.816459655761701</c:v>
                </c:pt>
                <c:pt idx="806">
                  <c:v>31.5721435546875</c:v>
                </c:pt>
                <c:pt idx="807">
                  <c:v>33.318389892578097</c:v>
                </c:pt>
                <c:pt idx="808">
                  <c:v>34.333900451660099</c:v>
                </c:pt>
                <c:pt idx="809">
                  <c:v>34.7962646484375</c:v>
                </c:pt>
                <c:pt idx="810">
                  <c:v>34.877754211425703</c:v>
                </c:pt>
                <c:pt idx="811">
                  <c:v>34.861526489257798</c:v>
                </c:pt>
                <c:pt idx="812">
                  <c:v>34.614288330078097</c:v>
                </c:pt>
                <c:pt idx="813">
                  <c:v>34.133056640625</c:v>
                </c:pt>
                <c:pt idx="814">
                  <c:v>33.443710327148402</c:v>
                </c:pt>
                <c:pt idx="815">
                  <c:v>32.600547790527301</c:v>
                </c:pt>
                <c:pt idx="816">
                  <c:v>31.6195678710937</c:v>
                </c:pt>
                <c:pt idx="817">
                  <c:v>30.540283203125</c:v>
                </c:pt>
                <c:pt idx="818">
                  <c:v>29.353683471679599</c:v>
                </c:pt>
                <c:pt idx="819">
                  <c:v>28.103660583496001</c:v>
                </c:pt>
                <c:pt idx="820">
                  <c:v>26.951408386230401</c:v>
                </c:pt>
                <c:pt idx="821">
                  <c:v>27.170814514160099</c:v>
                </c:pt>
                <c:pt idx="822">
                  <c:v>28.718276977538999</c:v>
                </c:pt>
                <c:pt idx="823">
                  <c:v>30.002891540527301</c:v>
                </c:pt>
                <c:pt idx="824">
                  <c:v>30.829460144042901</c:v>
                </c:pt>
                <c:pt idx="825">
                  <c:v>31.233535766601499</c:v>
                </c:pt>
                <c:pt idx="826">
                  <c:v>31.2950134277343</c:v>
                </c:pt>
                <c:pt idx="827">
                  <c:v>31.270484924316399</c:v>
                </c:pt>
                <c:pt idx="828">
                  <c:v>31.0338745117187</c:v>
                </c:pt>
                <c:pt idx="829">
                  <c:v>30.553733825683501</c:v>
                </c:pt>
                <c:pt idx="830">
                  <c:v>29.888465881347599</c:v>
                </c:pt>
                <c:pt idx="831">
                  <c:v>29.0577392578125</c:v>
                </c:pt>
                <c:pt idx="832">
                  <c:v>28.103767395019499</c:v>
                </c:pt>
                <c:pt idx="833">
                  <c:v>27.0119018554687</c:v>
                </c:pt>
                <c:pt idx="834">
                  <c:v>25.831985473632798</c:v>
                </c:pt>
                <c:pt idx="835">
                  <c:v>24.5731201171875</c:v>
                </c:pt>
                <c:pt idx="836">
                  <c:v>23.256301879882798</c:v>
                </c:pt>
                <c:pt idx="837">
                  <c:v>22.171218872070298</c:v>
                </c:pt>
                <c:pt idx="838">
                  <c:v>23.737319946288999</c:v>
                </c:pt>
                <c:pt idx="839">
                  <c:v>25.359855651855401</c:v>
                </c:pt>
                <c:pt idx="840">
                  <c:v>26.537879943847599</c:v>
                </c:pt>
                <c:pt idx="841">
                  <c:v>27.210289001464801</c:v>
                </c:pt>
                <c:pt idx="842">
                  <c:v>27.480545043945298</c:v>
                </c:pt>
                <c:pt idx="843">
                  <c:v>27.4995422363281</c:v>
                </c:pt>
                <c:pt idx="844">
                  <c:v>27.423355102538999</c:v>
                </c:pt>
                <c:pt idx="845">
                  <c:v>27.091873168945298</c:v>
                </c:pt>
                <c:pt idx="846">
                  <c:v>26.537925720214801</c:v>
                </c:pt>
                <c:pt idx="847">
                  <c:v>25.809097290038999</c:v>
                </c:pt>
                <c:pt idx="848">
                  <c:v>24.937362670898398</c:v>
                </c:pt>
                <c:pt idx="849">
                  <c:v>23.939750671386701</c:v>
                </c:pt>
                <c:pt idx="850">
                  <c:v>22.909568786621001</c:v>
                </c:pt>
                <c:pt idx="851">
                  <c:v>21.994422912597599</c:v>
                </c:pt>
                <c:pt idx="852">
                  <c:v>21.402824401855401</c:v>
                </c:pt>
                <c:pt idx="853">
                  <c:v>22.030113220214801</c:v>
                </c:pt>
                <c:pt idx="854">
                  <c:v>25.9008178710937</c:v>
                </c:pt>
                <c:pt idx="855">
                  <c:v>29.6993713378906</c:v>
                </c:pt>
                <c:pt idx="856">
                  <c:v>32.223876953125</c:v>
                </c:pt>
                <c:pt idx="857">
                  <c:v>33.763359069824197</c:v>
                </c:pt>
                <c:pt idx="858">
                  <c:v>34.606300354003899</c:v>
                </c:pt>
                <c:pt idx="859">
                  <c:v>34.942794799804602</c:v>
                </c:pt>
                <c:pt idx="860">
                  <c:v>34.9669189453125</c:v>
                </c:pt>
                <c:pt idx="861">
                  <c:v>34.9024658203125</c:v>
                </c:pt>
                <c:pt idx="862">
                  <c:v>34.581199645996001</c:v>
                </c:pt>
                <c:pt idx="863">
                  <c:v>34.017829895019503</c:v>
                </c:pt>
                <c:pt idx="864">
                  <c:v>29.026260375976499</c:v>
                </c:pt>
                <c:pt idx="865">
                  <c:v>27.7796325683593</c:v>
                </c:pt>
                <c:pt idx="866">
                  <c:v>26.4743118286132</c:v>
                </c:pt>
                <c:pt idx="867">
                  <c:v>25.1637878417968</c:v>
                </c:pt>
                <c:pt idx="868">
                  <c:v>23.9112854003906</c:v>
                </c:pt>
                <c:pt idx="869">
                  <c:v>22.845138549804599</c:v>
                </c:pt>
                <c:pt idx="870">
                  <c:v>23.3488159179687</c:v>
                </c:pt>
                <c:pt idx="871">
                  <c:v>26.410087585449201</c:v>
                </c:pt>
                <c:pt idx="872">
                  <c:v>29.058082580566399</c:v>
                </c:pt>
                <c:pt idx="873">
                  <c:v>30.8298645019531</c:v>
                </c:pt>
                <c:pt idx="874">
                  <c:v>31.875869750976499</c:v>
                </c:pt>
                <c:pt idx="875">
                  <c:v>32.387619018554602</c:v>
                </c:pt>
                <c:pt idx="876">
                  <c:v>32.4949951171875</c:v>
                </c:pt>
                <c:pt idx="877">
                  <c:v>32.168830871582003</c:v>
                </c:pt>
                <c:pt idx="878">
                  <c:v>31.6436462402343</c:v>
                </c:pt>
                <c:pt idx="879">
                  <c:v>30.919921875</c:v>
                </c:pt>
                <c:pt idx="880">
                  <c:v>30.0458984375</c:v>
                </c:pt>
                <c:pt idx="881">
                  <c:v>29.0263977050781</c:v>
                </c:pt>
                <c:pt idx="882">
                  <c:v>27.889259338378899</c:v>
                </c:pt>
                <c:pt idx="883">
                  <c:v>26.664421081542901</c:v>
                </c:pt>
                <c:pt idx="884">
                  <c:v>25.335929870605401</c:v>
                </c:pt>
                <c:pt idx="885">
                  <c:v>23.940048217773398</c:v>
                </c:pt>
                <c:pt idx="886">
                  <c:v>22.481246948242099</c:v>
                </c:pt>
                <c:pt idx="887">
                  <c:v>21.1704406738281</c:v>
                </c:pt>
                <c:pt idx="888">
                  <c:v>21.666923522949201</c:v>
                </c:pt>
                <c:pt idx="889">
                  <c:v>22.413414001464801</c:v>
                </c:pt>
                <c:pt idx="890">
                  <c:v>22.877662658691399</c:v>
                </c:pt>
                <c:pt idx="891">
                  <c:v>23.0692825317382</c:v>
                </c:pt>
                <c:pt idx="892">
                  <c:v>23.069290161132798</c:v>
                </c:pt>
                <c:pt idx="893">
                  <c:v>22.974021911621001</c:v>
                </c:pt>
                <c:pt idx="894">
                  <c:v>22.615455627441399</c:v>
                </c:pt>
                <c:pt idx="895">
                  <c:v>22.0659790039062</c:v>
                </c:pt>
                <c:pt idx="896">
                  <c:v>21.326316833496001</c:v>
                </c:pt>
                <c:pt idx="897">
                  <c:v>20.4752807617187</c:v>
                </c:pt>
                <c:pt idx="898">
                  <c:v>19.5790405273437</c:v>
                </c:pt>
                <c:pt idx="899">
                  <c:v>18.684852600097599</c:v>
                </c:pt>
                <c:pt idx="900">
                  <c:v>17.919570922851499</c:v>
                </c:pt>
                <c:pt idx="901">
                  <c:v>17.8622512817382</c:v>
                </c:pt>
                <c:pt idx="902">
                  <c:v>18.737045288085898</c:v>
                </c:pt>
                <c:pt idx="903">
                  <c:v>21.704078674316399</c:v>
                </c:pt>
                <c:pt idx="904">
                  <c:v>26.7683715820312</c:v>
                </c:pt>
                <c:pt idx="905">
                  <c:v>30.4063415527343</c:v>
                </c:pt>
                <c:pt idx="906">
                  <c:v>32.653839111328097</c:v>
                </c:pt>
                <c:pt idx="907">
                  <c:v>33.946258544921797</c:v>
                </c:pt>
                <c:pt idx="908">
                  <c:v>34.598335266113203</c:v>
                </c:pt>
                <c:pt idx="909">
                  <c:v>34.780693054199197</c:v>
                </c:pt>
                <c:pt idx="910">
                  <c:v>34.780708312988203</c:v>
                </c:pt>
                <c:pt idx="911">
                  <c:v>34.615104675292898</c:v>
                </c:pt>
                <c:pt idx="912">
                  <c:v>34.177940368652301</c:v>
                </c:pt>
                <c:pt idx="913">
                  <c:v>33.530197143554602</c:v>
                </c:pt>
                <c:pt idx="914">
                  <c:v>32.695716857910099</c:v>
                </c:pt>
                <c:pt idx="915">
                  <c:v>31.737602233886701</c:v>
                </c:pt>
                <c:pt idx="916">
                  <c:v>30.660537719726499</c:v>
                </c:pt>
                <c:pt idx="917">
                  <c:v>29.551399230956999</c:v>
                </c:pt>
                <c:pt idx="918">
                  <c:v>28.485191345214801</c:v>
                </c:pt>
                <c:pt idx="919">
                  <c:v>27.556869506835898</c:v>
                </c:pt>
                <c:pt idx="920">
                  <c:v>28.015586853027301</c:v>
                </c:pt>
                <c:pt idx="921">
                  <c:v>30.2696838378906</c:v>
                </c:pt>
                <c:pt idx="922">
                  <c:v>32.135894775390597</c:v>
                </c:pt>
                <c:pt idx="923">
                  <c:v>33.358085632324197</c:v>
                </c:pt>
                <c:pt idx="924">
                  <c:v>34.0272827148437</c:v>
                </c:pt>
                <c:pt idx="925">
                  <c:v>34.256813049316399</c:v>
                </c:pt>
                <c:pt idx="926">
                  <c:v>34.265525817871001</c:v>
                </c:pt>
                <c:pt idx="927">
                  <c:v>34.151649475097599</c:v>
                </c:pt>
                <c:pt idx="928">
                  <c:v>33.763946533203097</c:v>
                </c:pt>
                <c:pt idx="929">
                  <c:v>33.1627197265625</c:v>
                </c:pt>
                <c:pt idx="930">
                  <c:v>32.3772583007812</c:v>
                </c:pt>
                <c:pt idx="931">
                  <c:v>31.441658020019499</c:v>
                </c:pt>
                <c:pt idx="932">
                  <c:v>30.379371643066399</c:v>
                </c:pt>
                <c:pt idx="933">
                  <c:v>29.215652465820298</c:v>
                </c:pt>
                <c:pt idx="934">
                  <c:v>27.9439163208007</c:v>
                </c:pt>
                <c:pt idx="935">
                  <c:v>26.6019897460937</c:v>
                </c:pt>
                <c:pt idx="936">
                  <c:v>25.189140319824201</c:v>
                </c:pt>
                <c:pt idx="937">
                  <c:v>23.708839416503899</c:v>
                </c:pt>
                <c:pt idx="938">
                  <c:v>22.481674194335898</c:v>
                </c:pt>
                <c:pt idx="939">
                  <c:v>21.4417190551757</c:v>
                </c:pt>
                <c:pt idx="940">
                  <c:v>20.5603713989257</c:v>
                </c:pt>
                <c:pt idx="941">
                  <c:v>19.673294067382798</c:v>
                </c:pt>
                <c:pt idx="942">
                  <c:v>18.7373733520507</c:v>
                </c:pt>
                <c:pt idx="943">
                  <c:v>17.746780395507798</c:v>
                </c:pt>
                <c:pt idx="944">
                  <c:v>16.694541931152301</c:v>
                </c:pt>
                <c:pt idx="945">
                  <c:v>15.572227478027299</c:v>
                </c:pt>
                <c:pt idx="946">
                  <c:v>14.3695068359375</c:v>
                </c:pt>
                <c:pt idx="947">
                  <c:v>13.172737121581999</c:v>
                </c:pt>
                <c:pt idx="948">
                  <c:v>12.2356414794921</c:v>
                </c:pt>
                <c:pt idx="949">
                  <c:v>11.667739868164</c:v>
                </c:pt>
                <c:pt idx="950">
                  <c:v>12.5593948364257</c:v>
                </c:pt>
                <c:pt idx="951">
                  <c:v>14.1958236694335</c:v>
                </c:pt>
                <c:pt idx="952">
                  <c:v>16.6946105957031</c:v>
                </c:pt>
                <c:pt idx="953">
                  <c:v>22.172172546386701</c:v>
                </c:pt>
                <c:pt idx="954">
                  <c:v>27.385910034179599</c:v>
                </c:pt>
                <c:pt idx="955">
                  <c:v>30.6344604492187</c:v>
                </c:pt>
                <c:pt idx="956">
                  <c:v>32.570022583007798</c:v>
                </c:pt>
                <c:pt idx="957">
                  <c:v>33.634124755859297</c:v>
                </c:pt>
                <c:pt idx="958">
                  <c:v>34.116554260253899</c:v>
                </c:pt>
                <c:pt idx="959">
                  <c:v>34.195884704589801</c:v>
                </c:pt>
                <c:pt idx="960">
                  <c:v>34.169540405273402</c:v>
                </c:pt>
                <c:pt idx="961">
                  <c:v>33.901443481445298</c:v>
                </c:pt>
                <c:pt idx="962">
                  <c:v>33.387344360351499</c:v>
                </c:pt>
                <c:pt idx="963">
                  <c:v>32.664779663085902</c:v>
                </c:pt>
                <c:pt idx="964">
                  <c:v>31.7844543457031</c:v>
                </c:pt>
                <c:pt idx="965">
                  <c:v>30.778762817382798</c:v>
                </c:pt>
                <c:pt idx="966">
                  <c:v>29.7149963378906</c:v>
                </c:pt>
                <c:pt idx="967">
                  <c:v>28.653282165527301</c:v>
                </c:pt>
                <c:pt idx="968">
                  <c:v>27.706718444824201</c:v>
                </c:pt>
                <c:pt idx="969">
                  <c:v>26.992942810058501</c:v>
                </c:pt>
                <c:pt idx="970">
                  <c:v>29.215957641601499</c:v>
                </c:pt>
                <c:pt idx="971">
                  <c:v>31.738059997558501</c:v>
                </c:pt>
                <c:pt idx="972">
                  <c:v>33.559043884277301</c:v>
                </c:pt>
                <c:pt idx="973">
                  <c:v>34.673934936523402</c:v>
                </c:pt>
                <c:pt idx="974">
                  <c:v>35.244377136230398</c:v>
                </c:pt>
                <c:pt idx="975">
                  <c:v>35.3832397460937</c:v>
                </c:pt>
                <c:pt idx="976">
                  <c:v>35.383247375488203</c:v>
                </c:pt>
                <c:pt idx="977">
                  <c:v>35.197616577148402</c:v>
                </c:pt>
                <c:pt idx="978">
                  <c:v>34.748390197753899</c:v>
                </c:pt>
                <c:pt idx="979">
                  <c:v>34.090126037597599</c:v>
                </c:pt>
                <c:pt idx="980">
                  <c:v>33.261390686035099</c:v>
                </c:pt>
                <c:pt idx="981">
                  <c:v>32.2907104492187</c:v>
                </c:pt>
                <c:pt idx="982">
                  <c:v>31.197731018066399</c:v>
                </c:pt>
                <c:pt idx="983">
                  <c:v>29.989974975585898</c:v>
                </c:pt>
                <c:pt idx="984">
                  <c:v>28.703102111816399</c:v>
                </c:pt>
                <c:pt idx="985">
                  <c:v>27.328323364257798</c:v>
                </c:pt>
                <c:pt idx="986">
                  <c:v>25.901908874511701</c:v>
                </c:pt>
                <c:pt idx="987">
                  <c:v>24.758346557617099</c:v>
                </c:pt>
                <c:pt idx="988">
                  <c:v>24.2771682739257</c:v>
                </c:pt>
                <c:pt idx="989">
                  <c:v>24.082603454589801</c:v>
                </c:pt>
                <c:pt idx="990">
                  <c:v>23.9122924804687</c:v>
                </c:pt>
                <c:pt idx="991">
                  <c:v>23.650398254394499</c:v>
                </c:pt>
                <c:pt idx="992">
                  <c:v>23.226615905761701</c:v>
                </c:pt>
                <c:pt idx="993">
                  <c:v>22.649490356445298</c:v>
                </c:pt>
                <c:pt idx="994">
                  <c:v>21.923812866210898</c:v>
                </c:pt>
                <c:pt idx="995">
                  <c:v>21.0526123046875</c:v>
                </c:pt>
                <c:pt idx="996">
                  <c:v>20.0395202636718</c:v>
                </c:pt>
                <c:pt idx="997">
                  <c:v>18.9434204101562</c:v>
                </c:pt>
                <c:pt idx="998">
                  <c:v>17.805335998535099</c:v>
                </c:pt>
                <c:pt idx="999">
                  <c:v>16.825614929199201</c:v>
                </c:pt>
                <c:pt idx="1000">
                  <c:v>16.427726745605401</c:v>
                </c:pt>
                <c:pt idx="1001">
                  <c:v>17.206092834472599</c:v>
                </c:pt>
                <c:pt idx="1002">
                  <c:v>19.144302368163999</c:v>
                </c:pt>
                <c:pt idx="1003">
                  <c:v>29.932998657226499</c:v>
                </c:pt>
                <c:pt idx="1004">
                  <c:v>31.8194580078125</c:v>
                </c:pt>
                <c:pt idx="1005">
                  <c:v>32.882156372070298</c:v>
                </c:pt>
                <c:pt idx="1006">
                  <c:v>33.378067016601499</c:v>
                </c:pt>
                <c:pt idx="1007">
                  <c:v>33.464408874511697</c:v>
                </c:pt>
                <c:pt idx="1008">
                  <c:v>33.454864501953097</c:v>
                </c:pt>
                <c:pt idx="1009">
                  <c:v>33.202812194824197</c:v>
                </c:pt>
                <c:pt idx="1010">
                  <c:v>32.706924438476499</c:v>
                </c:pt>
                <c:pt idx="1011">
                  <c:v>32.013435363769503</c:v>
                </c:pt>
                <c:pt idx="1012">
                  <c:v>31.1607360839843</c:v>
                </c:pt>
                <c:pt idx="1013">
                  <c:v>30.1873245239257</c:v>
                </c:pt>
                <c:pt idx="1014">
                  <c:v>29.1538391113281</c:v>
                </c:pt>
                <c:pt idx="1015">
                  <c:v>28.122947692871001</c:v>
                </c:pt>
                <c:pt idx="1016">
                  <c:v>27.1527099609375</c:v>
                </c:pt>
                <c:pt idx="1017">
                  <c:v>26.346549987792901</c:v>
                </c:pt>
                <c:pt idx="1018">
                  <c:v>25.741104125976499</c:v>
                </c:pt>
                <c:pt idx="1019">
                  <c:v>26.892234802246001</c:v>
                </c:pt>
                <c:pt idx="1020">
                  <c:v>30.018714904785099</c:v>
                </c:pt>
                <c:pt idx="1021">
                  <c:v>32.549369812011697</c:v>
                </c:pt>
                <c:pt idx="1022">
                  <c:v>34.222686767578097</c:v>
                </c:pt>
                <c:pt idx="1023">
                  <c:v>35.182342529296797</c:v>
                </c:pt>
                <c:pt idx="1024">
                  <c:v>35.625144958496001</c:v>
                </c:pt>
                <c:pt idx="1025">
                  <c:v>35.684486389160099</c:v>
                </c:pt>
                <c:pt idx="1026">
                  <c:v>35.6622924804687</c:v>
                </c:pt>
                <c:pt idx="1027">
                  <c:v>35.398956298828097</c:v>
                </c:pt>
                <c:pt idx="1028">
                  <c:v>34.887649536132798</c:v>
                </c:pt>
                <c:pt idx="1029">
                  <c:v>34.178901672363203</c:v>
                </c:pt>
                <c:pt idx="1030">
                  <c:v>33.310523986816399</c:v>
                </c:pt>
                <c:pt idx="1031">
                  <c:v>32.302040100097599</c:v>
                </c:pt>
                <c:pt idx="1032">
                  <c:v>31.185745239257798</c:v>
                </c:pt>
                <c:pt idx="1033">
                  <c:v>29.9761352539062</c:v>
                </c:pt>
                <c:pt idx="1034">
                  <c:v>28.703514099121001</c:v>
                </c:pt>
                <c:pt idx="1035">
                  <c:v>27.4249267578125</c:v>
                </c:pt>
                <c:pt idx="1036">
                  <c:v>26.3899230957031</c:v>
                </c:pt>
                <c:pt idx="1037">
                  <c:v>26.790077209472599</c:v>
                </c:pt>
                <c:pt idx="1038">
                  <c:v>27.386604309081999</c:v>
                </c:pt>
                <c:pt idx="1039">
                  <c:v>27.7442626953125</c:v>
                </c:pt>
                <c:pt idx="1040">
                  <c:v>27.835990905761701</c:v>
                </c:pt>
                <c:pt idx="1041">
                  <c:v>27.8359985351562</c:v>
                </c:pt>
                <c:pt idx="1042">
                  <c:v>27.670204162597599</c:v>
                </c:pt>
                <c:pt idx="1043">
                  <c:v>27.2705764770507</c:v>
                </c:pt>
                <c:pt idx="1044">
                  <c:v>26.665748596191399</c:v>
                </c:pt>
                <c:pt idx="1045">
                  <c:v>25.902389526367099</c:v>
                </c:pt>
                <c:pt idx="1046">
                  <c:v>24.989784240722599</c:v>
                </c:pt>
                <c:pt idx="1047">
                  <c:v>23.9413757324218</c:v>
                </c:pt>
                <c:pt idx="1048">
                  <c:v>22.7815551757812</c:v>
                </c:pt>
                <c:pt idx="1049">
                  <c:v>21.5936889648437</c:v>
                </c:pt>
                <c:pt idx="1050">
                  <c:v>20.6452026367187</c:v>
                </c:pt>
                <c:pt idx="1051">
                  <c:v>20.217247009277301</c:v>
                </c:pt>
                <c:pt idx="1052">
                  <c:v>21.960258483886701</c:v>
                </c:pt>
                <c:pt idx="1053">
                  <c:v>25.647994995117099</c:v>
                </c:pt>
                <c:pt idx="1054">
                  <c:v>28.620719909667901</c:v>
                </c:pt>
                <c:pt idx="1055">
                  <c:v>30.515480041503899</c:v>
                </c:pt>
                <c:pt idx="1056">
                  <c:v>31.6333312988281</c:v>
                </c:pt>
                <c:pt idx="1057">
                  <c:v>32.170310974121001</c:v>
                </c:pt>
                <c:pt idx="1058">
                  <c:v>32.291343688964801</c:v>
                </c:pt>
                <c:pt idx="1059">
                  <c:v>32.280418395996001</c:v>
                </c:pt>
                <c:pt idx="1060">
                  <c:v>32.058830261230398</c:v>
                </c:pt>
                <c:pt idx="1061">
                  <c:v>31.586105346679599</c:v>
                </c:pt>
                <c:pt idx="1062">
                  <c:v>30.921432495117099</c:v>
                </c:pt>
                <c:pt idx="1063">
                  <c:v>30.103813171386701</c:v>
                </c:pt>
                <c:pt idx="1064">
                  <c:v>29.2167358398437</c:v>
                </c:pt>
                <c:pt idx="1065">
                  <c:v>28.315422058105401</c:v>
                </c:pt>
                <c:pt idx="1066">
                  <c:v>27.4823913574218</c:v>
                </c:pt>
                <c:pt idx="1067">
                  <c:v>26.790321350097599</c:v>
                </c:pt>
                <c:pt idx="1068">
                  <c:v>26.368606567382798</c:v>
                </c:pt>
                <c:pt idx="1069">
                  <c:v>28.687278747558501</c:v>
                </c:pt>
                <c:pt idx="1070">
                  <c:v>31.727226257324201</c:v>
                </c:pt>
                <c:pt idx="1071">
                  <c:v>33.965644836425703</c:v>
                </c:pt>
                <c:pt idx="1072">
                  <c:v>35.3687133789062</c:v>
                </c:pt>
                <c:pt idx="1073">
                  <c:v>36.131515502929602</c:v>
                </c:pt>
                <c:pt idx="1074">
                  <c:v>36.421546936035099</c:v>
                </c:pt>
                <c:pt idx="1075">
                  <c:v>36.4283447265625</c:v>
                </c:pt>
                <c:pt idx="1076">
                  <c:v>36.339683532714801</c:v>
                </c:pt>
                <c:pt idx="1077">
                  <c:v>35.982833862304602</c:v>
                </c:pt>
                <c:pt idx="1078">
                  <c:v>35.391731262207003</c:v>
                </c:pt>
                <c:pt idx="1079">
                  <c:v>34.624839782714801</c:v>
                </c:pt>
                <c:pt idx="1080">
                  <c:v>33.700416564941399</c:v>
                </c:pt>
                <c:pt idx="1081">
                  <c:v>32.655281066894503</c:v>
                </c:pt>
                <c:pt idx="1082">
                  <c:v>31.514884948730401</c:v>
                </c:pt>
                <c:pt idx="1083">
                  <c:v>30.312278747558501</c:v>
                </c:pt>
                <c:pt idx="1084">
                  <c:v>29.1229934692382</c:v>
                </c:pt>
                <c:pt idx="1085">
                  <c:v>28.052619934081999</c:v>
                </c:pt>
                <c:pt idx="1086">
                  <c:v>28.315597534179599</c:v>
                </c:pt>
                <c:pt idx="1087">
                  <c:v>29.492691040038999</c:v>
                </c:pt>
                <c:pt idx="1088">
                  <c:v>30.407852172851499</c:v>
                </c:pt>
                <c:pt idx="1089">
                  <c:v>30.959945678710898</c:v>
                </c:pt>
                <c:pt idx="1090">
                  <c:v>31.136451721191399</c:v>
                </c:pt>
                <c:pt idx="1091">
                  <c:v>31.136459350585898</c:v>
                </c:pt>
                <c:pt idx="1092">
                  <c:v>31.010765075683501</c:v>
                </c:pt>
                <c:pt idx="1093">
                  <c:v>30.635597229003899</c:v>
                </c:pt>
                <c:pt idx="1094">
                  <c:v>30.047660827636701</c:v>
                </c:pt>
                <c:pt idx="1095">
                  <c:v>29.279029846191399</c:v>
                </c:pt>
                <c:pt idx="1096">
                  <c:v>28.350135803222599</c:v>
                </c:pt>
                <c:pt idx="1097">
                  <c:v>27.3098831176757</c:v>
                </c:pt>
                <c:pt idx="1098">
                  <c:v>26.1721801757812</c:v>
                </c:pt>
                <c:pt idx="1099">
                  <c:v>24.990226745605401</c:v>
                </c:pt>
                <c:pt idx="1100">
                  <c:v>23.8844909667968</c:v>
                </c:pt>
                <c:pt idx="1101">
                  <c:v>23.0710144042968</c:v>
                </c:pt>
                <c:pt idx="1102">
                  <c:v>24.1952514648437</c:v>
                </c:pt>
                <c:pt idx="1103">
                  <c:v>26.728652954101499</c:v>
                </c:pt>
                <c:pt idx="1104">
                  <c:v>28.753494262695298</c:v>
                </c:pt>
                <c:pt idx="1105">
                  <c:v>30.076004028320298</c:v>
                </c:pt>
                <c:pt idx="1106">
                  <c:v>30.7929153442382</c:v>
                </c:pt>
                <c:pt idx="1107">
                  <c:v>31.061386108398398</c:v>
                </c:pt>
                <c:pt idx="1108">
                  <c:v>31.073974609375</c:v>
                </c:pt>
                <c:pt idx="1109">
                  <c:v>30.972831726074201</c:v>
                </c:pt>
                <c:pt idx="1110">
                  <c:v>30.6092529296875</c:v>
                </c:pt>
                <c:pt idx="1111">
                  <c:v>30.0194702148437</c:v>
                </c:pt>
                <c:pt idx="1112">
                  <c:v>29.2791748046875</c:v>
                </c:pt>
                <c:pt idx="1113">
                  <c:v>28.4358596801757</c:v>
                </c:pt>
                <c:pt idx="1114">
                  <c:v>27.614822387695298</c:v>
                </c:pt>
                <c:pt idx="1115">
                  <c:v>26.852249145507798</c:v>
                </c:pt>
                <c:pt idx="1116">
                  <c:v>26.1944046020507</c:v>
                </c:pt>
                <c:pt idx="1117">
                  <c:v>25.6953430175781</c:v>
                </c:pt>
                <c:pt idx="1118">
                  <c:v>26.4763870239257</c:v>
                </c:pt>
                <c:pt idx="1119">
                  <c:v>29.760231018066399</c:v>
                </c:pt>
                <c:pt idx="1120">
                  <c:v>32.842178344726499</c:v>
                </c:pt>
                <c:pt idx="1121">
                  <c:v>34.912689208984297</c:v>
                </c:pt>
                <c:pt idx="1122">
                  <c:v>36.152961730957003</c:v>
                </c:pt>
                <c:pt idx="1123">
                  <c:v>36.794158935546797</c:v>
                </c:pt>
                <c:pt idx="1124">
                  <c:v>36.974464416503899</c:v>
                </c:pt>
                <c:pt idx="1125">
                  <c:v>36.974472045898402</c:v>
                </c:pt>
                <c:pt idx="1126">
                  <c:v>36.8071899414062</c:v>
                </c:pt>
                <c:pt idx="1127">
                  <c:v>36.381141662597599</c:v>
                </c:pt>
                <c:pt idx="1128">
                  <c:v>35.736930847167898</c:v>
                </c:pt>
                <c:pt idx="1129">
                  <c:v>34.912757873535099</c:v>
                </c:pt>
                <c:pt idx="1130">
                  <c:v>33.957122802734297</c:v>
                </c:pt>
                <c:pt idx="1131">
                  <c:v>32.903579711913999</c:v>
                </c:pt>
                <c:pt idx="1132">
                  <c:v>31.797409057617099</c:v>
                </c:pt>
                <c:pt idx="1133">
                  <c:v>30.701774597167901</c:v>
                </c:pt>
                <c:pt idx="1134">
                  <c:v>29.686927795410099</c:v>
                </c:pt>
                <c:pt idx="1135">
                  <c:v>29.1861267089843</c:v>
                </c:pt>
                <c:pt idx="1136">
                  <c:v>30.662353515625</c:v>
                </c:pt>
                <c:pt idx="1137">
                  <c:v>32.070686340332003</c:v>
                </c:pt>
                <c:pt idx="1138">
                  <c:v>33.0450439453125</c:v>
                </c:pt>
                <c:pt idx="1139">
                  <c:v>33.569862365722599</c:v>
                </c:pt>
                <c:pt idx="1140">
                  <c:v>33.710197448730398</c:v>
                </c:pt>
                <c:pt idx="1141">
                  <c:v>33.710205078125</c:v>
                </c:pt>
                <c:pt idx="1142">
                  <c:v>33.532081604003899</c:v>
                </c:pt>
                <c:pt idx="1143">
                  <c:v>33.104988098144503</c:v>
                </c:pt>
                <c:pt idx="1144">
                  <c:v>32.475830078125</c:v>
                </c:pt>
                <c:pt idx="1145">
                  <c:v>31.657608032226499</c:v>
                </c:pt>
                <c:pt idx="1146">
                  <c:v>30.7149963378906</c:v>
                </c:pt>
                <c:pt idx="1147">
                  <c:v>29.642684936523398</c:v>
                </c:pt>
                <c:pt idx="1148">
                  <c:v>28.470138549804599</c:v>
                </c:pt>
                <c:pt idx="1149">
                  <c:v>27.251953125</c:v>
                </c:pt>
                <c:pt idx="1150">
                  <c:v>26.038978576660099</c:v>
                </c:pt>
                <c:pt idx="1151">
                  <c:v>25.091361999511701</c:v>
                </c:pt>
                <c:pt idx="1152">
                  <c:v>25.788536071777301</c:v>
                </c:pt>
                <c:pt idx="1153">
                  <c:v>27.4259033203125</c:v>
                </c:pt>
                <c:pt idx="1154">
                  <c:v>28.7210083007812</c:v>
                </c:pt>
                <c:pt idx="1155">
                  <c:v>29.523353576660099</c:v>
                </c:pt>
                <c:pt idx="1156">
                  <c:v>29.891151428222599</c:v>
                </c:pt>
                <c:pt idx="1157">
                  <c:v>29.9342651367187</c:v>
                </c:pt>
                <c:pt idx="1158">
                  <c:v>29.891166687011701</c:v>
                </c:pt>
                <c:pt idx="1159">
                  <c:v>29.613090515136701</c:v>
                </c:pt>
                <c:pt idx="1160">
                  <c:v>29.092094421386701</c:v>
                </c:pt>
                <c:pt idx="1161">
                  <c:v>28.419204711913999</c:v>
                </c:pt>
                <c:pt idx="1162">
                  <c:v>27.689781188964801</c:v>
                </c:pt>
                <c:pt idx="1163">
                  <c:v>26.954238891601499</c:v>
                </c:pt>
                <c:pt idx="1164">
                  <c:v>26.304336547851499</c:v>
                </c:pt>
                <c:pt idx="1165">
                  <c:v>25.765510559081999</c:v>
                </c:pt>
                <c:pt idx="1166">
                  <c:v>25.3382568359375</c:v>
                </c:pt>
                <c:pt idx="1167">
                  <c:v>25.4109497070312</c:v>
                </c:pt>
                <c:pt idx="1168">
                  <c:v>27.6152648925781</c:v>
                </c:pt>
                <c:pt idx="1169">
                  <c:v>31.248695373535099</c:v>
                </c:pt>
                <c:pt idx="1170">
                  <c:v>34.029304504394503</c:v>
                </c:pt>
                <c:pt idx="1171">
                  <c:v>35.795867919921797</c:v>
                </c:pt>
                <c:pt idx="1172">
                  <c:v>36.801063537597599</c:v>
                </c:pt>
                <c:pt idx="1173">
                  <c:v>37.256996154785099</c:v>
                </c:pt>
                <c:pt idx="1174">
                  <c:v>37.324600219726499</c:v>
                </c:pt>
                <c:pt idx="1175">
                  <c:v>37.300094604492102</c:v>
                </c:pt>
                <c:pt idx="1176">
                  <c:v>37.032058715820298</c:v>
                </c:pt>
                <c:pt idx="1177">
                  <c:v>36.510231018066399</c:v>
                </c:pt>
                <c:pt idx="1178">
                  <c:v>35.795928955078097</c:v>
                </c:pt>
                <c:pt idx="1179">
                  <c:v>34.913169860839801</c:v>
                </c:pt>
                <c:pt idx="1180">
                  <c:v>33.930427551269503</c:v>
                </c:pt>
                <c:pt idx="1181">
                  <c:v>32.9039916992187</c:v>
                </c:pt>
                <c:pt idx="1182">
                  <c:v>31.866935729980401</c:v>
                </c:pt>
                <c:pt idx="1183">
                  <c:v>30.871101379394499</c:v>
                </c:pt>
                <c:pt idx="1184">
                  <c:v>29.991630554199201</c:v>
                </c:pt>
                <c:pt idx="1185">
                  <c:v>30.845344543456999</c:v>
                </c:pt>
                <c:pt idx="1186">
                  <c:v>32.718780517578097</c:v>
                </c:pt>
                <c:pt idx="1187">
                  <c:v>34.20654296875</c:v>
                </c:pt>
                <c:pt idx="1188">
                  <c:v>35.152320861816399</c:v>
                </c:pt>
                <c:pt idx="1189">
                  <c:v>35.611602783203097</c:v>
                </c:pt>
                <c:pt idx="1190">
                  <c:v>35.7006225585937</c:v>
                </c:pt>
                <c:pt idx="1191">
                  <c:v>35.6858520507812</c:v>
                </c:pt>
                <c:pt idx="1192">
                  <c:v>35.453628540038999</c:v>
                </c:pt>
                <c:pt idx="1193">
                  <c:v>34.977684020996001</c:v>
                </c:pt>
                <c:pt idx="1194">
                  <c:v>34.293800354003899</c:v>
                </c:pt>
                <c:pt idx="1195">
                  <c:v>33.446846008300703</c:v>
                </c:pt>
                <c:pt idx="1196">
                  <c:v>32.454833984375</c:v>
                </c:pt>
                <c:pt idx="1197">
                  <c:v>31.359107971191399</c:v>
                </c:pt>
                <c:pt idx="1198">
                  <c:v>30.1888427734375</c:v>
                </c:pt>
                <c:pt idx="1199">
                  <c:v>28.997146606445298</c:v>
                </c:pt>
                <c:pt idx="1200">
                  <c:v>27.855545043945298</c:v>
                </c:pt>
                <c:pt idx="1201">
                  <c:v>26.873374938964801</c:v>
                </c:pt>
                <c:pt idx="1202">
                  <c:v>27.134483337402301</c:v>
                </c:pt>
                <c:pt idx="1203">
                  <c:v>28.053596496581999</c:v>
                </c:pt>
                <c:pt idx="1204">
                  <c:v>28.754318237304599</c:v>
                </c:pt>
                <c:pt idx="1205">
                  <c:v>29.1239929199218</c:v>
                </c:pt>
                <c:pt idx="1206">
                  <c:v>29.1867141723632</c:v>
                </c:pt>
                <c:pt idx="1207">
                  <c:v>29.1710891723632</c:v>
                </c:pt>
                <c:pt idx="1208">
                  <c:v>28.949180603027301</c:v>
                </c:pt>
                <c:pt idx="1209">
                  <c:v>28.487586975097599</c:v>
                </c:pt>
                <c:pt idx="1210">
                  <c:v>27.8738098144531</c:v>
                </c:pt>
                <c:pt idx="1211">
                  <c:v>27.154312133788999</c:v>
                </c:pt>
                <c:pt idx="1212">
                  <c:v>26.477165222167901</c:v>
                </c:pt>
                <c:pt idx="1213">
                  <c:v>25.8580627441406</c:v>
                </c:pt>
                <c:pt idx="1214">
                  <c:v>25.3386535644531</c:v>
                </c:pt>
                <c:pt idx="1215">
                  <c:v>24.9658203125</c:v>
                </c:pt>
                <c:pt idx="1216">
                  <c:v>24.7862014770507</c:v>
                </c:pt>
                <c:pt idx="1217">
                  <c:v>25.625839233398398</c:v>
                </c:pt>
                <c:pt idx="1218">
                  <c:v>28.737998962402301</c:v>
                </c:pt>
                <c:pt idx="1219">
                  <c:v>32.292671203613203</c:v>
                </c:pt>
                <c:pt idx="1220">
                  <c:v>34.775047302246001</c:v>
                </c:pt>
                <c:pt idx="1221">
                  <c:v>36.299644470214801</c:v>
                </c:pt>
                <c:pt idx="1222">
                  <c:v>37.133140563964801</c:v>
                </c:pt>
                <c:pt idx="1223">
                  <c:v>37.452606201171797</c:v>
                </c:pt>
                <c:pt idx="1224">
                  <c:v>37.464668273925703</c:v>
                </c:pt>
                <c:pt idx="1225">
                  <c:v>37.392097473144503</c:v>
                </c:pt>
                <c:pt idx="1226">
                  <c:v>37.032470703125</c:v>
                </c:pt>
                <c:pt idx="1227">
                  <c:v>36.443153381347599</c:v>
                </c:pt>
                <c:pt idx="1228">
                  <c:v>35.671363830566399</c:v>
                </c:pt>
                <c:pt idx="1229">
                  <c:v>34.758689880371001</c:v>
                </c:pt>
                <c:pt idx="1230">
                  <c:v>33.775650024413999</c:v>
                </c:pt>
                <c:pt idx="1231">
                  <c:v>32.7503051757812</c:v>
                </c:pt>
                <c:pt idx="1232">
                  <c:v>31.751846313476499</c:v>
                </c:pt>
                <c:pt idx="1233">
                  <c:v>30.8198928833007</c:v>
                </c:pt>
                <c:pt idx="1234">
                  <c:v>30.368240356445298</c:v>
                </c:pt>
                <c:pt idx="1235">
                  <c:v>32.347259521484297</c:v>
                </c:pt>
                <c:pt idx="1236">
                  <c:v>34.491462707519503</c:v>
                </c:pt>
                <c:pt idx="1237">
                  <c:v>36.019790649413999</c:v>
                </c:pt>
                <c:pt idx="1238">
                  <c:v>36.9434814453125</c:v>
                </c:pt>
                <c:pt idx="1239">
                  <c:v>37.367881774902301</c:v>
                </c:pt>
                <c:pt idx="1240">
                  <c:v>37.4285888671875</c:v>
                </c:pt>
                <c:pt idx="1241">
                  <c:v>37.398300170898402</c:v>
                </c:pt>
                <c:pt idx="1242">
                  <c:v>37.127044677734297</c:v>
                </c:pt>
                <c:pt idx="1243">
                  <c:v>36.611038208007798</c:v>
                </c:pt>
                <c:pt idx="1244">
                  <c:v>35.898063659667898</c:v>
                </c:pt>
                <c:pt idx="1245">
                  <c:v>34.978111267089801</c:v>
                </c:pt>
                <c:pt idx="1246">
                  <c:v>33.967086791992102</c:v>
                </c:pt>
                <c:pt idx="1247">
                  <c:v>32.873931884765597</c:v>
                </c:pt>
                <c:pt idx="1248">
                  <c:v>31.717018127441399</c:v>
                </c:pt>
                <c:pt idx="1249">
                  <c:v>30.5705261230468</c:v>
                </c:pt>
                <c:pt idx="1250">
                  <c:v>29.5091018676757</c:v>
                </c:pt>
                <c:pt idx="1251">
                  <c:v>28.638999938964801</c:v>
                </c:pt>
                <c:pt idx="1252">
                  <c:v>29.403099060058501</c:v>
                </c:pt>
                <c:pt idx="1253">
                  <c:v>30.244804382324201</c:v>
                </c:pt>
                <c:pt idx="1254">
                  <c:v>30.807113647460898</c:v>
                </c:pt>
                <c:pt idx="1255">
                  <c:v>31.037391662597599</c:v>
                </c:pt>
                <c:pt idx="1256">
                  <c:v>31.0500183105468</c:v>
                </c:pt>
                <c:pt idx="1257">
                  <c:v>30.974052429199201</c:v>
                </c:pt>
                <c:pt idx="1258">
                  <c:v>30.636955261230401</c:v>
                </c:pt>
                <c:pt idx="1259">
                  <c:v>30.105422973632798</c:v>
                </c:pt>
                <c:pt idx="1260">
                  <c:v>29.448753356933501</c:v>
                </c:pt>
                <c:pt idx="1261">
                  <c:v>28.721885681152301</c:v>
                </c:pt>
                <c:pt idx="1262">
                  <c:v>28.0005187988281</c:v>
                </c:pt>
                <c:pt idx="1263">
                  <c:v>27.311256408691399</c:v>
                </c:pt>
                <c:pt idx="1264">
                  <c:v>26.709228515625</c:v>
                </c:pt>
                <c:pt idx="1265">
                  <c:v>26.2176513671875</c:v>
                </c:pt>
                <c:pt idx="1266">
                  <c:v>25.949691772460898</c:v>
                </c:pt>
                <c:pt idx="1267">
                  <c:v>27.311286926269499</c:v>
                </c:pt>
                <c:pt idx="1268">
                  <c:v>30.781257629394499</c:v>
                </c:pt>
                <c:pt idx="1269">
                  <c:v>33.858474731445298</c:v>
                </c:pt>
                <c:pt idx="1270">
                  <c:v>35.876609802246001</c:v>
                </c:pt>
                <c:pt idx="1271">
                  <c:v>37.077041625976499</c:v>
                </c:pt>
                <c:pt idx="1272">
                  <c:v>37.667488098144503</c:v>
                </c:pt>
                <c:pt idx="1273">
                  <c:v>37.819168090820298</c:v>
                </c:pt>
                <c:pt idx="1274">
                  <c:v>37.813392639160099</c:v>
                </c:pt>
                <c:pt idx="1275">
                  <c:v>37.620315551757798</c:v>
                </c:pt>
                <c:pt idx="1276">
                  <c:v>37.164825439453097</c:v>
                </c:pt>
                <c:pt idx="1277">
                  <c:v>36.490867614746001</c:v>
                </c:pt>
                <c:pt idx="1278">
                  <c:v>35.649528503417898</c:v>
                </c:pt>
                <c:pt idx="1279">
                  <c:v>34.709609985351499</c:v>
                </c:pt>
                <c:pt idx="1280">
                  <c:v>33.711349487304602</c:v>
                </c:pt>
                <c:pt idx="1281">
                  <c:v>32.709159851074197</c:v>
                </c:pt>
                <c:pt idx="1282">
                  <c:v>31.7522583007812</c:v>
                </c:pt>
                <c:pt idx="1283">
                  <c:v>30.961540222167901</c:v>
                </c:pt>
                <c:pt idx="1284">
                  <c:v>31.970436096191399</c:v>
                </c:pt>
                <c:pt idx="1285">
                  <c:v>34.508811950683501</c:v>
                </c:pt>
                <c:pt idx="1286">
                  <c:v>36.584762573242102</c:v>
                </c:pt>
                <c:pt idx="1287">
                  <c:v>37.945587158203097</c:v>
                </c:pt>
                <c:pt idx="1288">
                  <c:v>38.693290710449197</c:v>
                </c:pt>
                <c:pt idx="1289">
                  <c:v>38.976249694824197</c:v>
                </c:pt>
                <c:pt idx="1290">
                  <c:v>38.986373901367102</c:v>
                </c:pt>
                <c:pt idx="1291">
                  <c:v>38.8948974609375</c:v>
                </c:pt>
                <c:pt idx="1292">
                  <c:v>38.529678344726499</c:v>
                </c:pt>
                <c:pt idx="1293">
                  <c:v>37.939933776855398</c:v>
                </c:pt>
                <c:pt idx="1294">
                  <c:v>37.158729553222599</c:v>
                </c:pt>
                <c:pt idx="1295">
                  <c:v>36.231101989746001</c:v>
                </c:pt>
                <c:pt idx="1296">
                  <c:v>35.208053588867102</c:v>
                </c:pt>
                <c:pt idx="1297">
                  <c:v>33.994499206542898</c:v>
                </c:pt>
                <c:pt idx="1298">
                  <c:v>32.894767761230398</c:v>
                </c:pt>
                <c:pt idx="1299">
                  <c:v>31.821884155273398</c:v>
                </c:pt>
                <c:pt idx="1300">
                  <c:v>30.846298217773398</c:v>
                </c:pt>
                <c:pt idx="1301">
                  <c:v>30.9871292114257</c:v>
                </c:pt>
                <c:pt idx="1302">
                  <c:v>32.172332763671797</c:v>
                </c:pt>
                <c:pt idx="1303">
                  <c:v>33.126182556152301</c:v>
                </c:pt>
                <c:pt idx="1304">
                  <c:v>33.702262878417898</c:v>
                </c:pt>
                <c:pt idx="1305">
                  <c:v>33.895195007324197</c:v>
                </c:pt>
                <c:pt idx="1306">
                  <c:v>33.904281616210902</c:v>
                </c:pt>
                <c:pt idx="1307">
                  <c:v>33.776283264160099</c:v>
                </c:pt>
                <c:pt idx="1308">
                  <c:v>33.399810791015597</c:v>
                </c:pt>
                <c:pt idx="1309">
                  <c:v>32.802619934082003</c:v>
                </c:pt>
                <c:pt idx="1310">
                  <c:v>32.072105407714801</c:v>
                </c:pt>
                <c:pt idx="1311">
                  <c:v>31.2621765136718</c:v>
                </c:pt>
                <c:pt idx="1312">
                  <c:v>30.436790466308501</c:v>
                </c:pt>
                <c:pt idx="1313">
                  <c:v>29.644058227538999</c:v>
                </c:pt>
                <c:pt idx="1314">
                  <c:v>28.917884826660099</c:v>
                </c:pt>
                <c:pt idx="1315">
                  <c:v>28.248130798339801</c:v>
                </c:pt>
                <c:pt idx="1316">
                  <c:v>27.874687194824201</c:v>
                </c:pt>
                <c:pt idx="1317">
                  <c:v>29.614395141601499</c:v>
                </c:pt>
                <c:pt idx="1318">
                  <c:v>32.667701721191399</c:v>
                </c:pt>
                <c:pt idx="1319">
                  <c:v>35.121894836425703</c:v>
                </c:pt>
                <c:pt idx="1320">
                  <c:v>36.704216003417898</c:v>
                </c:pt>
                <c:pt idx="1321">
                  <c:v>37.591049194335902</c:v>
                </c:pt>
                <c:pt idx="1322">
                  <c:v>37.968643188476499</c:v>
                </c:pt>
                <c:pt idx="1323">
                  <c:v>38.002685546875</c:v>
                </c:pt>
                <c:pt idx="1324">
                  <c:v>37.951583862304602</c:v>
                </c:pt>
                <c:pt idx="1325">
                  <c:v>37.626632690429602</c:v>
                </c:pt>
                <c:pt idx="1326">
                  <c:v>37.064888000488203</c:v>
                </c:pt>
                <c:pt idx="1327">
                  <c:v>36.314285278320298</c:v>
                </c:pt>
                <c:pt idx="1328">
                  <c:v>35.416702270507798</c:v>
                </c:pt>
                <c:pt idx="1329">
                  <c:v>34.449714660644503</c:v>
                </c:pt>
                <c:pt idx="1330">
                  <c:v>33.438385009765597</c:v>
                </c:pt>
                <c:pt idx="1331">
                  <c:v>32.477371215820298</c:v>
                </c:pt>
                <c:pt idx="1332">
                  <c:v>31.6591491699218</c:v>
                </c:pt>
                <c:pt idx="1333">
                  <c:v>31.5764846801757</c:v>
                </c:pt>
                <c:pt idx="1334">
                  <c:v>34.003776550292898</c:v>
                </c:pt>
                <c:pt idx="1335">
                  <c:v>36.763313293457003</c:v>
                </c:pt>
                <c:pt idx="1336">
                  <c:v>38.7354125976562</c:v>
                </c:pt>
                <c:pt idx="1337">
                  <c:v>39.943267822265597</c:v>
                </c:pt>
                <c:pt idx="1338">
                  <c:v>40.563652038574197</c:v>
                </c:pt>
                <c:pt idx="1339">
                  <c:v>40.734840393066399</c:v>
                </c:pt>
                <c:pt idx="1340">
                  <c:v>40.730712890625</c:v>
                </c:pt>
                <c:pt idx="1341">
                  <c:v>40.559463500976499</c:v>
                </c:pt>
                <c:pt idx="1342">
                  <c:v>40.118156433105398</c:v>
                </c:pt>
                <c:pt idx="1343">
                  <c:v>39.459091186523402</c:v>
                </c:pt>
                <c:pt idx="1344">
                  <c:v>38.625503540038999</c:v>
                </c:pt>
                <c:pt idx="1345">
                  <c:v>37.650421142578097</c:v>
                </c:pt>
                <c:pt idx="1346">
                  <c:v>36.571914672851499</c:v>
                </c:pt>
                <c:pt idx="1347">
                  <c:v>35.447303771972599</c:v>
                </c:pt>
                <c:pt idx="1348">
                  <c:v>34.312408447265597</c:v>
                </c:pt>
                <c:pt idx="1349">
                  <c:v>33.254653930663999</c:v>
                </c:pt>
                <c:pt idx="1350">
                  <c:v>32.647018432617102</c:v>
                </c:pt>
                <c:pt idx="1351">
                  <c:v>34.048675537109297</c:v>
                </c:pt>
                <c:pt idx="1352">
                  <c:v>35.500381469726499</c:v>
                </c:pt>
                <c:pt idx="1353">
                  <c:v>36.525115966796797</c:v>
                </c:pt>
                <c:pt idx="1354">
                  <c:v>37.084022521972599</c:v>
                </c:pt>
                <c:pt idx="1355">
                  <c:v>37.2461547851562</c:v>
                </c:pt>
                <c:pt idx="1356">
                  <c:v>37.246162414550703</c:v>
                </c:pt>
                <c:pt idx="1357">
                  <c:v>37.0840454101562</c:v>
                </c:pt>
                <c:pt idx="1358">
                  <c:v>36.664985656738203</c:v>
                </c:pt>
                <c:pt idx="1359">
                  <c:v>36.027900695800703</c:v>
                </c:pt>
                <c:pt idx="1360">
                  <c:v>35.224189758300703</c:v>
                </c:pt>
                <c:pt idx="1361">
                  <c:v>34.303848266601499</c:v>
                </c:pt>
                <c:pt idx="1362">
                  <c:v>33.332664489746001</c:v>
                </c:pt>
                <c:pt idx="1363">
                  <c:v>32.359169006347599</c:v>
                </c:pt>
                <c:pt idx="1364">
                  <c:v>31.396903991699201</c:v>
                </c:pt>
                <c:pt idx="1365">
                  <c:v>30.571487426757798</c:v>
                </c:pt>
                <c:pt idx="1366">
                  <c:v>30.134376525878899</c:v>
                </c:pt>
                <c:pt idx="1367">
                  <c:v>32.038894653320298</c:v>
                </c:pt>
                <c:pt idx="1368">
                  <c:v>34.543296813964801</c:v>
                </c:pt>
                <c:pt idx="1369">
                  <c:v>36.410377502441399</c:v>
                </c:pt>
                <c:pt idx="1370">
                  <c:v>37.573631286621001</c:v>
                </c:pt>
                <c:pt idx="1371">
                  <c:v>38.171310424804602</c:v>
                </c:pt>
                <c:pt idx="1372">
                  <c:v>38.330902099609297</c:v>
                </c:pt>
                <c:pt idx="1373">
                  <c:v>38.330909729003899</c:v>
                </c:pt>
                <c:pt idx="1374">
                  <c:v>38.154655456542898</c:v>
                </c:pt>
                <c:pt idx="1375">
                  <c:v>37.709434509277301</c:v>
                </c:pt>
                <c:pt idx="1376">
                  <c:v>37.052680969238203</c:v>
                </c:pt>
                <c:pt idx="1377">
                  <c:v>36.238716125488203</c:v>
                </c:pt>
                <c:pt idx="1378">
                  <c:v>35.317405700683501</c:v>
                </c:pt>
                <c:pt idx="1379">
                  <c:v>34.355857849121001</c:v>
                </c:pt>
                <c:pt idx="1380">
                  <c:v>33.438796997070298</c:v>
                </c:pt>
                <c:pt idx="1381">
                  <c:v>32.647270202636697</c:v>
                </c:pt>
                <c:pt idx="1382">
                  <c:v>32.072700500488203</c:v>
                </c:pt>
                <c:pt idx="1383">
                  <c:v>33.323135375976499</c:v>
                </c:pt>
                <c:pt idx="1384">
                  <c:v>36.217933654785099</c:v>
                </c:pt>
                <c:pt idx="1385">
                  <c:v>38.735816955566399</c:v>
                </c:pt>
                <c:pt idx="1386">
                  <c:v>40.402320861816399</c:v>
                </c:pt>
                <c:pt idx="1387">
                  <c:v>41.365036010742102</c:v>
                </c:pt>
                <c:pt idx="1388">
                  <c:v>41.792678833007798</c:v>
                </c:pt>
                <c:pt idx="1389">
                  <c:v>41.851051330566399</c:v>
                </c:pt>
                <c:pt idx="1390">
                  <c:v>41.818275451660099</c:v>
                </c:pt>
                <c:pt idx="1391">
                  <c:v>41.532623291015597</c:v>
                </c:pt>
                <c:pt idx="1392">
                  <c:v>40.999923706054602</c:v>
                </c:pt>
                <c:pt idx="1393">
                  <c:v>40.263824462890597</c:v>
                </c:pt>
                <c:pt idx="1394">
                  <c:v>39.372894287109297</c:v>
                </c:pt>
                <c:pt idx="1395">
                  <c:v>38.363746643066399</c:v>
                </c:pt>
                <c:pt idx="1396">
                  <c:v>37.289627075195298</c:v>
                </c:pt>
                <c:pt idx="1397">
                  <c:v>36.211082458496001</c:v>
                </c:pt>
                <c:pt idx="1398">
                  <c:v>35.193260192871001</c:v>
                </c:pt>
                <c:pt idx="1399">
                  <c:v>34.330123901367102</c:v>
                </c:pt>
                <c:pt idx="1400">
                  <c:v>35.146194458007798</c:v>
                </c:pt>
                <c:pt idx="1401">
                  <c:v>37.196975708007798</c:v>
                </c:pt>
                <c:pt idx="1402">
                  <c:v>38.880477905273402</c:v>
                </c:pt>
                <c:pt idx="1403">
                  <c:v>39.9664306640625</c:v>
                </c:pt>
                <c:pt idx="1404">
                  <c:v>40.521926879882798</c:v>
                </c:pt>
                <c:pt idx="1405">
                  <c:v>40.668983459472599</c:v>
                </c:pt>
                <c:pt idx="1406">
                  <c:v>40.668991088867102</c:v>
                </c:pt>
                <c:pt idx="1407">
                  <c:v>40.479476928710902</c:v>
                </c:pt>
                <c:pt idx="1408">
                  <c:v>40.033958435058501</c:v>
                </c:pt>
                <c:pt idx="1409">
                  <c:v>39.373016357421797</c:v>
                </c:pt>
                <c:pt idx="1410">
                  <c:v>38.541297912597599</c:v>
                </c:pt>
                <c:pt idx="1411">
                  <c:v>37.573966979980398</c:v>
                </c:pt>
                <c:pt idx="1412">
                  <c:v>36.525596618652301</c:v>
                </c:pt>
                <c:pt idx="1413">
                  <c:v>35.4554443359375</c:v>
                </c:pt>
                <c:pt idx="1414">
                  <c:v>34.424812316894503</c:v>
                </c:pt>
                <c:pt idx="1415">
                  <c:v>33.534332275390597</c:v>
                </c:pt>
                <c:pt idx="1416">
                  <c:v>33.225814819335902</c:v>
                </c:pt>
                <c:pt idx="1417">
                  <c:v>35.04345703125</c:v>
                </c:pt>
                <c:pt idx="1418">
                  <c:v>37.002334594726499</c:v>
                </c:pt>
                <c:pt idx="1419">
                  <c:v>38.401885986328097</c:v>
                </c:pt>
                <c:pt idx="1420">
                  <c:v>39.226799011230398</c:v>
                </c:pt>
                <c:pt idx="1421">
                  <c:v>39.583343505859297</c:v>
                </c:pt>
                <c:pt idx="1422">
                  <c:v>39.6163330078125</c:v>
                </c:pt>
                <c:pt idx="1423">
                  <c:v>39.569190979003899</c:v>
                </c:pt>
                <c:pt idx="1424">
                  <c:v>39.266082763671797</c:v>
                </c:pt>
                <c:pt idx="1425">
                  <c:v>38.725730895996001</c:v>
                </c:pt>
                <c:pt idx="1426">
                  <c:v>37.997879028320298</c:v>
                </c:pt>
                <c:pt idx="1427">
                  <c:v>37.1473388671875</c:v>
                </c:pt>
                <c:pt idx="1428">
                  <c:v>36.246070861816399</c:v>
                </c:pt>
                <c:pt idx="1429">
                  <c:v>35.348625183105398</c:v>
                </c:pt>
                <c:pt idx="1430">
                  <c:v>34.518478393554602</c:v>
                </c:pt>
                <c:pt idx="1431">
                  <c:v>33.8232421875</c:v>
                </c:pt>
                <c:pt idx="1432">
                  <c:v>33.609916687011697</c:v>
                </c:pt>
                <c:pt idx="1433">
                  <c:v>35.7247314453125</c:v>
                </c:pt>
                <c:pt idx="1434">
                  <c:v>38.652557373046797</c:v>
                </c:pt>
                <c:pt idx="1435">
                  <c:v>40.866920471191399</c:v>
                </c:pt>
                <c:pt idx="1436">
                  <c:v>42.263267517089801</c:v>
                </c:pt>
                <c:pt idx="1437">
                  <c:v>43.029445648193303</c:v>
                </c:pt>
                <c:pt idx="1438">
                  <c:v>43.313648223876903</c:v>
                </c:pt>
                <c:pt idx="1439">
                  <c:v>43.325935363769503</c:v>
                </c:pt>
                <c:pt idx="1440">
                  <c:v>43.236507415771399</c:v>
                </c:pt>
                <c:pt idx="1441">
                  <c:v>42.875740051269503</c:v>
                </c:pt>
                <c:pt idx="1442">
                  <c:v>42.284095764160099</c:v>
                </c:pt>
                <c:pt idx="1443">
                  <c:v>41.510391235351499</c:v>
                </c:pt>
                <c:pt idx="1444">
                  <c:v>40.593986511230398</c:v>
                </c:pt>
                <c:pt idx="1445">
                  <c:v>39.592979431152301</c:v>
                </c:pt>
                <c:pt idx="1446">
                  <c:v>38.557548522949197</c:v>
                </c:pt>
                <c:pt idx="1447">
                  <c:v>37.550430297851499</c:v>
                </c:pt>
                <c:pt idx="1448">
                  <c:v>36.665725708007798</c:v>
                </c:pt>
                <c:pt idx="1449">
                  <c:v>36.260093688964801</c:v>
                </c:pt>
                <c:pt idx="1450">
                  <c:v>38.116249084472599</c:v>
                </c:pt>
                <c:pt idx="1451">
                  <c:v>40.312179565429602</c:v>
                </c:pt>
                <c:pt idx="1452">
                  <c:v>41.938392639160099</c:v>
                </c:pt>
                <c:pt idx="1453">
                  <c:v>42.937019348144503</c:v>
                </c:pt>
                <c:pt idx="1454">
                  <c:v>43.426719665527301</c:v>
                </c:pt>
                <c:pt idx="1455">
                  <c:v>43.523242950439403</c:v>
                </c:pt>
                <c:pt idx="1456">
                  <c:v>43.514247894287102</c:v>
                </c:pt>
                <c:pt idx="1457">
                  <c:v>43.289188385009702</c:v>
                </c:pt>
                <c:pt idx="1458">
                  <c:v>42.811012268066399</c:v>
                </c:pt>
                <c:pt idx="1459">
                  <c:v>42.130691528320298</c:v>
                </c:pt>
                <c:pt idx="1460">
                  <c:v>41.284515380859297</c:v>
                </c:pt>
                <c:pt idx="1461">
                  <c:v>40.316596984863203</c:v>
                </c:pt>
                <c:pt idx="1462">
                  <c:v>39.271293640136697</c:v>
                </c:pt>
                <c:pt idx="1463">
                  <c:v>38.188713073730398</c:v>
                </c:pt>
                <c:pt idx="1464">
                  <c:v>37.135139465332003</c:v>
                </c:pt>
                <c:pt idx="1465">
                  <c:v>36.204689025878899</c:v>
                </c:pt>
                <c:pt idx="1466">
                  <c:v>36.246383666992102</c:v>
                </c:pt>
                <c:pt idx="1467">
                  <c:v>37.969841003417898</c:v>
                </c:pt>
                <c:pt idx="1468">
                  <c:v>39.574287414550703</c:v>
                </c:pt>
                <c:pt idx="1469">
                  <c:v>40.669509887695298</c:v>
                </c:pt>
                <c:pt idx="1470">
                  <c:v>41.27294921875</c:v>
                </c:pt>
                <c:pt idx="1471">
                  <c:v>41.465126037597599</c:v>
                </c:pt>
                <c:pt idx="1472">
                  <c:v>41.465133666992102</c:v>
                </c:pt>
                <c:pt idx="1473">
                  <c:v>41.3272094726562</c:v>
                </c:pt>
                <c:pt idx="1474">
                  <c:v>40.924064636230398</c:v>
                </c:pt>
                <c:pt idx="1475">
                  <c:v>40.312370300292898</c:v>
                </c:pt>
                <c:pt idx="1476">
                  <c:v>39.536468505859297</c:v>
                </c:pt>
                <c:pt idx="1477">
                  <c:v>38.6423950195312</c:v>
                </c:pt>
                <c:pt idx="1478">
                  <c:v>37.692695617675703</c:v>
                </c:pt>
                <c:pt idx="1479">
                  <c:v>36.731788635253899</c:v>
                </c:pt>
                <c:pt idx="1480">
                  <c:v>34.760757446288999</c:v>
                </c:pt>
                <c:pt idx="1481">
                  <c:v>34.165023803710902</c:v>
                </c:pt>
                <c:pt idx="1482">
                  <c:v>34.450973510742102</c:v>
                </c:pt>
                <c:pt idx="1483">
                  <c:v>36.731819152832003</c:v>
                </c:pt>
                <c:pt idx="1484">
                  <c:v>39.334861755371001</c:v>
                </c:pt>
                <c:pt idx="1485">
                  <c:v>41.245819091796797</c:v>
                </c:pt>
                <c:pt idx="1486">
                  <c:v>42.445533752441399</c:v>
                </c:pt>
                <c:pt idx="1487">
                  <c:v>43.093120574951101</c:v>
                </c:pt>
                <c:pt idx="1488">
                  <c:v>43.310985565185497</c:v>
                </c:pt>
                <c:pt idx="1489">
                  <c:v>43.31099319458</c:v>
                </c:pt>
                <c:pt idx="1490">
                  <c:v>43.196529388427699</c:v>
                </c:pt>
                <c:pt idx="1491">
                  <c:v>42.821044921875</c:v>
                </c:pt>
                <c:pt idx="1492">
                  <c:v>42.235946655273402</c:v>
                </c:pt>
                <c:pt idx="1493">
                  <c:v>41.480499267578097</c:v>
                </c:pt>
                <c:pt idx="1494">
                  <c:v>40.602806091308501</c:v>
                </c:pt>
                <c:pt idx="1495">
                  <c:v>39.6685180664062</c:v>
                </c:pt>
                <c:pt idx="1496">
                  <c:v>38.721107482910099</c:v>
                </c:pt>
                <c:pt idx="1497">
                  <c:v>37.815231323242102</c:v>
                </c:pt>
                <c:pt idx="1498">
                  <c:v>37.059989929199197</c:v>
                </c:pt>
                <c:pt idx="1499">
                  <c:v>37.586578369140597</c:v>
                </c:pt>
                <c:pt idx="1500">
                  <c:v>39.858139038085902</c:v>
                </c:pt>
                <c:pt idx="1501">
                  <c:v>41.927993774413999</c:v>
                </c:pt>
                <c:pt idx="1502">
                  <c:v>43.341781616210902</c:v>
                </c:pt>
                <c:pt idx="1503">
                  <c:v>44.159614562988203</c:v>
                </c:pt>
                <c:pt idx="1504">
                  <c:v>44.5066108703613</c:v>
                </c:pt>
                <c:pt idx="1505">
                  <c:v>44.538703918457003</c:v>
                </c:pt>
                <c:pt idx="1506">
                  <c:v>44.487861633300703</c:v>
                </c:pt>
                <c:pt idx="1507">
                  <c:v>44.176357269287102</c:v>
                </c:pt>
                <c:pt idx="1508">
                  <c:v>43.633949279785099</c:v>
                </c:pt>
                <c:pt idx="1509">
                  <c:v>42.902114868163999</c:v>
                </c:pt>
                <c:pt idx="1510">
                  <c:v>42.014137268066399</c:v>
                </c:pt>
                <c:pt idx="1511">
                  <c:v>41.012924194335902</c:v>
                </c:pt>
                <c:pt idx="1512">
                  <c:v>39.953758239746001</c:v>
                </c:pt>
                <c:pt idx="1513">
                  <c:v>38.871139526367102</c:v>
                </c:pt>
                <c:pt idx="1514">
                  <c:v>37.861549377441399</c:v>
                </c:pt>
                <c:pt idx="1515">
                  <c:v>37.053825378417898</c:v>
                </c:pt>
                <c:pt idx="1516">
                  <c:v>37.844276428222599</c:v>
                </c:pt>
                <c:pt idx="1517">
                  <c:v>39.560501098632798</c:v>
                </c:pt>
                <c:pt idx="1518">
                  <c:v>40.956733703613203</c:v>
                </c:pt>
                <c:pt idx="1519">
                  <c:v>41.852119445800703</c:v>
                </c:pt>
                <c:pt idx="1520">
                  <c:v>42.295112609863203</c:v>
                </c:pt>
                <c:pt idx="1521">
                  <c:v>42.377647399902301</c:v>
                </c:pt>
                <c:pt idx="1522">
                  <c:v>42.3639526367187</c:v>
                </c:pt>
                <c:pt idx="1523">
                  <c:v>42.127693176269503</c:v>
                </c:pt>
                <c:pt idx="1524">
                  <c:v>41.653579711913999</c:v>
                </c:pt>
                <c:pt idx="1525">
                  <c:v>40.976921081542898</c:v>
                </c:pt>
                <c:pt idx="1526">
                  <c:v>40.146255493163999</c:v>
                </c:pt>
                <c:pt idx="1527">
                  <c:v>39.1981201171875</c:v>
                </c:pt>
                <c:pt idx="1528">
                  <c:v>38.189254760742102</c:v>
                </c:pt>
                <c:pt idx="1529">
                  <c:v>37.166908264160099</c:v>
                </c:pt>
                <c:pt idx="1530">
                  <c:v>36.177314758300703</c:v>
                </c:pt>
                <c:pt idx="1531">
                  <c:v>35.334075927734297</c:v>
                </c:pt>
                <c:pt idx="1532">
                  <c:v>35.264503479003899</c:v>
                </c:pt>
                <c:pt idx="1533">
                  <c:v>37.053970336913999</c:v>
                </c:pt>
                <c:pt idx="1534">
                  <c:v>38.861061096191399</c:v>
                </c:pt>
                <c:pt idx="1535">
                  <c:v>40.1507568359375</c:v>
                </c:pt>
                <c:pt idx="1536">
                  <c:v>40.8921508789062</c:v>
                </c:pt>
                <c:pt idx="1537">
                  <c:v>41.195419311523402</c:v>
                </c:pt>
                <c:pt idx="1538">
                  <c:v>41.215011596679602</c:v>
                </c:pt>
                <c:pt idx="1539">
                  <c:v>41.1482543945312</c:v>
                </c:pt>
                <c:pt idx="1540">
                  <c:v>40.8187866210937</c:v>
                </c:pt>
                <c:pt idx="1541">
                  <c:v>40.260673522949197</c:v>
                </c:pt>
                <c:pt idx="1542">
                  <c:v>39.522758483886697</c:v>
                </c:pt>
                <c:pt idx="1543">
                  <c:v>38.663955688476499</c:v>
                </c:pt>
                <c:pt idx="1544">
                  <c:v>37.745895385742102</c:v>
                </c:pt>
                <c:pt idx="1545">
                  <c:v>36.817131042480398</c:v>
                </c:pt>
                <c:pt idx="1546">
                  <c:v>35.950904846191399</c:v>
                </c:pt>
                <c:pt idx="1547">
                  <c:v>35.217933654785099</c:v>
                </c:pt>
                <c:pt idx="1548">
                  <c:v>34.996627807617102</c:v>
                </c:pt>
                <c:pt idx="1549">
                  <c:v>36.836616516113203</c:v>
                </c:pt>
                <c:pt idx="1550">
                  <c:v>39.2817993164062</c:v>
                </c:pt>
                <c:pt idx="1551">
                  <c:v>41.1444091796875</c:v>
                </c:pt>
                <c:pt idx="1552">
                  <c:v>42.326416015625</c:v>
                </c:pt>
                <c:pt idx="1553">
                  <c:v>42.950668334960902</c:v>
                </c:pt>
                <c:pt idx="1554">
                  <c:v>43.140815734863203</c:v>
                </c:pt>
                <c:pt idx="1555">
                  <c:v>43.140827178955</c:v>
                </c:pt>
                <c:pt idx="1556">
                  <c:v>42.992240905761697</c:v>
                </c:pt>
                <c:pt idx="1557">
                  <c:v>42.577545166015597</c:v>
                </c:pt>
                <c:pt idx="1558">
                  <c:v>41.950057983398402</c:v>
                </c:pt>
                <c:pt idx="1559">
                  <c:v>41.152359008788999</c:v>
                </c:pt>
                <c:pt idx="1560">
                  <c:v>40.221435546875</c:v>
                </c:pt>
                <c:pt idx="1561">
                  <c:v>39.198394775390597</c:v>
                </c:pt>
                <c:pt idx="1562">
                  <c:v>38.139495849609297</c:v>
                </c:pt>
                <c:pt idx="1563">
                  <c:v>37.104598999023402</c:v>
                </c:pt>
                <c:pt idx="1564">
                  <c:v>36.1705932617187</c:v>
                </c:pt>
                <c:pt idx="1565">
                  <c:v>35.850059509277301</c:v>
                </c:pt>
                <c:pt idx="1566">
                  <c:v>37.461463928222599</c:v>
                </c:pt>
                <c:pt idx="1567">
                  <c:v>39.168785095214801</c:v>
                </c:pt>
                <c:pt idx="1568">
                  <c:v>40.399528503417898</c:v>
                </c:pt>
                <c:pt idx="1569">
                  <c:v>41.128761291503899</c:v>
                </c:pt>
                <c:pt idx="1570">
                  <c:v>41.4163818359375</c:v>
                </c:pt>
                <c:pt idx="1571">
                  <c:v>41.4354858398437</c:v>
                </c:pt>
                <c:pt idx="1572">
                  <c:v>41.362716674804602</c:v>
                </c:pt>
                <c:pt idx="1573">
                  <c:v>41.025436401367102</c:v>
                </c:pt>
                <c:pt idx="1574">
                  <c:v>40.468070983886697</c:v>
                </c:pt>
                <c:pt idx="1575">
                  <c:v>39.720443725585902</c:v>
                </c:pt>
                <c:pt idx="1576">
                  <c:v>38.825416564941399</c:v>
                </c:pt>
                <c:pt idx="1577">
                  <c:v>37.815895080566399</c:v>
                </c:pt>
                <c:pt idx="1578">
                  <c:v>36.7326049804687</c:v>
                </c:pt>
                <c:pt idx="1579">
                  <c:v>35.637153625488203</c:v>
                </c:pt>
                <c:pt idx="1580">
                  <c:v>34.578712463378899</c:v>
                </c:pt>
                <c:pt idx="1581">
                  <c:v>33.676628112792898</c:v>
                </c:pt>
                <c:pt idx="1582">
                  <c:v>33.8519287109375</c:v>
                </c:pt>
                <c:pt idx="1583">
                  <c:v>35.365257263183501</c:v>
                </c:pt>
                <c:pt idx="1584">
                  <c:v>36.726089477538999</c:v>
                </c:pt>
                <c:pt idx="1585">
                  <c:v>37.616943359375</c:v>
                </c:pt>
                <c:pt idx="1586">
                  <c:v>38.078155517578097</c:v>
                </c:pt>
                <c:pt idx="1587">
                  <c:v>38.173088073730398</c:v>
                </c:pt>
                <c:pt idx="1588">
                  <c:v>38.1619873046875</c:v>
                </c:pt>
                <c:pt idx="1589">
                  <c:v>37.948066711425703</c:v>
                </c:pt>
                <c:pt idx="1590">
                  <c:v>37.485740661621001</c:v>
                </c:pt>
                <c:pt idx="1591">
                  <c:v>36.830490112304602</c:v>
                </c:pt>
                <c:pt idx="1592">
                  <c:v>36.015594482421797</c:v>
                </c:pt>
                <c:pt idx="1593">
                  <c:v>35.124153137207003</c:v>
                </c:pt>
                <c:pt idx="1594">
                  <c:v>34.209892272949197</c:v>
                </c:pt>
                <c:pt idx="1595">
                  <c:v>33.344276428222599</c:v>
                </c:pt>
                <c:pt idx="1596">
                  <c:v>32.575294494628899</c:v>
                </c:pt>
                <c:pt idx="1597">
                  <c:v>32.006965637207003</c:v>
                </c:pt>
                <c:pt idx="1598">
                  <c:v>32.5115966796875</c:v>
                </c:pt>
                <c:pt idx="1599">
                  <c:v>34.810943603515597</c:v>
                </c:pt>
                <c:pt idx="1600">
                  <c:v>37.173721313476499</c:v>
                </c:pt>
                <c:pt idx="1601">
                  <c:v>38.856475830078097</c:v>
                </c:pt>
                <c:pt idx="1602">
                  <c:v>39.863555908203097</c:v>
                </c:pt>
                <c:pt idx="1603">
                  <c:v>40.3524169921875</c:v>
                </c:pt>
                <c:pt idx="1604">
                  <c:v>40.446975708007798</c:v>
                </c:pt>
                <c:pt idx="1605">
                  <c:v>40.434150695800703</c:v>
                </c:pt>
                <c:pt idx="1606">
                  <c:v>40.199859619140597</c:v>
                </c:pt>
                <c:pt idx="1607">
                  <c:v>39.720710754394503</c:v>
                </c:pt>
                <c:pt idx="1608">
                  <c:v>39.039405822753899</c:v>
                </c:pt>
                <c:pt idx="1609">
                  <c:v>38.206535339355398</c:v>
                </c:pt>
                <c:pt idx="1610">
                  <c:v>37.279083251953097</c:v>
                </c:pt>
                <c:pt idx="1611">
                  <c:v>36.316619873046797</c:v>
                </c:pt>
                <c:pt idx="1612">
                  <c:v>35.357810974121001</c:v>
                </c:pt>
                <c:pt idx="1613">
                  <c:v>34.469085693359297</c:v>
                </c:pt>
                <c:pt idx="1614">
                  <c:v>33.751136779785099</c:v>
                </c:pt>
                <c:pt idx="1615">
                  <c:v>34.662605285644503</c:v>
                </c:pt>
                <c:pt idx="1616">
                  <c:v>36.759101867675703</c:v>
                </c:pt>
                <c:pt idx="1617">
                  <c:v>38.5536499023437</c:v>
                </c:pt>
                <c:pt idx="1618">
                  <c:v>39.734733581542898</c:v>
                </c:pt>
                <c:pt idx="1619">
                  <c:v>40.387046813964801</c:v>
                </c:pt>
                <c:pt idx="1620">
                  <c:v>40.603843688964801</c:v>
                </c:pt>
                <c:pt idx="1621">
                  <c:v>40.603851318359297</c:v>
                </c:pt>
                <c:pt idx="1622">
                  <c:v>40.481246948242102</c:v>
                </c:pt>
                <c:pt idx="1623">
                  <c:v>40.089347839355398</c:v>
                </c:pt>
                <c:pt idx="1624">
                  <c:v>39.485313415527301</c:v>
                </c:pt>
                <c:pt idx="1625">
                  <c:v>38.696060180663999</c:v>
                </c:pt>
                <c:pt idx="1626">
                  <c:v>37.769874572753899</c:v>
                </c:pt>
                <c:pt idx="1627">
                  <c:v>36.733001708984297</c:v>
                </c:pt>
                <c:pt idx="1628">
                  <c:v>35.637557983398402</c:v>
                </c:pt>
                <c:pt idx="1629">
                  <c:v>34.537017822265597</c:v>
                </c:pt>
                <c:pt idx="1630">
                  <c:v>33.4695434570312</c:v>
                </c:pt>
                <c:pt idx="1631">
                  <c:v>32.5650024414062</c:v>
                </c:pt>
                <c:pt idx="1632">
                  <c:v>32.794967651367102</c:v>
                </c:pt>
                <c:pt idx="1633">
                  <c:v>33.897895812988203</c:v>
                </c:pt>
                <c:pt idx="1634">
                  <c:v>34.786666870117102</c:v>
                </c:pt>
                <c:pt idx="1635">
                  <c:v>35.327232360839801</c:v>
                </c:pt>
                <c:pt idx="1636">
                  <c:v>35.510269165038999</c:v>
                </c:pt>
                <c:pt idx="1637">
                  <c:v>35.510276794433501</c:v>
                </c:pt>
                <c:pt idx="1638">
                  <c:v>35.381034851074197</c:v>
                </c:pt>
                <c:pt idx="1639">
                  <c:v>35.005378723144503</c:v>
                </c:pt>
                <c:pt idx="1640">
                  <c:v>34.409553527832003</c:v>
                </c:pt>
                <c:pt idx="1641">
                  <c:v>33.667800903320298</c:v>
                </c:pt>
                <c:pt idx="1642">
                  <c:v>32.836219787597599</c:v>
                </c:pt>
                <c:pt idx="1643">
                  <c:v>31.962051391601499</c:v>
                </c:pt>
                <c:pt idx="1644">
                  <c:v>31.090950012206999</c:v>
                </c:pt>
                <c:pt idx="1645">
                  <c:v>30.289421081542901</c:v>
                </c:pt>
                <c:pt idx="1646">
                  <c:v>29.661605834960898</c:v>
                </c:pt>
                <c:pt idx="1647">
                  <c:v>29.497299194335898</c:v>
                </c:pt>
                <c:pt idx="1648">
                  <c:v>31.015342712402301</c:v>
                </c:pt>
                <c:pt idx="1649">
                  <c:v>33.639823913574197</c:v>
                </c:pt>
                <c:pt idx="1650">
                  <c:v>35.799812316894503</c:v>
                </c:pt>
                <c:pt idx="1651">
                  <c:v>37.217643737792898</c:v>
                </c:pt>
                <c:pt idx="1652">
                  <c:v>38.0167236328125</c:v>
                </c:pt>
                <c:pt idx="1653">
                  <c:v>38.333221435546797</c:v>
                </c:pt>
                <c:pt idx="1654">
                  <c:v>38.355010986328097</c:v>
                </c:pt>
                <c:pt idx="1655">
                  <c:v>38.284027099609297</c:v>
                </c:pt>
                <c:pt idx="1656">
                  <c:v>37.942924499511697</c:v>
                </c:pt>
                <c:pt idx="1657">
                  <c:v>37.377418518066399</c:v>
                </c:pt>
                <c:pt idx="1658">
                  <c:v>36.627738952636697</c:v>
                </c:pt>
                <c:pt idx="1659">
                  <c:v>35.748641967773402</c:v>
                </c:pt>
                <c:pt idx="1660">
                  <c:v>34.786880493163999</c:v>
                </c:pt>
                <c:pt idx="1661">
                  <c:v>33.806785583496001</c:v>
                </c:pt>
                <c:pt idx="1662">
                  <c:v>32.8977661132812</c:v>
                </c:pt>
                <c:pt idx="1663">
                  <c:v>32.119728088378899</c:v>
                </c:pt>
                <c:pt idx="1664">
                  <c:v>31.928085327148398</c:v>
                </c:pt>
                <c:pt idx="1665">
                  <c:v>33.621223449707003</c:v>
                </c:pt>
                <c:pt idx="1666">
                  <c:v>35.872634887695298</c:v>
                </c:pt>
                <c:pt idx="1667">
                  <c:v>37.641273498535099</c:v>
                </c:pt>
                <c:pt idx="1668">
                  <c:v>38.764137268066399</c:v>
                </c:pt>
                <c:pt idx="1669">
                  <c:v>39.346092224121001</c:v>
                </c:pt>
                <c:pt idx="1670">
                  <c:v>39.504776000976499</c:v>
                </c:pt>
                <c:pt idx="1671">
                  <c:v>39.504783630371001</c:v>
                </c:pt>
                <c:pt idx="1672">
                  <c:v>39.336410522460902</c:v>
                </c:pt>
                <c:pt idx="1673">
                  <c:v>38.903152465820298</c:v>
                </c:pt>
                <c:pt idx="1674">
                  <c:v>38.262214660644503</c:v>
                </c:pt>
                <c:pt idx="1675">
                  <c:v>37.444259643554602</c:v>
                </c:pt>
                <c:pt idx="1676">
                  <c:v>36.494148254394503</c:v>
                </c:pt>
                <c:pt idx="1677">
                  <c:v>35.465202331542898</c:v>
                </c:pt>
                <c:pt idx="1678">
                  <c:v>34.392723083496001</c:v>
                </c:pt>
                <c:pt idx="1679">
                  <c:v>33.315872192382798</c:v>
                </c:pt>
                <c:pt idx="1680">
                  <c:v>32.285537719726499</c:v>
                </c:pt>
                <c:pt idx="1681">
                  <c:v>31.435783386230401</c:v>
                </c:pt>
                <c:pt idx="1682">
                  <c:v>32.097564697265597</c:v>
                </c:pt>
                <c:pt idx="1683">
                  <c:v>33.257408142089801</c:v>
                </c:pt>
                <c:pt idx="1684">
                  <c:v>34.140228271484297</c:v>
                </c:pt>
                <c:pt idx="1685">
                  <c:v>34.646522521972599</c:v>
                </c:pt>
                <c:pt idx="1686">
                  <c:v>34.7952880859375</c:v>
                </c:pt>
                <c:pt idx="1687">
                  <c:v>34.795295715332003</c:v>
                </c:pt>
                <c:pt idx="1688">
                  <c:v>34.638198852538999</c:v>
                </c:pt>
                <c:pt idx="1689">
                  <c:v>34.228179931640597</c:v>
                </c:pt>
                <c:pt idx="1690">
                  <c:v>33.612045288085902</c:v>
                </c:pt>
                <c:pt idx="1691">
                  <c:v>32.857131958007798</c:v>
                </c:pt>
                <c:pt idx="1692">
                  <c:v>32.030311584472599</c:v>
                </c:pt>
                <c:pt idx="1693">
                  <c:v>31.166343688964801</c:v>
                </c:pt>
                <c:pt idx="1694">
                  <c:v>30.317314147949201</c:v>
                </c:pt>
                <c:pt idx="1695">
                  <c:v>29.5127639770507</c:v>
                </c:pt>
                <c:pt idx="1696">
                  <c:v>28.807487487792901</c:v>
                </c:pt>
                <c:pt idx="1697">
                  <c:v>28.575859069824201</c:v>
                </c:pt>
                <c:pt idx="1698">
                  <c:v>30.123085021972599</c:v>
                </c:pt>
                <c:pt idx="1699">
                  <c:v>32.285690307617102</c:v>
                </c:pt>
                <c:pt idx="1700">
                  <c:v>33.979835510253899</c:v>
                </c:pt>
                <c:pt idx="1701">
                  <c:v>35.053749084472599</c:v>
                </c:pt>
                <c:pt idx="1702">
                  <c:v>35.608360290527301</c:v>
                </c:pt>
                <c:pt idx="1703">
                  <c:v>35.749008178710902</c:v>
                </c:pt>
                <c:pt idx="1704">
                  <c:v>35.741676330566399</c:v>
                </c:pt>
                <c:pt idx="1705">
                  <c:v>35.555999755859297</c:v>
                </c:pt>
                <c:pt idx="1706">
                  <c:v>35.109291076660099</c:v>
                </c:pt>
                <c:pt idx="1707">
                  <c:v>34.461349487304602</c:v>
                </c:pt>
                <c:pt idx="1708">
                  <c:v>33.6776733398437</c:v>
                </c:pt>
                <c:pt idx="1709">
                  <c:v>32.836769104003899</c:v>
                </c:pt>
                <c:pt idx="1710">
                  <c:v>31.962600708007798</c:v>
                </c:pt>
                <c:pt idx="1711">
                  <c:v>31.141563415527301</c:v>
                </c:pt>
                <c:pt idx="1712">
                  <c:v>30.440086364746001</c:v>
                </c:pt>
                <c:pt idx="1713">
                  <c:v>29.981735229492099</c:v>
                </c:pt>
                <c:pt idx="1714">
                  <c:v>31.003211975097599</c:v>
                </c:pt>
                <c:pt idx="1715">
                  <c:v>33.422378540038999</c:v>
                </c:pt>
                <c:pt idx="1716">
                  <c:v>35.719696044921797</c:v>
                </c:pt>
                <c:pt idx="1717">
                  <c:v>37.316825866699197</c:v>
                </c:pt>
                <c:pt idx="1718">
                  <c:v>38.251579284667898</c:v>
                </c:pt>
                <c:pt idx="1719">
                  <c:v>38.681137084960902</c:v>
                </c:pt>
                <c:pt idx="1720">
                  <c:v>38.738578796386697</c:v>
                </c:pt>
                <c:pt idx="1721">
                  <c:v>38.712532043457003</c:v>
                </c:pt>
                <c:pt idx="1722">
                  <c:v>38.436767578125</c:v>
                </c:pt>
                <c:pt idx="1723">
                  <c:v>37.920631408691399</c:v>
                </c:pt>
                <c:pt idx="1724">
                  <c:v>37.205841064453097</c:v>
                </c:pt>
                <c:pt idx="1725">
                  <c:v>36.338165283203097</c:v>
                </c:pt>
                <c:pt idx="1726">
                  <c:v>35.358749389648402</c:v>
                </c:pt>
                <c:pt idx="1727">
                  <c:v>34.324180603027301</c:v>
                </c:pt>
                <c:pt idx="1728">
                  <c:v>33.267555236816399</c:v>
                </c:pt>
                <c:pt idx="1729">
                  <c:v>32.253059387207003</c:v>
                </c:pt>
                <c:pt idx="1730">
                  <c:v>31.363502502441399</c:v>
                </c:pt>
                <c:pt idx="1731">
                  <c:v>31.179092407226499</c:v>
                </c:pt>
                <c:pt idx="1732">
                  <c:v>32.427024841308501</c:v>
                </c:pt>
                <c:pt idx="1733">
                  <c:v>33.621780395507798</c:v>
                </c:pt>
                <c:pt idx="1734">
                  <c:v>34.418891906738203</c:v>
                </c:pt>
                <c:pt idx="1735">
                  <c:v>34.812065124511697</c:v>
                </c:pt>
                <c:pt idx="1736">
                  <c:v>34.8772583007812</c:v>
                </c:pt>
                <c:pt idx="1737">
                  <c:v>34.861015319824197</c:v>
                </c:pt>
                <c:pt idx="1738">
                  <c:v>34.613548278808501</c:v>
                </c:pt>
                <c:pt idx="1739">
                  <c:v>34.1229858398437</c:v>
                </c:pt>
                <c:pt idx="1740">
                  <c:v>33.441757202148402</c:v>
                </c:pt>
                <c:pt idx="1741">
                  <c:v>32.639739990234297</c:v>
                </c:pt>
                <c:pt idx="1742">
                  <c:v>31.7676696777343</c:v>
                </c:pt>
                <c:pt idx="1743">
                  <c:v>30.8885803222656</c:v>
                </c:pt>
                <c:pt idx="1744">
                  <c:v>30.010475158691399</c:v>
                </c:pt>
                <c:pt idx="1745">
                  <c:v>29.206764221191399</c:v>
                </c:pt>
                <c:pt idx="1746">
                  <c:v>28.508926391601499</c:v>
                </c:pt>
                <c:pt idx="1747">
                  <c:v>28.3898315429687</c:v>
                </c:pt>
                <c:pt idx="1748">
                  <c:v>29.924789428710898</c:v>
                </c:pt>
                <c:pt idx="1749">
                  <c:v>31.674324035644499</c:v>
                </c:pt>
                <c:pt idx="1750">
                  <c:v>32.969558715820298</c:v>
                </c:pt>
                <c:pt idx="1751">
                  <c:v>33.743019104003899</c:v>
                </c:pt>
                <c:pt idx="1752">
                  <c:v>34.078712463378899</c:v>
                </c:pt>
                <c:pt idx="1753">
                  <c:v>34.105377197265597</c:v>
                </c:pt>
                <c:pt idx="1754">
                  <c:v>34.051994323730398</c:v>
                </c:pt>
                <c:pt idx="1755">
                  <c:v>33.733802795410099</c:v>
                </c:pt>
                <c:pt idx="1756">
                  <c:v>33.1892700195312</c:v>
                </c:pt>
                <c:pt idx="1757">
                  <c:v>32.502250671386697</c:v>
                </c:pt>
                <c:pt idx="1758">
                  <c:v>31.732894897460898</c:v>
                </c:pt>
                <c:pt idx="1759">
                  <c:v>30.939956665038999</c:v>
                </c:pt>
                <c:pt idx="1760">
                  <c:v>30.179542541503899</c:v>
                </c:pt>
                <c:pt idx="1761">
                  <c:v>29.5133056640625</c:v>
                </c:pt>
                <c:pt idx="1762">
                  <c:v>29.0177307128906</c:v>
                </c:pt>
                <c:pt idx="1763">
                  <c:v>29.361465454101499</c:v>
                </c:pt>
                <c:pt idx="1764">
                  <c:v>31.2781982421875</c:v>
                </c:pt>
                <c:pt idx="1765">
                  <c:v>33.9352416992187</c:v>
                </c:pt>
                <c:pt idx="1766">
                  <c:v>36.002784729003899</c:v>
                </c:pt>
                <c:pt idx="1767">
                  <c:v>37.335609436035099</c:v>
                </c:pt>
                <c:pt idx="1768">
                  <c:v>38.062797546386697</c:v>
                </c:pt>
                <c:pt idx="1769">
                  <c:v>38.317802429199197</c:v>
                </c:pt>
                <c:pt idx="1770">
                  <c:v>38.323272705078097</c:v>
                </c:pt>
                <c:pt idx="1771">
                  <c:v>38.218925476074197</c:v>
                </c:pt>
                <c:pt idx="1772">
                  <c:v>37.840614318847599</c:v>
                </c:pt>
                <c:pt idx="1773">
                  <c:v>37.237228393554602</c:v>
                </c:pt>
                <c:pt idx="1774">
                  <c:v>36.447654724121001</c:v>
                </c:pt>
                <c:pt idx="1775">
                  <c:v>35.5264892578125</c:v>
                </c:pt>
                <c:pt idx="1776">
                  <c:v>34.546653747558501</c:v>
                </c:pt>
                <c:pt idx="1777">
                  <c:v>33.52783203125</c:v>
                </c:pt>
                <c:pt idx="1778">
                  <c:v>32.513076782226499</c:v>
                </c:pt>
                <c:pt idx="1779">
                  <c:v>31.568290710449201</c:v>
                </c:pt>
                <c:pt idx="1780">
                  <c:v>30.8502502441406</c:v>
                </c:pt>
                <c:pt idx="1781">
                  <c:v>31.906227111816399</c:v>
                </c:pt>
                <c:pt idx="1782">
                  <c:v>33.489860534667898</c:v>
                </c:pt>
                <c:pt idx="1783">
                  <c:v>34.722030639648402</c:v>
                </c:pt>
                <c:pt idx="1784">
                  <c:v>35.481246948242102</c:v>
                </c:pt>
                <c:pt idx="1785">
                  <c:v>35.808219909667898</c:v>
                </c:pt>
                <c:pt idx="1786">
                  <c:v>35.837356567382798</c:v>
                </c:pt>
                <c:pt idx="1787">
                  <c:v>35.786331176757798</c:v>
                </c:pt>
                <c:pt idx="1788">
                  <c:v>35.473701477050703</c:v>
                </c:pt>
                <c:pt idx="1789">
                  <c:v>34.934333801269503</c:v>
                </c:pt>
                <c:pt idx="1790">
                  <c:v>34.202728271484297</c:v>
                </c:pt>
                <c:pt idx="1791">
                  <c:v>33.355567932128899</c:v>
                </c:pt>
                <c:pt idx="1792">
                  <c:v>32.438278198242102</c:v>
                </c:pt>
                <c:pt idx="1793">
                  <c:v>31.496818542480401</c:v>
                </c:pt>
                <c:pt idx="1794">
                  <c:v>30.561683654785099</c:v>
                </c:pt>
                <c:pt idx="1795">
                  <c:v>29.692375183105401</c:v>
                </c:pt>
                <c:pt idx="1796">
                  <c:v>28.905723571777301</c:v>
                </c:pt>
                <c:pt idx="1797">
                  <c:v>28.8409118652343</c:v>
                </c:pt>
                <c:pt idx="1798">
                  <c:v>30.179855346679599</c:v>
                </c:pt>
                <c:pt idx="1799">
                  <c:v>31.484870910644499</c:v>
                </c:pt>
                <c:pt idx="1800">
                  <c:v>32.3735961914062</c:v>
                </c:pt>
                <c:pt idx="1801">
                  <c:v>32.8375244140625</c:v>
                </c:pt>
                <c:pt idx="1802">
                  <c:v>32.929450988769503</c:v>
                </c:pt>
                <c:pt idx="1803">
                  <c:v>32.919288635253899</c:v>
                </c:pt>
                <c:pt idx="1804">
                  <c:v>32.713470458984297</c:v>
                </c:pt>
                <c:pt idx="1805">
                  <c:v>32.264656066894503</c:v>
                </c:pt>
                <c:pt idx="1806">
                  <c:v>31.651290893554599</c:v>
                </c:pt>
                <c:pt idx="1807">
                  <c:v>30.953117370605401</c:v>
                </c:pt>
                <c:pt idx="1808">
                  <c:v>30.235527038574201</c:v>
                </c:pt>
                <c:pt idx="1809">
                  <c:v>29.528739929199201</c:v>
                </c:pt>
                <c:pt idx="1810">
                  <c:v>28.873489379882798</c:v>
                </c:pt>
                <c:pt idx="1811">
                  <c:v>28.373214721679599</c:v>
                </c:pt>
                <c:pt idx="1812">
                  <c:v>28.269607543945298</c:v>
                </c:pt>
                <c:pt idx="1813">
                  <c:v>29.2694778442382</c:v>
                </c:pt>
                <c:pt idx="1814">
                  <c:v>31.6865921020507</c:v>
                </c:pt>
                <c:pt idx="1815">
                  <c:v>34.290229797363203</c:v>
                </c:pt>
                <c:pt idx="1816">
                  <c:v>36.1726684570312</c:v>
                </c:pt>
                <c:pt idx="1817">
                  <c:v>37.323776245117102</c:v>
                </c:pt>
                <c:pt idx="1818">
                  <c:v>37.9099731445312</c:v>
                </c:pt>
                <c:pt idx="1819">
                  <c:v>38.057586669921797</c:v>
                </c:pt>
                <c:pt idx="1820">
                  <c:v>38.057594299316399</c:v>
                </c:pt>
                <c:pt idx="1821">
                  <c:v>37.869827270507798</c:v>
                </c:pt>
                <c:pt idx="1822">
                  <c:v>37.421279907226499</c:v>
                </c:pt>
                <c:pt idx="1823">
                  <c:v>36.7608032226562</c:v>
                </c:pt>
                <c:pt idx="1824">
                  <c:v>35.931648254394503</c:v>
                </c:pt>
                <c:pt idx="1825">
                  <c:v>34.990898132324197</c:v>
                </c:pt>
                <c:pt idx="1826">
                  <c:v>34.016799926757798</c:v>
                </c:pt>
                <c:pt idx="1827">
                  <c:v>33.040687561035099</c:v>
                </c:pt>
                <c:pt idx="1828">
                  <c:v>32.109931945800703</c:v>
                </c:pt>
                <c:pt idx="1829">
                  <c:v>31.339950561523398</c:v>
                </c:pt>
                <c:pt idx="1830">
                  <c:v>31.473129272460898</c:v>
                </c:pt>
                <c:pt idx="1831">
                  <c:v>33.060760498046797</c:v>
                </c:pt>
                <c:pt idx="1832">
                  <c:v>34.622688293457003</c:v>
                </c:pt>
                <c:pt idx="1833">
                  <c:v>35.698532104492102</c:v>
                </c:pt>
                <c:pt idx="1834">
                  <c:v>36.304695129394503</c:v>
                </c:pt>
                <c:pt idx="1835">
                  <c:v>36.495460510253899</c:v>
                </c:pt>
                <c:pt idx="1836">
                  <c:v>36.495468139648402</c:v>
                </c:pt>
                <c:pt idx="1837">
                  <c:v>36.352798461913999</c:v>
                </c:pt>
                <c:pt idx="1838">
                  <c:v>35.946128845214801</c:v>
                </c:pt>
                <c:pt idx="1839">
                  <c:v>35.328910827636697</c:v>
                </c:pt>
                <c:pt idx="1840">
                  <c:v>34.538749694824197</c:v>
                </c:pt>
                <c:pt idx="1841">
                  <c:v>33.641403198242102</c:v>
                </c:pt>
                <c:pt idx="1842">
                  <c:v>32.692924499511697</c:v>
                </c:pt>
                <c:pt idx="1843">
                  <c:v>31.733596801757798</c:v>
                </c:pt>
                <c:pt idx="1844">
                  <c:v>30.798995971679599</c:v>
                </c:pt>
                <c:pt idx="1845">
                  <c:v>29.9112243652343</c:v>
                </c:pt>
                <c:pt idx="1846">
                  <c:v>29.144996643066399</c:v>
                </c:pt>
                <c:pt idx="1847">
                  <c:v>29.2852249145507</c:v>
                </c:pt>
                <c:pt idx="1848">
                  <c:v>30.427665710449201</c:v>
                </c:pt>
                <c:pt idx="1849">
                  <c:v>31.425094604492099</c:v>
                </c:pt>
                <c:pt idx="1850">
                  <c:v>32.042869567871001</c:v>
                </c:pt>
                <c:pt idx="1851">
                  <c:v>32.297874450683501</c:v>
                </c:pt>
                <c:pt idx="1852">
                  <c:v>32.308799743652301</c:v>
                </c:pt>
                <c:pt idx="1853">
                  <c:v>32.2210693359375</c:v>
                </c:pt>
                <c:pt idx="1854">
                  <c:v>31.8839416503906</c:v>
                </c:pt>
                <c:pt idx="1855">
                  <c:v>31.3645324707031</c:v>
                </c:pt>
                <c:pt idx="1856">
                  <c:v>30.733940124511701</c:v>
                </c:pt>
                <c:pt idx="1857">
                  <c:v>30.053947448730401</c:v>
                </c:pt>
                <c:pt idx="1858">
                  <c:v>29.377555847167901</c:v>
                </c:pt>
                <c:pt idx="1859">
                  <c:v>28.726814270019499</c:v>
                </c:pt>
                <c:pt idx="1860">
                  <c:v>28.200241088867099</c:v>
                </c:pt>
                <c:pt idx="1861">
                  <c:v>27.860984802246001</c:v>
                </c:pt>
                <c:pt idx="1862">
                  <c:v>28.27001953125</c:v>
                </c:pt>
                <c:pt idx="1863">
                  <c:v>29.8246536254882</c:v>
                </c:pt>
                <c:pt idx="1864">
                  <c:v>32.661727905273402</c:v>
                </c:pt>
                <c:pt idx="1865">
                  <c:v>35.173599243163999</c:v>
                </c:pt>
                <c:pt idx="1866">
                  <c:v>36.8521728515625</c:v>
                </c:pt>
                <c:pt idx="1867">
                  <c:v>37.829849243163999</c:v>
                </c:pt>
                <c:pt idx="1868">
                  <c:v>38.274803161621001</c:v>
                </c:pt>
                <c:pt idx="1869">
                  <c:v>38.334999084472599</c:v>
                </c:pt>
                <c:pt idx="1870">
                  <c:v>38.307701110839801</c:v>
                </c:pt>
                <c:pt idx="1871">
                  <c:v>38.035469055175703</c:v>
                </c:pt>
                <c:pt idx="1872">
                  <c:v>37.512069702148402</c:v>
                </c:pt>
                <c:pt idx="1873">
                  <c:v>36.800338745117102</c:v>
                </c:pt>
                <c:pt idx="1874">
                  <c:v>35.946426391601499</c:v>
                </c:pt>
                <c:pt idx="1875">
                  <c:v>35.00732421875</c:v>
                </c:pt>
                <c:pt idx="1876">
                  <c:v>34.052993774413999</c:v>
                </c:pt>
                <c:pt idx="1877">
                  <c:v>33.140823364257798</c:v>
                </c:pt>
                <c:pt idx="1878">
                  <c:v>32.330810546875</c:v>
                </c:pt>
                <c:pt idx="1879">
                  <c:v>31.7455444335937</c:v>
                </c:pt>
                <c:pt idx="1880">
                  <c:v>32.899566650390597</c:v>
                </c:pt>
                <c:pt idx="1881">
                  <c:v>34.805091857910099</c:v>
                </c:pt>
                <c:pt idx="1882">
                  <c:v>36.366867065429602</c:v>
                </c:pt>
                <c:pt idx="1883">
                  <c:v>37.373184204101499</c:v>
                </c:pt>
                <c:pt idx="1884">
                  <c:v>37.887580871582003</c:v>
                </c:pt>
                <c:pt idx="1885">
                  <c:v>38.001655578613203</c:v>
                </c:pt>
                <c:pt idx="1886">
                  <c:v>37.995994567871001</c:v>
                </c:pt>
                <c:pt idx="1887">
                  <c:v>37.789459228515597</c:v>
                </c:pt>
                <c:pt idx="1888">
                  <c:v>37.324356079101499</c:v>
                </c:pt>
                <c:pt idx="1889">
                  <c:v>36.649520874023402</c:v>
                </c:pt>
                <c:pt idx="1890">
                  <c:v>35.823661804199197</c:v>
                </c:pt>
                <c:pt idx="1891">
                  <c:v>34.894752502441399</c:v>
                </c:pt>
                <c:pt idx="1892">
                  <c:v>33.909111022949197</c:v>
                </c:pt>
                <c:pt idx="1893">
                  <c:v>32.899673461913999</c:v>
                </c:pt>
                <c:pt idx="1894">
                  <c:v>31.907157897949201</c:v>
                </c:pt>
                <c:pt idx="1895">
                  <c:v>30.9665832519531</c:v>
                </c:pt>
                <c:pt idx="1896">
                  <c:v>30.194595336913999</c:v>
                </c:pt>
                <c:pt idx="1897">
                  <c:v>30.602462768554599</c:v>
                </c:pt>
                <c:pt idx="1898">
                  <c:v>31.675552368163999</c:v>
                </c:pt>
                <c:pt idx="1899">
                  <c:v>32.556602478027301</c:v>
                </c:pt>
                <c:pt idx="1900">
                  <c:v>33.081321716308501</c:v>
                </c:pt>
                <c:pt idx="1901">
                  <c:v>33.268974304199197</c:v>
                </c:pt>
                <c:pt idx="1902">
                  <c:v>33.2689819335937</c:v>
                </c:pt>
                <c:pt idx="1903">
                  <c:v>33.150947570800703</c:v>
                </c:pt>
                <c:pt idx="1904">
                  <c:v>32.7765502929687</c:v>
                </c:pt>
                <c:pt idx="1905">
                  <c:v>32.221504211425703</c:v>
                </c:pt>
                <c:pt idx="1906">
                  <c:v>31.5574417114257</c:v>
                </c:pt>
                <c:pt idx="1907">
                  <c:v>30.851295471191399</c:v>
                </c:pt>
                <c:pt idx="1908">
                  <c:v>30.138839721679599</c:v>
                </c:pt>
                <c:pt idx="1909">
                  <c:v>29.4994583129882</c:v>
                </c:pt>
                <c:pt idx="1910">
                  <c:v>28.971000671386701</c:v>
                </c:pt>
                <c:pt idx="1911">
                  <c:v>28.7272415161132</c:v>
                </c:pt>
                <c:pt idx="1912">
                  <c:v>29.484390258788999</c:v>
                </c:pt>
                <c:pt idx="1913">
                  <c:v>31.569389343261701</c:v>
                </c:pt>
                <c:pt idx="1914">
                  <c:v>34.203750610351499</c:v>
                </c:pt>
                <c:pt idx="1915">
                  <c:v>36.257003784179602</c:v>
                </c:pt>
                <c:pt idx="1916">
                  <c:v>37.572166442871001</c:v>
                </c:pt>
                <c:pt idx="1917">
                  <c:v>38.291664123535099</c:v>
                </c:pt>
                <c:pt idx="1918">
                  <c:v>38.556129455566399</c:v>
                </c:pt>
                <c:pt idx="1919">
                  <c:v>38.561447143554602</c:v>
                </c:pt>
                <c:pt idx="1920">
                  <c:v>38.465301513671797</c:v>
                </c:pt>
                <c:pt idx="1921">
                  <c:v>38.103347778320298</c:v>
                </c:pt>
                <c:pt idx="1922">
                  <c:v>37.518478393554602</c:v>
                </c:pt>
                <c:pt idx="1923">
                  <c:v>36.774688720703097</c:v>
                </c:pt>
                <c:pt idx="1924">
                  <c:v>35.932472229003899</c:v>
                </c:pt>
                <c:pt idx="1925">
                  <c:v>35.0396728515625</c:v>
                </c:pt>
                <c:pt idx="1926">
                  <c:v>34.168685913085902</c:v>
                </c:pt>
                <c:pt idx="1927">
                  <c:v>33.347007751464801</c:v>
                </c:pt>
                <c:pt idx="1928">
                  <c:v>32.672721862792898</c:v>
                </c:pt>
                <c:pt idx="1929">
                  <c:v>32.7664184570312</c:v>
                </c:pt>
                <c:pt idx="1930">
                  <c:v>34.411941528320298</c:v>
                </c:pt>
                <c:pt idx="1931">
                  <c:v>36.298606872558501</c:v>
                </c:pt>
                <c:pt idx="1932">
                  <c:v>37.702301025390597</c:v>
                </c:pt>
                <c:pt idx="1933">
                  <c:v>38.556251525878899</c:v>
                </c:pt>
                <c:pt idx="1934">
                  <c:v>38.956214904785099</c:v>
                </c:pt>
                <c:pt idx="1935">
                  <c:v>39.011886596679602</c:v>
                </c:pt>
                <c:pt idx="1936">
                  <c:v>38.981575012207003</c:v>
                </c:pt>
                <c:pt idx="1937">
                  <c:v>38.714309692382798</c:v>
                </c:pt>
                <c:pt idx="1938">
                  <c:v>38.214767456054602</c:v>
                </c:pt>
                <c:pt idx="1939">
                  <c:v>37.5186157226562</c:v>
                </c:pt>
                <c:pt idx="1940">
                  <c:v>36.669776916503899</c:v>
                </c:pt>
                <c:pt idx="1941">
                  <c:v>35.706802368163999</c:v>
                </c:pt>
                <c:pt idx="1942">
                  <c:v>34.690216064453097</c:v>
                </c:pt>
                <c:pt idx="1943">
                  <c:v>33.6609497070312</c:v>
                </c:pt>
                <c:pt idx="1944">
                  <c:v>32.672859191894503</c:v>
                </c:pt>
                <c:pt idx="1945">
                  <c:v>31.769340515136701</c:v>
                </c:pt>
                <c:pt idx="1946">
                  <c:v>31.193275451660099</c:v>
                </c:pt>
                <c:pt idx="1947">
                  <c:v>32.066139221191399</c:v>
                </c:pt>
                <c:pt idx="1948">
                  <c:v>33.0216064453125</c:v>
                </c:pt>
                <c:pt idx="1949">
                  <c:v>33.698272705078097</c:v>
                </c:pt>
                <c:pt idx="1950">
                  <c:v>34.026779174804602</c:v>
                </c:pt>
                <c:pt idx="1951">
                  <c:v>34.062530517578097</c:v>
                </c:pt>
                <c:pt idx="1952">
                  <c:v>34.035743713378899</c:v>
                </c:pt>
                <c:pt idx="1953">
                  <c:v>33.772384643554602</c:v>
                </c:pt>
                <c:pt idx="1954">
                  <c:v>33.2791748046875</c:v>
                </c:pt>
                <c:pt idx="1955">
                  <c:v>32.641502380371001</c:v>
                </c:pt>
                <c:pt idx="1956">
                  <c:v>31.930496215820298</c:v>
                </c:pt>
                <c:pt idx="1957">
                  <c:v>31.193367004394499</c:v>
                </c:pt>
                <c:pt idx="1958">
                  <c:v>30.4960632324218</c:v>
                </c:pt>
                <c:pt idx="1959">
                  <c:v>29.854446411132798</c:v>
                </c:pt>
                <c:pt idx="1960">
                  <c:v>29.3936767578125</c:v>
                </c:pt>
                <c:pt idx="1961">
                  <c:v>29.545005798339801</c:v>
                </c:pt>
                <c:pt idx="1962">
                  <c:v>30.721717834472599</c:v>
                </c:pt>
                <c:pt idx="1963">
                  <c:v>33.171234130859297</c:v>
                </c:pt>
                <c:pt idx="1964">
                  <c:v>35.610519409179602</c:v>
                </c:pt>
                <c:pt idx="1965">
                  <c:v>37.343353271484297</c:v>
                </c:pt>
                <c:pt idx="1966">
                  <c:v>38.400978088378899</c:v>
                </c:pt>
                <c:pt idx="1967">
                  <c:v>38.920883178710902</c:v>
                </c:pt>
                <c:pt idx="1968">
                  <c:v>39.032318115234297</c:v>
                </c:pt>
                <c:pt idx="1969">
                  <c:v>39.027290344238203</c:v>
                </c:pt>
                <c:pt idx="1970">
                  <c:v>38.818359375</c:v>
                </c:pt>
                <c:pt idx="1971">
                  <c:v>38.357620239257798</c:v>
                </c:pt>
                <c:pt idx="1972">
                  <c:v>37.702629089355398</c:v>
                </c:pt>
                <c:pt idx="1973">
                  <c:v>36.9110717773437</c:v>
                </c:pt>
                <c:pt idx="1974">
                  <c:v>36.054267883300703</c:v>
                </c:pt>
                <c:pt idx="1975">
                  <c:v>35.182350158691399</c:v>
                </c:pt>
                <c:pt idx="1976">
                  <c:v>34.343521118163999</c:v>
                </c:pt>
                <c:pt idx="1977">
                  <c:v>33.605003356933501</c:v>
                </c:pt>
                <c:pt idx="1978">
                  <c:v>33.071968078613203</c:v>
                </c:pt>
                <c:pt idx="1979">
                  <c:v>33.827751159667898</c:v>
                </c:pt>
                <c:pt idx="1980">
                  <c:v>35.824409484863203</c:v>
                </c:pt>
                <c:pt idx="1981">
                  <c:v>37.737823486328097</c:v>
                </c:pt>
                <c:pt idx="1982">
                  <c:v>39.087608337402301</c:v>
                </c:pt>
                <c:pt idx="1983">
                  <c:v>39.871261596679602</c:v>
                </c:pt>
                <c:pt idx="1984">
                  <c:v>40.202972412109297</c:v>
                </c:pt>
                <c:pt idx="1985">
                  <c:v>40.229324340820298</c:v>
                </c:pt>
                <c:pt idx="1986">
                  <c:v>40.172149658203097</c:v>
                </c:pt>
                <c:pt idx="1987">
                  <c:v>39.857574462890597</c:v>
                </c:pt>
                <c:pt idx="1988">
                  <c:v>39.309814453125</c:v>
                </c:pt>
                <c:pt idx="1989">
                  <c:v>38.588546752929602</c:v>
                </c:pt>
                <c:pt idx="1990">
                  <c:v>37.714500427246001</c:v>
                </c:pt>
                <c:pt idx="1991">
                  <c:v>36.7425537109375</c:v>
                </c:pt>
                <c:pt idx="1992">
                  <c:v>35.699844360351499</c:v>
                </c:pt>
                <c:pt idx="1993">
                  <c:v>34.649063110351499</c:v>
                </c:pt>
                <c:pt idx="1994">
                  <c:v>33.633308410644503</c:v>
                </c:pt>
                <c:pt idx="1995">
                  <c:v>32.746231079101499</c:v>
                </c:pt>
                <c:pt idx="1996">
                  <c:v>32.546791076660099</c:v>
                </c:pt>
                <c:pt idx="1997">
                  <c:v>33.482101440429602</c:v>
                </c:pt>
                <c:pt idx="1998">
                  <c:v>34.360954284667898</c:v>
                </c:pt>
                <c:pt idx="1999">
                  <c:v>34.927993774413999</c:v>
                </c:pt>
                <c:pt idx="2000">
                  <c:v>35.159004211425703</c:v>
                </c:pt>
              </c:numCache>
            </c:numRef>
          </c:yVal>
          <c:smooth val="1"/>
        </c:ser>
        <c:ser>
          <c:idx val="2"/>
          <c:order val="2"/>
          <c:spPr>
            <a:ln w="127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 TESTPPMPWITHFIL4'!$A$27:$A$2027</c:f>
              <c:numCache>
                <c:formatCode>General</c:formatCode>
                <c:ptCount val="2001"/>
                <c:pt idx="0">
                  <c:v>107471.26436781599</c:v>
                </c:pt>
                <c:pt idx="1">
                  <c:v>122413.793103448</c:v>
                </c:pt>
                <c:pt idx="2">
                  <c:v>137356.32183907999</c:v>
                </c:pt>
                <c:pt idx="3">
                  <c:v>152298.85057471201</c:v>
                </c:pt>
                <c:pt idx="4">
                  <c:v>167241.379310344</c:v>
                </c:pt>
                <c:pt idx="5">
                  <c:v>182183.908045977</c:v>
                </c:pt>
                <c:pt idx="6">
                  <c:v>197126.43678160899</c:v>
                </c:pt>
                <c:pt idx="7">
                  <c:v>212068.96551724101</c:v>
                </c:pt>
                <c:pt idx="8">
                  <c:v>227011.494252873</c:v>
                </c:pt>
                <c:pt idx="9">
                  <c:v>241954.02298850499</c:v>
                </c:pt>
                <c:pt idx="10">
                  <c:v>256896.551724138</c:v>
                </c:pt>
                <c:pt idx="11">
                  <c:v>271839.08045976999</c:v>
                </c:pt>
                <c:pt idx="12">
                  <c:v>286781.60919540201</c:v>
                </c:pt>
                <c:pt idx="13">
                  <c:v>301724.13793103403</c:v>
                </c:pt>
                <c:pt idx="14">
                  <c:v>316666.66666666599</c:v>
                </c:pt>
                <c:pt idx="15">
                  <c:v>331609.19540229801</c:v>
                </c:pt>
                <c:pt idx="16">
                  <c:v>346551.72413793101</c:v>
                </c:pt>
                <c:pt idx="17">
                  <c:v>361494.25287356297</c:v>
                </c:pt>
                <c:pt idx="18">
                  <c:v>376436.78160919499</c:v>
                </c:pt>
                <c:pt idx="19">
                  <c:v>391379.31034482701</c:v>
                </c:pt>
                <c:pt idx="20">
                  <c:v>406321.83908045897</c:v>
                </c:pt>
                <c:pt idx="21">
                  <c:v>421264.36781609198</c:v>
                </c:pt>
                <c:pt idx="22">
                  <c:v>436206.896551724</c:v>
                </c:pt>
                <c:pt idx="23">
                  <c:v>451149.42528735602</c:v>
                </c:pt>
                <c:pt idx="24">
                  <c:v>466091.95402298798</c:v>
                </c:pt>
                <c:pt idx="25">
                  <c:v>481034.48275862</c:v>
                </c:pt>
                <c:pt idx="26">
                  <c:v>495977.01149425301</c:v>
                </c:pt>
                <c:pt idx="27">
                  <c:v>510919.54022988502</c:v>
                </c:pt>
                <c:pt idx="28">
                  <c:v>525862.06896551698</c:v>
                </c:pt>
                <c:pt idx="29">
                  <c:v>540804.59770114894</c:v>
                </c:pt>
                <c:pt idx="30">
                  <c:v>555747.12643678102</c:v>
                </c:pt>
                <c:pt idx="31">
                  <c:v>570689.65517241403</c:v>
                </c:pt>
                <c:pt idx="32">
                  <c:v>585632.18390804599</c:v>
                </c:pt>
                <c:pt idx="33">
                  <c:v>600574.71264367795</c:v>
                </c:pt>
                <c:pt idx="34">
                  <c:v>615517.24137931003</c:v>
                </c:pt>
                <c:pt idx="35">
                  <c:v>630459.77011494199</c:v>
                </c:pt>
                <c:pt idx="36">
                  <c:v>645402.298850575</c:v>
                </c:pt>
                <c:pt idx="37">
                  <c:v>660344.82758620696</c:v>
                </c:pt>
                <c:pt idx="38">
                  <c:v>675287.35632183903</c:v>
                </c:pt>
                <c:pt idx="39">
                  <c:v>690229.88505747099</c:v>
                </c:pt>
                <c:pt idx="40">
                  <c:v>705172.41379310295</c:v>
                </c:pt>
                <c:pt idx="41">
                  <c:v>720114.94252873503</c:v>
                </c:pt>
                <c:pt idx="42">
                  <c:v>735057.47126436804</c:v>
                </c:pt>
                <c:pt idx="43">
                  <c:v>750000</c:v>
                </c:pt>
                <c:pt idx="44">
                  <c:v>764942.52873563196</c:v>
                </c:pt>
                <c:pt idx="45">
                  <c:v>779885.05747126404</c:v>
                </c:pt>
                <c:pt idx="46">
                  <c:v>794827.586206896</c:v>
                </c:pt>
                <c:pt idx="47">
                  <c:v>809770.11494252901</c:v>
                </c:pt>
                <c:pt idx="48">
                  <c:v>824712.64367816097</c:v>
                </c:pt>
                <c:pt idx="49">
                  <c:v>839655.17241379304</c:v>
                </c:pt>
                <c:pt idx="50">
                  <c:v>854597.701149425</c:v>
                </c:pt>
                <c:pt idx="51">
                  <c:v>869540.22988505696</c:v>
                </c:pt>
                <c:pt idx="52">
                  <c:v>884482.75862068997</c:v>
                </c:pt>
                <c:pt idx="53">
                  <c:v>899425.28735632205</c:v>
                </c:pt>
                <c:pt idx="54">
                  <c:v>914367.81609195401</c:v>
                </c:pt>
                <c:pt idx="55">
                  <c:v>929310.34482758597</c:v>
                </c:pt>
                <c:pt idx="56">
                  <c:v>944252.87356321805</c:v>
                </c:pt>
                <c:pt idx="57">
                  <c:v>959195.40229885106</c:v>
                </c:pt>
                <c:pt idx="58">
                  <c:v>974137.93103448302</c:v>
                </c:pt>
                <c:pt idx="59">
                  <c:v>989080.45977011498</c:v>
                </c:pt>
                <c:pt idx="60">
                  <c:v>1004022.98850574</c:v>
                </c:pt>
                <c:pt idx="61">
                  <c:v>1018965.51724137</c:v>
                </c:pt>
                <c:pt idx="62">
                  <c:v>1033908.04597701</c:v>
                </c:pt>
                <c:pt idx="63">
                  <c:v>1048850.5747126399</c:v>
                </c:pt>
                <c:pt idx="64">
                  <c:v>1063793.1034482699</c:v>
                </c:pt>
                <c:pt idx="65">
                  <c:v>1078735.6321839001</c:v>
                </c:pt>
                <c:pt idx="66">
                  <c:v>1093678.1609195401</c:v>
                </c:pt>
                <c:pt idx="67">
                  <c:v>1108620.6896551701</c:v>
                </c:pt>
                <c:pt idx="68">
                  <c:v>1123563.2183908001</c:v>
                </c:pt>
                <c:pt idx="69">
                  <c:v>1138505.74712643</c:v>
                </c:pt>
                <c:pt idx="70">
                  <c:v>1153448.27586206</c:v>
                </c:pt>
                <c:pt idx="71">
                  <c:v>1168390.8045977</c:v>
                </c:pt>
                <c:pt idx="72">
                  <c:v>1183333.33333333</c:v>
                </c:pt>
                <c:pt idx="73">
                  <c:v>1198275.86206896</c:v>
                </c:pt>
                <c:pt idx="74">
                  <c:v>1213218.39080459</c:v>
                </c:pt>
                <c:pt idx="75">
                  <c:v>1228160.9195402199</c:v>
                </c:pt>
                <c:pt idx="76">
                  <c:v>1243103.4482758599</c:v>
                </c:pt>
                <c:pt idx="77">
                  <c:v>1258045.9770114899</c:v>
                </c:pt>
                <c:pt idx="78">
                  <c:v>1272988.5057471199</c:v>
                </c:pt>
                <c:pt idx="79">
                  <c:v>1287931.0344827501</c:v>
                </c:pt>
                <c:pt idx="80">
                  <c:v>1302873.5632183801</c:v>
                </c:pt>
                <c:pt idx="81">
                  <c:v>1317816.0919540201</c:v>
                </c:pt>
                <c:pt idx="82">
                  <c:v>1332758.6206896501</c:v>
                </c:pt>
                <c:pt idx="83">
                  <c:v>1347701.14942528</c:v>
                </c:pt>
                <c:pt idx="84">
                  <c:v>1362643.67816091</c:v>
                </c:pt>
                <c:pt idx="85">
                  <c:v>1377586.20689654</c:v>
                </c:pt>
                <c:pt idx="86">
                  <c:v>1392528.73563218</c:v>
                </c:pt>
                <c:pt idx="87">
                  <c:v>1407471.26436781</c:v>
                </c:pt>
                <c:pt idx="88">
                  <c:v>1422413.79310344</c:v>
                </c:pt>
                <c:pt idx="89">
                  <c:v>1437356.3218390699</c:v>
                </c:pt>
                <c:pt idx="90">
                  <c:v>1452298.8505747099</c:v>
                </c:pt>
                <c:pt idx="91">
                  <c:v>1467241.3793103399</c:v>
                </c:pt>
                <c:pt idx="92">
                  <c:v>1482183.9080459699</c:v>
                </c:pt>
                <c:pt idx="93">
                  <c:v>1497126.4367815999</c:v>
                </c:pt>
                <c:pt idx="94">
                  <c:v>1512068.9655172301</c:v>
                </c:pt>
                <c:pt idx="95">
                  <c:v>1527011.4942528701</c:v>
                </c:pt>
                <c:pt idx="96">
                  <c:v>1541954.0229885001</c:v>
                </c:pt>
                <c:pt idx="97">
                  <c:v>1556896.5517241301</c:v>
                </c:pt>
                <c:pt idx="98">
                  <c:v>1571839.08045976</c:v>
                </c:pt>
                <c:pt idx="99">
                  <c:v>1586781.60919539</c:v>
                </c:pt>
                <c:pt idx="100">
                  <c:v>1601724.13793103</c:v>
                </c:pt>
                <c:pt idx="101">
                  <c:v>1616666.66666666</c:v>
                </c:pt>
                <c:pt idx="102">
                  <c:v>1631609.19540229</c:v>
                </c:pt>
                <c:pt idx="103">
                  <c:v>1646551.72413792</c:v>
                </c:pt>
                <c:pt idx="104">
                  <c:v>1661494.2528735499</c:v>
                </c:pt>
                <c:pt idx="105">
                  <c:v>1676436.7816091899</c:v>
                </c:pt>
                <c:pt idx="106">
                  <c:v>1691379.3103448199</c:v>
                </c:pt>
                <c:pt idx="107">
                  <c:v>1706321.8390804499</c:v>
                </c:pt>
                <c:pt idx="108">
                  <c:v>1721264.3678160801</c:v>
                </c:pt>
                <c:pt idx="109">
                  <c:v>1736206.8965517101</c:v>
                </c:pt>
                <c:pt idx="110">
                  <c:v>1751149.4252873501</c:v>
                </c:pt>
                <c:pt idx="111">
                  <c:v>1766091.9540229801</c:v>
                </c:pt>
                <c:pt idx="112">
                  <c:v>1781034.48275861</c:v>
                </c:pt>
                <c:pt idx="113">
                  <c:v>1795977.01149424</c:v>
                </c:pt>
                <c:pt idx="114">
                  <c:v>1810919.54022988</c:v>
                </c:pt>
                <c:pt idx="115">
                  <c:v>1825862.06896551</c:v>
                </c:pt>
                <c:pt idx="116">
                  <c:v>1840804.59770114</c:v>
                </c:pt>
                <c:pt idx="117">
                  <c:v>1855747.12643677</c:v>
                </c:pt>
                <c:pt idx="118">
                  <c:v>1870689.6551723999</c:v>
                </c:pt>
                <c:pt idx="119">
                  <c:v>1885632.1839080399</c:v>
                </c:pt>
                <c:pt idx="120">
                  <c:v>1900574.7126436699</c:v>
                </c:pt>
                <c:pt idx="121">
                  <c:v>1915517.2413792999</c:v>
                </c:pt>
                <c:pt idx="122">
                  <c:v>1930459.7701149301</c:v>
                </c:pt>
                <c:pt idx="123">
                  <c:v>1945402.2988505601</c:v>
                </c:pt>
                <c:pt idx="124">
                  <c:v>1960344.8275862001</c:v>
                </c:pt>
                <c:pt idx="125">
                  <c:v>1975287.3563218301</c:v>
                </c:pt>
                <c:pt idx="126">
                  <c:v>1990229.8850574601</c:v>
                </c:pt>
                <c:pt idx="127">
                  <c:v>2005172.41379309</c:v>
                </c:pt>
                <c:pt idx="128">
                  <c:v>2020114.94252872</c:v>
                </c:pt>
                <c:pt idx="129">
                  <c:v>2035057.47126436</c:v>
                </c:pt>
                <c:pt idx="130">
                  <c:v>2049999.99999999</c:v>
                </c:pt>
                <c:pt idx="131">
                  <c:v>2064942.52873562</c:v>
                </c:pt>
                <c:pt idx="132">
                  <c:v>2079885.05747125</c:v>
                </c:pt>
                <c:pt idx="133">
                  <c:v>2094827.5862068799</c:v>
                </c:pt>
                <c:pt idx="134">
                  <c:v>2109770.1149425199</c:v>
                </c:pt>
                <c:pt idx="135">
                  <c:v>2124712.6436781501</c:v>
                </c:pt>
                <c:pt idx="136">
                  <c:v>2139655.1724137799</c:v>
                </c:pt>
                <c:pt idx="137">
                  <c:v>2154597.7011494101</c:v>
                </c:pt>
                <c:pt idx="138">
                  <c:v>2169540.2298850501</c:v>
                </c:pt>
                <c:pt idx="139">
                  <c:v>2184482.7586206798</c:v>
                </c:pt>
                <c:pt idx="140">
                  <c:v>2199425.2873563101</c:v>
                </c:pt>
                <c:pt idx="141">
                  <c:v>2214367.8160919398</c:v>
                </c:pt>
                <c:pt idx="142">
                  <c:v>2229310.34482757</c:v>
                </c:pt>
                <c:pt idx="143">
                  <c:v>2244252.87356321</c:v>
                </c:pt>
                <c:pt idx="144">
                  <c:v>2259195.4022988402</c:v>
                </c:pt>
                <c:pt idx="145">
                  <c:v>2274137.93103447</c:v>
                </c:pt>
                <c:pt idx="146">
                  <c:v>2289080.4597701002</c:v>
                </c:pt>
                <c:pt idx="147">
                  <c:v>2304022.9885057299</c:v>
                </c:pt>
                <c:pt idx="148">
                  <c:v>2318965.5172413699</c:v>
                </c:pt>
                <c:pt idx="149">
                  <c:v>2333908.0459770001</c:v>
                </c:pt>
                <c:pt idx="150">
                  <c:v>2348850.5747126299</c:v>
                </c:pt>
                <c:pt idx="151">
                  <c:v>2363793.1034482601</c:v>
                </c:pt>
                <c:pt idx="152">
                  <c:v>2378735.6321838899</c:v>
                </c:pt>
                <c:pt idx="153">
                  <c:v>2393678.1609195299</c:v>
                </c:pt>
                <c:pt idx="154">
                  <c:v>2408620.6896551601</c:v>
                </c:pt>
                <c:pt idx="155">
                  <c:v>2423563.2183907898</c:v>
                </c:pt>
                <c:pt idx="156">
                  <c:v>2438505.74712642</c:v>
                </c:pt>
                <c:pt idx="157">
                  <c:v>2453448.2758620498</c:v>
                </c:pt>
                <c:pt idx="158">
                  <c:v>2468390.8045976898</c:v>
                </c:pt>
                <c:pt idx="159">
                  <c:v>2483333.33333332</c:v>
                </c:pt>
                <c:pt idx="160">
                  <c:v>2498275.8620689502</c:v>
                </c:pt>
                <c:pt idx="161">
                  <c:v>2513218.3908045799</c:v>
                </c:pt>
                <c:pt idx="162">
                  <c:v>2528160.9195402102</c:v>
                </c:pt>
                <c:pt idx="163">
                  <c:v>2543103.4482758502</c:v>
                </c:pt>
                <c:pt idx="164">
                  <c:v>2558045.9770114799</c:v>
                </c:pt>
                <c:pt idx="165">
                  <c:v>2572988.5057471101</c:v>
                </c:pt>
                <c:pt idx="166">
                  <c:v>2587931.0344827399</c:v>
                </c:pt>
                <c:pt idx="167">
                  <c:v>2602873.5632183799</c:v>
                </c:pt>
                <c:pt idx="168">
                  <c:v>2617816.0919540101</c:v>
                </c:pt>
                <c:pt idx="169">
                  <c:v>2632758.6206896398</c:v>
                </c:pt>
                <c:pt idx="170">
                  <c:v>2647701.14942527</c:v>
                </c:pt>
                <c:pt idx="171">
                  <c:v>2662643.6781608998</c:v>
                </c:pt>
                <c:pt idx="172">
                  <c:v>2677586.2068965398</c:v>
                </c:pt>
                <c:pt idx="173">
                  <c:v>2692528.73563217</c:v>
                </c:pt>
                <c:pt idx="174">
                  <c:v>2707471.2643678002</c:v>
                </c:pt>
                <c:pt idx="175">
                  <c:v>2722413.79310343</c:v>
                </c:pt>
                <c:pt idx="176">
                  <c:v>2737356.3218390602</c:v>
                </c:pt>
                <c:pt idx="177">
                  <c:v>2752298.8505747002</c:v>
                </c:pt>
                <c:pt idx="178">
                  <c:v>2767241.3793103299</c:v>
                </c:pt>
                <c:pt idx="179">
                  <c:v>2782183.9080459601</c:v>
                </c:pt>
                <c:pt idx="180">
                  <c:v>2797126.4367815899</c:v>
                </c:pt>
                <c:pt idx="181">
                  <c:v>2812068.9655172201</c:v>
                </c:pt>
                <c:pt idx="182">
                  <c:v>2827011.4942528601</c:v>
                </c:pt>
                <c:pt idx="183">
                  <c:v>2841954.0229884898</c:v>
                </c:pt>
                <c:pt idx="184">
                  <c:v>2856896.55172412</c:v>
                </c:pt>
                <c:pt idx="185">
                  <c:v>2871839.0804597498</c:v>
                </c:pt>
                <c:pt idx="186">
                  <c:v>2886781.60919538</c:v>
                </c:pt>
                <c:pt idx="187">
                  <c:v>2901724.13793102</c:v>
                </c:pt>
                <c:pt idx="188">
                  <c:v>2916666.6666666502</c:v>
                </c:pt>
                <c:pt idx="189">
                  <c:v>2931609.19540228</c:v>
                </c:pt>
                <c:pt idx="190">
                  <c:v>2946551.7241379102</c:v>
                </c:pt>
                <c:pt idx="191">
                  <c:v>2961494.2528735502</c:v>
                </c:pt>
                <c:pt idx="192">
                  <c:v>2976436.7816091799</c:v>
                </c:pt>
                <c:pt idx="193">
                  <c:v>2991379.3103448101</c:v>
                </c:pt>
                <c:pt idx="194">
                  <c:v>3006321.8390804399</c:v>
                </c:pt>
                <c:pt idx="195">
                  <c:v>3021264.3678160701</c:v>
                </c:pt>
                <c:pt idx="196">
                  <c:v>3036206.8965517101</c:v>
                </c:pt>
                <c:pt idx="197">
                  <c:v>3051149.4252873398</c:v>
                </c:pt>
                <c:pt idx="198">
                  <c:v>3066091.9540229701</c:v>
                </c:pt>
                <c:pt idx="199">
                  <c:v>3081034.4827585998</c:v>
                </c:pt>
                <c:pt idx="200">
                  <c:v>3095977.01149423</c:v>
                </c:pt>
                <c:pt idx="201">
                  <c:v>3110919.54022987</c:v>
                </c:pt>
                <c:pt idx="202">
                  <c:v>3125862.0689655002</c:v>
                </c:pt>
                <c:pt idx="203">
                  <c:v>3140804.59770113</c:v>
                </c:pt>
                <c:pt idx="204">
                  <c:v>3155747.1264367602</c:v>
                </c:pt>
                <c:pt idx="205">
                  <c:v>3170689.6551723899</c:v>
                </c:pt>
                <c:pt idx="206">
                  <c:v>3185632.1839080299</c:v>
                </c:pt>
                <c:pt idx="207">
                  <c:v>3200574.7126436601</c:v>
                </c:pt>
                <c:pt idx="208">
                  <c:v>3215517.2413792899</c:v>
                </c:pt>
                <c:pt idx="209">
                  <c:v>3230459.7701149201</c:v>
                </c:pt>
                <c:pt idx="210">
                  <c:v>3245402.2988505499</c:v>
                </c:pt>
                <c:pt idx="211">
                  <c:v>3260344.8275861898</c:v>
                </c:pt>
                <c:pt idx="212">
                  <c:v>3275287.3563218201</c:v>
                </c:pt>
                <c:pt idx="213">
                  <c:v>3290229.8850574498</c:v>
                </c:pt>
                <c:pt idx="214">
                  <c:v>3305172.41379308</c:v>
                </c:pt>
                <c:pt idx="215">
                  <c:v>3320114.94252872</c:v>
                </c:pt>
                <c:pt idx="216">
                  <c:v>3335057.4712643502</c:v>
                </c:pt>
                <c:pt idx="217">
                  <c:v>3349999.99999998</c:v>
                </c:pt>
                <c:pt idx="218">
                  <c:v>3364942.5287356102</c:v>
                </c:pt>
                <c:pt idx="219">
                  <c:v>3379885.0574712399</c:v>
                </c:pt>
                <c:pt idx="220">
                  <c:v>3394827.5862068799</c:v>
                </c:pt>
                <c:pt idx="221">
                  <c:v>3409770.1149425101</c:v>
                </c:pt>
                <c:pt idx="222">
                  <c:v>3424712.6436781399</c:v>
                </c:pt>
                <c:pt idx="223">
                  <c:v>3439655.1724137701</c:v>
                </c:pt>
                <c:pt idx="224">
                  <c:v>3454597.7011493999</c:v>
                </c:pt>
                <c:pt idx="225">
                  <c:v>3469540.2298850399</c:v>
                </c:pt>
                <c:pt idx="226">
                  <c:v>3484482.7586206701</c:v>
                </c:pt>
                <c:pt idx="227">
                  <c:v>3499425.2873562998</c:v>
                </c:pt>
                <c:pt idx="228">
                  <c:v>3514367.81609193</c:v>
                </c:pt>
                <c:pt idx="229">
                  <c:v>3529310.3448275598</c:v>
                </c:pt>
                <c:pt idx="230">
                  <c:v>3544252.8735631998</c:v>
                </c:pt>
                <c:pt idx="231">
                  <c:v>3559195.40229883</c:v>
                </c:pt>
                <c:pt idx="232">
                  <c:v>3574137.9310344602</c:v>
                </c:pt>
                <c:pt idx="233">
                  <c:v>3589080.4597700899</c:v>
                </c:pt>
                <c:pt idx="234">
                  <c:v>3604022.9885057202</c:v>
                </c:pt>
                <c:pt idx="235">
                  <c:v>3618965.5172413602</c:v>
                </c:pt>
                <c:pt idx="236">
                  <c:v>3633908.0459769899</c:v>
                </c:pt>
                <c:pt idx="237">
                  <c:v>3648850.5747126201</c:v>
                </c:pt>
                <c:pt idx="238">
                  <c:v>3663793.1034482499</c:v>
                </c:pt>
                <c:pt idx="239">
                  <c:v>3678735.6321838801</c:v>
                </c:pt>
                <c:pt idx="240">
                  <c:v>3693678.1609195201</c:v>
                </c:pt>
                <c:pt idx="241">
                  <c:v>3708620.6896551498</c:v>
                </c:pt>
                <c:pt idx="242">
                  <c:v>3723563.21839078</c:v>
                </c:pt>
                <c:pt idx="243">
                  <c:v>3738505.7471264098</c:v>
                </c:pt>
                <c:pt idx="244">
                  <c:v>3753448.2758620498</c:v>
                </c:pt>
                <c:pt idx="245">
                  <c:v>3768390.80459768</c:v>
                </c:pt>
                <c:pt idx="246">
                  <c:v>3783333.3333333102</c:v>
                </c:pt>
                <c:pt idx="247">
                  <c:v>3798275.86206894</c:v>
                </c:pt>
                <c:pt idx="248">
                  <c:v>3813218.3908045702</c:v>
                </c:pt>
                <c:pt idx="249">
                  <c:v>3828160.9195402102</c:v>
                </c:pt>
                <c:pt idx="250">
                  <c:v>3843103.4482758399</c:v>
                </c:pt>
                <c:pt idx="251">
                  <c:v>3858045.9770114701</c:v>
                </c:pt>
                <c:pt idx="252">
                  <c:v>3872988.5057470999</c:v>
                </c:pt>
                <c:pt idx="253">
                  <c:v>3887931.0344827301</c:v>
                </c:pt>
                <c:pt idx="254">
                  <c:v>3902873.5632183701</c:v>
                </c:pt>
                <c:pt idx="255">
                  <c:v>3917816.0919539998</c:v>
                </c:pt>
                <c:pt idx="256">
                  <c:v>3932758.62068963</c:v>
                </c:pt>
                <c:pt idx="257">
                  <c:v>3947701.1494252598</c:v>
                </c:pt>
                <c:pt idx="258">
                  <c:v>3962643.67816089</c:v>
                </c:pt>
                <c:pt idx="259">
                  <c:v>3977586.20689653</c:v>
                </c:pt>
                <c:pt idx="260">
                  <c:v>3992528.7356321602</c:v>
                </c:pt>
                <c:pt idx="261">
                  <c:v>4007471.26436779</c:v>
                </c:pt>
                <c:pt idx="262">
                  <c:v>4022413.7931034202</c:v>
                </c:pt>
                <c:pt idx="263">
                  <c:v>4037356.3218390499</c:v>
                </c:pt>
                <c:pt idx="264">
                  <c:v>4052298.8505746899</c:v>
                </c:pt>
                <c:pt idx="265">
                  <c:v>4067241.3793103201</c:v>
                </c:pt>
                <c:pt idx="266">
                  <c:v>4082183.9080459499</c:v>
                </c:pt>
                <c:pt idx="267">
                  <c:v>4097126.4367815801</c:v>
                </c:pt>
                <c:pt idx="268">
                  <c:v>4112068.9655172201</c:v>
                </c:pt>
                <c:pt idx="269">
                  <c:v>4127011.4942528498</c:v>
                </c:pt>
                <c:pt idx="270">
                  <c:v>4141954.0229884801</c:v>
                </c:pt>
                <c:pt idx="271">
                  <c:v>4156896.5517241098</c:v>
                </c:pt>
                <c:pt idx="272">
                  <c:v>4171839.08045974</c:v>
                </c:pt>
                <c:pt idx="273">
                  <c:v>4186781.60919538</c:v>
                </c:pt>
                <c:pt idx="274">
                  <c:v>4201724.1379310098</c:v>
                </c:pt>
                <c:pt idx="275">
                  <c:v>4216666.66666664</c:v>
                </c:pt>
                <c:pt idx="276">
                  <c:v>4231609.1954022702</c:v>
                </c:pt>
                <c:pt idx="277">
                  <c:v>4246551.7241379004</c:v>
                </c:pt>
                <c:pt idx="278">
                  <c:v>4261494.2528735399</c:v>
                </c:pt>
                <c:pt idx="279">
                  <c:v>4276436.7816091701</c:v>
                </c:pt>
                <c:pt idx="280">
                  <c:v>4291379.3103448004</c:v>
                </c:pt>
                <c:pt idx="281">
                  <c:v>4306321.8390804296</c:v>
                </c:pt>
                <c:pt idx="282">
                  <c:v>4321264.3678160599</c:v>
                </c:pt>
                <c:pt idx="283">
                  <c:v>4336206.8965517003</c:v>
                </c:pt>
                <c:pt idx="284">
                  <c:v>4351149.4252873296</c:v>
                </c:pt>
                <c:pt idx="285">
                  <c:v>4366091.9540229598</c:v>
                </c:pt>
                <c:pt idx="286">
                  <c:v>4381034.48275859</c:v>
                </c:pt>
                <c:pt idx="287">
                  <c:v>4395977.0114942202</c:v>
                </c:pt>
                <c:pt idx="288">
                  <c:v>4410919.5402298598</c:v>
                </c:pt>
                <c:pt idx="289">
                  <c:v>4425862.06896549</c:v>
                </c:pt>
                <c:pt idx="290">
                  <c:v>4440804.5977011202</c:v>
                </c:pt>
                <c:pt idx="291">
                  <c:v>4455747.1264367504</c:v>
                </c:pt>
                <c:pt idx="292">
                  <c:v>4470689.6551723797</c:v>
                </c:pt>
                <c:pt idx="293">
                  <c:v>4485632.1839080201</c:v>
                </c:pt>
                <c:pt idx="294">
                  <c:v>4500574.7126436504</c:v>
                </c:pt>
                <c:pt idx="295">
                  <c:v>4515517.2413792796</c:v>
                </c:pt>
                <c:pt idx="296">
                  <c:v>4530459.7701149099</c:v>
                </c:pt>
                <c:pt idx="297">
                  <c:v>4545402.2988505503</c:v>
                </c:pt>
                <c:pt idx="298">
                  <c:v>4560344.8275861796</c:v>
                </c:pt>
                <c:pt idx="299">
                  <c:v>4575287.3563218098</c:v>
                </c:pt>
                <c:pt idx="300">
                  <c:v>4590229.88505744</c:v>
                </c:pt>
                <c:pt idx="301">
                  <c:v>4605172.4137930702</c:v>
                </c:pt>
                <c:pt idx="302">
                  <c:v>4620114.9425287098</c:v>
                </c:pt>
                <c:pt idx="303">
                  <c:v>4635057.47126434</c:v>
                </c:pt>
                <c:pt idx="304">
                  <c:v>4649999.9999999702</c:v>
                </c:pt>
                <c:pt idx="305">
                  <c:v>4664942.5287356004</c:v>
                </c:pt>
                <c:pt idx="306">
                  <c:v>4679885.0574712297</c:v>
                </c:pt>
                <c:pt idx="307">
                  <c:v>4694827.5862068702</c:v>
                </c:pt>
                <c:pt idx="308">
                  <c:v>4709770.1149425004</c:v>
                </c:pt>
                <c:pt idx="309">
                  <c:v>4724712.6436781297</c:v>
                </c:pt>
                <c:pt idx="310">
                  <c:v>4739655.1724137599</c:v>
                </c:pt>
                <c:pt idx="311">
                  <c:v>4754597.7011493901</c:v>
                </c:pt>
                <c:pt idx="312">
                  <c:v>4769540.2298850296</c:v>
                </c:pt>
                <c:pt idx="313">
                  <c:v>4784482.7586206598</c:v>
                </c:pt>
                <c:pt idx="314">
                  <c:v>4799425.28735629</c:v>
                </c:pt>
                <c:pt idx="315">
                  <c:v>4814367.8160919202</c:v>
                </c:pt>
                <c:pt idx="316">
                  <c:v>4829310.3448275505</c:v>
                </c:pt>
                <c:pt idx="317">
                  <c:v>4844252.87356319</c:v>
                </c:pt>
                <c:pt idx="318">
                  <c:v>4859195.4022988202</c:v>
                </c:pt>
                <c:pt idx="319">
                  <c:v>4874137.9310344504</c:v>
                </c:pt>
                <c:pt idx="320">
                  <c:v>4889080.4597700797</c:v>
                </c:pt>
                <c:pt idx="321">
                  <c:v>4904022.9885057202</c:v>
                </c:pt>
                <c:pt idx="322">
                  <c:v>4918965.5172413504</c:v>
                </c:pt>
                <c:pt idx="323">
                  <c:v>4933908.0459769797</c:v>
                </c:pt>
                <c:pt idx="324">
                  <c:v>4948850.5747126099</c:v>
                </c:pt>
                <c:pt idx="325">
                  <c:v>4963793.1034482401</c:v>
                </c:pt>
                <c:pt idx="326">
                  <c:v>4978735.6321838796</c:v>
                </c:pt>
                <c:pt idx="327">
                  <c:v>4993678.1609195098</c:v>
                </c:pt>
                <c:pt idx="328">
                  <c:v>5008620.68965514</c:v>
                </c:pt>
                <c:pt idx="329">
                  <c:v>5023563.2183907703</c:v>
                </c:pt>
                <c:pt idx="330">
                  <c:v>5038505.7471263995</c:v>
                </c:pt>
                <c:pt idx="331">
                  <c:v>5053448.27586204</c:v>
                </c:pt>
                <c:pt idx="332">
                  <c:v>5068390.8045976702</c:v>
                </c:pt>
                <c:pt idx="333">
                  <c:v>5083333.3333333004</c:v>
                </c:pt>
                <c:pt idx="334">
                  <c:v>5098275.8620689297</c:v>
                </c:pt>
                <c:pt idx="335">
                  <c:v>5113218.3908045599</c:v>
                </c:pt>
                <c:pt idx="336">
                  <c:v>5128160.9195402004</c:v>
                </c:pt>
                <c:pt idx="337">
                  <c:v>5143103.4482758297</c:v>
                </c:pt>
                <c:pt idx="338">
                  <c:v>5158045.9770114599</c:v>
                </c:pt>
                <c:pt idx="339">
                  <c:v>5172988.5057470901</c:v>
                </c:pt>
                <c:pt idx="340">
                  <c:v>5187931.0344827203</c:v>
                </c:pt>
                <c:pt idx="341">
                  <c:v>5202873.5632183598</c:v>
                </c:pt>
                <c:pt idx="342">
                  <c:v>5217816.09195399</c:v>
                </c:pt>
                <c:pt idx="343">
                  <c:v>5232758.6206896203</c:v>
                </c:pt>
                <c:pt idx="344">
                  <c:v>5247701.1494252495</c:v>
                </c:pt>
                <c:pt idx="345">
                  <c:v>5262643.67816089</c:v>
                </c:pt>
                <c:pt idx="346">
                  <c:v>5277586.2068965202</c:v>
                </c:pt>
                <c:pt idx="347">
                  <c:v>5292528.7356321504</c:v>
                </c:pt>
                <c:pt idx="348">
                  <c:v>5307471.2643677797</c:v>
                </c:pt>
                <c:pt idx="349">
                  <c:v>5322413.7931034099</c:v>
                </c:pt>
                <c:pt idx="350">
                  <c:v>5337356.3218390504</c:v>
                </c:pt>
                <c:pt idx="351">
                  <c:v>5352298.8505746797</c:v>
                </c:pt>
                <c:pt idx="352">
                  <c:v>5367241.3793103099</c:v>
                </c:pt>
                <c:pt idx="353">
                  <c:v>5382183.9080459401</c:v>
                </c:pt>
                <c:pt idx="354">
                  <c:v>5397126.4367815703</c:v>
                </c:pt>
                <c:pt idx="355">
                  <c:v>5412068.9655172098</c:v>
                </c:pt>
                <c:pt idx="356">
                  <c:v>5427011.4942528401</c:v>
                </c:pt>
                <c:pt idx="357">
                  <c:v>5441954.0229884703</c:v>
                </c:pt>
                <c:pt idx="358">
                  <c:v>5456896.5517240996</c:v>
                </c:pt>
                <c:pt idx="359">
                  <c:v>5471839.0804597298</c:v>
                </c:pt>
                <c:pt idx="360">
                  <c:v>5486781.6091953702</c:v>
                </c:pt>
                <c:pt idx="361">
                  <c:v>5501724.1379310004</c:v>
                </c:pt>
                <c:pt idx="362">
                  <c:v>5516666.6666666297</c:v>
                </c:pt>
                <c:pt idx="363">
                  <c:v>5531609.1954022599</c:v>
                </c:pt>
                <c:pt idx="364">
                  <c:v>5546551.7241378902</c:v>
                </c:pt>
                <c:pt idx="365">
                  <c:v>5561494.2528735297</c:v>
                </c:pt>
                <c:pt idx="366">
                  <c:v>5576436.7816091599</c:v>
                </c:pt>
                <c:pt idx="367">
                  <c:v>5591379.3103447901</c:v>
                </c:pt>
                <c:pt idx="368">
                  <c:v>5606321.8390804203</c:v>
                </c:pt>
                <c:pt idx="369">
                  <c:v>5621264.3678160496</c:v>
                </c:pt>
                <c:pt idx="370">
                  <c:v>5636206.8965516901</c:v>
                </c:pt>
                <c:pt idx="371">
                  <c:v>5651149.4252873203</c:v>
                </c:pt>
                <c:pt idx="372">
                  <c:v>5666091.9540229496</c:v>
                </c:pt>
                <c:pt idx="373">
                  <c:v>5681034.4827585798</c:v>
                </c:pt>
                <c:pt idx="374">
                  <c:v>5695977.0114942202</c:v>
                </c:pt>
                <c:pt idx="375">
                  <c:v>5710919.5402298504</c:v>
                </c:pt>
                <c:pt idx="376">
                  <c:v>5725862.0689654797</c:v>
                </c:pt>
                <c:pt idx="377">
                  <c:v>5740804.5977011099</c:v>
                </c:pt>
                <c:pt idx="378">
                  <c:v>5755747.1264367402</c:v>
                </c:pt>
                <c:pt idx="379">
                  <c:v>5770689.6551723797</c:v>
                </c:pt>
                <c:pt idx="380">
                  <c:v>5785632.1839080099</c:v>
                </c:pt>
                <c:pt idx="381">
                  <c:v>5800574.7126436401</c:v>
                </c:pt>
                <c:pt idx="382">
                  <c:v>5815517.2413792703</c:v>
                </c:pt>
                <c:pt idx="383">
                  <c:v>5830459.7701148996</c:v>
                </c:pt>
                <c:pt idx="384">
                  <c:v>5845402.2988505401</c:v>
                </c:pt>
                <c:pt idx="385">
                  <c:v>5860344.8275861703</c:v>
                </c:pt>
                <c:pt idx="386">
                  <c:v>5875287.3563217996</c:v>
                </c:pt>
                <c:pt idx="387">
                  <c:v>5890229.8850574298</c:v>
                </c:pt>
                <c:pt idx="388">
                  <c:v>5905172.41379306</c:v>
                </c:pt>
                <c:pt idx="389">
                  <c:v>5920114.9425287005</c:v>
                </c:pt>
                <c:pt idx="390">
                  <c:v>5935057.4712643297</c:v>
                </c:pt>
                <c:pt idx="391">
                  <c:v>5949999.99999996</c:v>
                </c:pt>
                <c:pt idx="392">
                  <c:v>5964942.5287355902</c:v>
                </c:pt>
                <c:pt idx="393">
                  <c:v>5979885.0574712204</c:v>
                </c:pt>
                <c:pt idx="394">
                  <c:v>5994827.5862068599</c:v>
                </c:pt>
                <c:pt idx="395">
                  <c:v>6009770.1149424901</c:v>
                </c:pt>
                <c:pt idx="396">
                  <c:v>6024712.6436781203</c:v>
                </c:pt>
                <c:pt idx="397">
                  <c:v>6039655.1724137496</c:v>
                </c:pt>
                <c:pt idx="398">
                  <c:v>6054597.7011493901</c:v>
                </c:pt>
                <c:pt idx="399">
                  <c:v>6069540.2298850203</c:v>
                </c:pt>
                <c:pt idx="400">
                  <c:v>6084482.7586206496</c:v>
                </c:pt>
                <c:pt idx="401">
                  <c:v>6099425.2873562798</c:v>
                </c:pt>
                <c:pt idx="402">
                  <c:v>6114367.81609191</c:v>
                </c:pt>
                <c:pt idx="403">
                  <c:v>6129310.3448275505</c:v>
                </c:pt>
                <c:pt idx="404">
                  <c:v>6144252.8735631797</c:v>
                </c:pt>
                <c:pt idx="405">
                  <c:v>6159195.40229881</c:v>
                </c:pt>
                <c:pt idx="406">
                  <c:v>6174137.9310344402</c:v>
                </c:pt>
                <c:pt idx="407">
                  <c:v>6189080.4597700704</c:v>
                </c:pt>
                <c:pt idx="408">
                  <c:v>6204022.9885057099</c:v>
                </c:pt>
                <c:pt idx="409">
                  <c:v>6218965.5172413401</c:v>
                </c:pt>
                <c:pt idx="410">
                  <c:v>6233908.0459769703</c:v>
                </c:pt>
                <c:pt idx="411">
                  <c:v>6248850.5747125996</c:v>
                </c:pt>
                <c:pt idx="412">
                  <c:v>6263793.1034482298</c:v>
                </c:pt>
                <c:pt idx="413">
                  <c:v>6278735.6321838703</c:v>
                </c:pt>
                <c:pt idx="414">
                  <c:v>6293678.1609194996</c:v>
                </c:pt>
                <c:pt idx="415">
                  <c:v>6308620.6896551298</c:v>
                </c:pt>
                <c:pt idx="416">
                  <c:v>6323563.21839076</c:v>
                </c:pt>
                <c:pt idx="417">
                  <c:v>6338505.7471263902</c:v>
                </c:pt>
                <c:pt idx="418">
                  <c:v>6353448.2758620298</c:v>
                </c:pt>
                <c:pt idx="419">
                  <c:v>6368390.80459766</c:v>
                </c:pt>
                <c:pt idx="420">
                  <c:v>6383333.3333332902</c:v>
                </c:pt>
                <c:pt idx="421">
                  <c:v>6398275.8620689204</c:v>
                </c:pt>
                <c:pt idx="422">
                  <c:v>6413218.3908045497</c:v>
                </c:pt>
                <c:pt idx="423">
                  <c:v>6428160.9195401901</c:v>
                </c:pt>
                <c:pt idx="424">
                  <c:v>6443103.4482758204</c:v>
                </c:pt>
                <c:pt idx="425">
                  <c:v>6458045.9770114496</c:v>
                </c:pt>
                <c:pt idx="426">
                  <c:v>6472988.5057470798</c:v>
                </c:pt>
                <c:pt idx="427">
                  <c:v>6487931.0344827203</c:v>
                </c:pt>
                <c:pt idx="428">
                  <c:v>6502873.5632183496</c:v>
                </c:pt>
                <c:pt idx="429">
                  <c:v>6517816.0919539798</c:v>
                </c:pt>
                <c:pt idx="430">
                  <c:v>6532758.62068961</c:v>
                </c:pt>
                <c:pt idx="431">
                  <c:v>6547701.1494252402</c:v>
                </c:pt>
                <c:pt idx="432">
                  <c:v>6562643.6781608798</c:v>
                </c:pt>
                <c:pt idx="433">
                  <c:v>6577586.20689651</c:v>
                </c:pt>
                <c:pt idx="434">
                  <c:v>6592528.7356321402</c:v>
                </c:pt>
                <c:pt idx="435">
                  <c:v>6607471.2643677704</c:v>
                </c:pt>
                <c:pt idx="436">
                  <c:v>6622413.7931033997</c:v>
                </c:pt>
                <c:pt idx="437">
                  <c:v>6637356.3218390401</c:v>
                </c:pt>
                <c:pt idx="438">
                  <c:v>6652298.8505746704</c:v>
                </c:pt>
                <c:pt idx="439">
                  <c:v>6667241.3793102996</c:v>
                </c:pt>
                <c:pt idx="440">
                  <c:v>6682183.9080459299</c:v>
                </c:pt>
                <c:pt idx="441">
                  <c:v>6697126.4367815601</c:v>
                </c:pt>
                <c:pt idx="442">
                  <c:v>6712068.9655171996</c:v>
                </c:pt>
                <c:pt idx="443">
                  <c:v>6727011.4942528298</c:v>
                </c:pt>
                <c:pt idx="444">
                  <c:v>6741954.02298846</c:v>
                </c:pt>
                <c:pt idx="445">
                  <c:v>6756896.5517240902</c:v>
                </c:pt>
                <c:pt idx="446">
                  <c:v>6771839.0804597205</c:v>
                </c:pt>
                <c:pt idx="447">
                  <c:v>6786781.60919536</c:v>
                </c:pt>
                <c:pt idx="448">
                  <c:v>6801724.1379309902</c:v>
                </c:pt>
                <c:pt idx="449">
                  <c:v>6816666.6666666204</c:v>
                </c:pt>
                <c:pt idx="450">
                  <c:v>6831609.1954022497</c:v>
                </c:pt>
                <c:pt idx="451">
                  <c:v>6846551.7241378902</c:v>
                </c:pt>
                <c:pt idx="452">
                  <c:v>6861494.2528735204</c:v>
                </c:pt>
                <c:pt idx="453">
                  <c:v>6876436.7816091496</c:v>
                </c:pt>
                <c:pt idx="454">
                  <c:v>6891379.3103447799</c:v>
                </c:pt>
                <c:pt idx="455">
                  <c:v>6906321.8390804101</c:v>
                </c:pt>
                <c:pt idx="456">
                  <c:v>6921264.3678160496</c:v>
                </c:pt>
                <c:pt idx="457">
                  <c:v>6936206.8965516798</c:v>
                </c:pt>
                <c:pt idx="458">
                  <c:v>6951149.42528731</c:v>
                </c:pt>
                <c:pt idx="459">
                  <c:v>6966091.9540229402</c:v>
                </c:pt>
                <c:pt idx="460">
                  <c:v>6981034.4827585705</c:v>
                </c:pt>
                <c:pt idx="461">
                  <c:v>6995977.01149421</c:v>
                </c:pt>
                <c:pt idx="462">
                  <c:v>7010919.5402298402</c:v>
                </c:pt>
                <c:pt idx="463">
                  <c:v>7025862.0689654704</c:v>
                </c:pt>
                <c:pt idx="464">
                  <c:v>7040804.5977010997</c:v>
                </c:pt>
                <c:pt idx="465">
                  <c:v>7055747.1264367299</c:v>
                </c:pt>
                <c:pt idx="466">
                  <c:v>7070689.6551723704</c:v>
                </c:pt>
                <c:pt idx="467">
                  <c:v>7085632.1839079997</c:v>
                </c:pt>
                <c:pt idx="468">
                  <c:v>7100574.7126436299</c:v>
                </c:pt>
                <c:pt idx="469">
                  <c:v>7115517.2413792601</c:v>
                </c:pt>
                <c:pt idx="470">
                  <c:v>7130459.7701148903</c:v>
                </c:pt>
                <c:pt idx="471">
                  <c:v>7145402.2988505298</c:v>
                </c:pt>
                <c:pt idx="472">
                  <c:v>7160344.82758616</c:v>
                </c:pt>
                <c:pt idx="473">
                  <c:v>7175287.3563217903</c:v>
                </c:pt>
                <c:pt idx="474">
                  <c:v>7190229.8850574195</c:v>
                </c:pt>
                <c:pt idx="475">
                  <c:v>7205172.41379306</c:v>
                </c:pt>
                <c:pt idx="476">
                  <c:v>7220114.9425286902</c:v>
                </c:pt>
                <c:pt idx="477">
                  <c:v>7235057.4712643204</c:v>
                </c:pt>
                <c:pt idx="478">
                  <c:v>7249999.9999999497</c:v>
                </c:pt>
                <c:pt idx="479">
                  <c:v>7264942.5287355799</c:v>
                </c:pt>
                <c:pt idx="480">
                  <c:v>7279885.0574712204</c:v>
                </c:pt>
                <c:pt idx="481">
                  <c:v>7294827.5862068497</c:v>
                </c:pt>
                <c:pt idx="482">
                  <c:v>7309770.1149424799</c:v>
                </c:pt>
                <c:pt idx="483">
                  <c:v>7324712.6436781101</c:v>
                </c:pt>
                <c:pt idx="484">
                  <c:v>7339655.1724137403</c:v>
                </c:pt>
                <c:pt idx="485">
                  <c:v>7354597.7011493798</c:v>
                </c:pt>
                <c:pt idx="486">
                  <c:v>7369540.22988501</c:v>
                </c:pt>
                <c:pt idx="487">
                  <c:v>7384482.7586206403</c:v>
                </c:pt>
                <c:pt idx="488">
                  <c:v>7399425.2873562695</c:v>
                </c:pt>
                <c:pt idx="489">
                  <c:v>7414367.8160918998</c:v>
                </c:pt>
                <c:pt idx="490">
                  <c:v>7429310.3448275402</c:v>
                </c:pt>
                <c:pt idx="491">
                  <c:v>7444252.8735631704</c:v>
                </c:pt>
                <c:pt idx="492">
                  <c:v>7459195.4022987997</c:v>
                </c:pt>
                <c:pt idx="493">
                  <c:v>7474137.9310344299</c:v>
                </c:pt>
                <c:pt idx="494">
                  <c:v>7489080.4597700601</c:v>
                </c:pt>
                <c:pt idx="495">
                  <c:v>7504022.9885056997</c:v>
                </c:pt>
                <c:pt idx="496">
                  <c:v>7518965.5172413299</c:v>
                </c:pt>
                <c:pt idx="497">
                  <c:v>7533908.0459769601</c:v>
                </c:pt>
                <c:pt idx="498">
                  <c:v>7548850.5747125903</c:v>
                </c:pt>
                <c:pt idx="499">
                  <c:v>7563793.1034482196</c:v>
                </c:pt>
                <c:pt idx="500">
                  <c:v>7578735.6321838601</c:v>
                </c:pt>
                <c:pt idx="501">
                  <c:v>7593678.1609194903</c:v>
                </c:pt>
                <c:pt idx="502">
                  <c:v>7608620.6896551196</c:v>
                </c:pt>
                <c:pt idx="503">
                  <c:v>7623563.2183907498</c:v>
                </c:pt>
                <c:pt idx="504">
                  <c:v>7638505.7471263902</c:v>
                </c:pt>
                <c:pt idx="505">
                  <c:v>7653448.2758620204</c:v>
                </c:pt>
                <c:pt idx="506">
                  <c:v>7668390.8045976497</c:v>
                </c:pt>
                <c:pt idx="507">
                  <c:v>7683333.3333332799</c:v>
                </c:pt>
                <c:pt idx="508">
                  <c:v>7698275.8620689102</c:v>
                </c:pt>
                <c:pt idx="509">
                  <c:v>7713218.3908045497</c:v>
                </c:pt>
                <c:pt idx="510">
                  <c:v>7728160.9195401799</c:v>
                </c:pt>
                <c:pt idx="511">
                  <c:v>7743103.4482758101</c:v>
                </c:pt>
                <c:pt idx="512">
                  <c:v>7758045.9770114403</c:v>
                </c:pt>
                <c:pt idx="513">
                  <c:v>7772988.5057470696</c:v>
                </c:pt>
                <c:pt idx="514">
                  <c:v>7787931.0344827101</c:v>
                </c:pt>
                <c:pt idx="515">
                  <c:v>7802873.5632183403</c:v>
                </c:pt>
                <c:pt idx="516">
                  <c:v>7817816.0919539696</c:v>
                </c:pt>
                <c:pt idx="517">
                  <c:v>7832758.6206895998</c:v>
                </c:pt>
                <c:pt idx="518">
                  <c:v>7847701.14942523</c:v>
                </c:pt>
                <c:pt idx="519">
                  <c:v>7862643.6781608704</c:v>
                </c:pt>
                <c:pt idx="520">
                  <c:v>7877586.2068964997</c:v>
                </c:pt>
                <c:pt idx="521">
                  <c:v>7892528.7356321299</c:v>
                </c:pt>
                <c:pt idx="522">
                  <c:v>7907471.2643677602</c:v>
                </c:pt>
                <c:pt idx="523">
                  <c:v>7922413.7931033904</c:v>
                </c:pt>
                <c:pt idx="524">
                  <c:v>7937356.3218390299</c:v>
                </c:pt>
                <c:pt idx="525">
                  <c:v>7952298.8505746601</c:v>
                </c:pt>
                <c:pt idx="526">
                  <c:v>7967241.3793102903</c:v>
                </c:pt>
                <c:pt idx="527">
                  <c:v>7982183.9080459196</c:v>
                </c:pt>
                <c:pt idx="528">
                  <c:v>7997126.4367815601</c:v>
                </c:pt>
                <c:pt idx="529">
                  <c:v>8012068.9655171903</c:v>
                </c:pt>
                <c:pt idx="530">
                  <c:v>8027011.4942528196</c:v>
                </c:pt>
                <c:pt idx="531">
                  <c:v>8041954.0229884498</c:v>
                </c:pt>
                <c:pt idx="532">
                  <c:v>8056896.55172408</c:v>
                </c:pt>
                <c:pt idx="533">
                  <c:v>8071839.0804597205</c:v>
                </c:pt>
                <c:pt idx="534">
                  <c:v>8086781.6091953497</c:v>
                </c:pt>
                <c:pt idx="535">
                  <c:v>8101724.13793098</c:v>
                </c:pt>
                <c:pt idx="536">
                  <c:v>8116666.6666666102</c:v>
                </c:pt>
                <c:pt idx="537">
                  <c:v>8131609.1954022404</c:v>
                </c:pt>
                <c:pt idx="538">
                  <c:v>8146551.7241378799</c:v>
                </c:pt>
                <c:pt idx="539">
                  <c:v>8161494.2528735101</c:v>
                </c:pt>
                <c:pt idx="540">
                  <c:v>8176436.7816091403</c:v>
                </c:pt>
                <c:pt idx="541">
                  <c:v>8191379.3103447696</c:v>
                </c:pt>
                <c:pt idx="542">
                  <c:v>8206321.8390803998</c:v>
                </c:pt>
                <c:pt idx="543">
                  <c:v>8221264.3678160403</c:v>
                </c:pt>
                <c:pt idx="544">
                  <c:v>8236206.8965516696</c:v>
                </c:pt>
                <c:pt idx="545">
                  <c:v>8251149.4252872998</c:v>
                </c:pt>
                <c:pt idx="546">
                  <c:v>8266091.95402293</c:v>
                </c:pt>
                <c:pt idx="547">
                  <c:v>8281034.4827585602</c:v>
                </c:pt>
                <c:pt idx="548">
                  <c:v>8295977.0114941997</c:v>
                </c:pt>
                <c:pt idx="549">
                  <c:v>8310919.54022983</c:v>
                </c:pt>
                <c:pt idx="550">
                  <c:v>8325862.0689654602</c:v>
                </c:pt>
                <c:pt idx="551">
                  <c:v>8340804.5977010904</c:v>
                </c:pt>
                <c:pt idx="552">
                  <c:v>8355747.1264367197</c:v>
                </c:pt>
                <c:pt idx="553">
                  <c:v>8370689.6551723601</c:v>
                </c:pt>
                <c:pt idx="554">
                  <c:v>8385632.1839079903</c:v>
                </c:pt>
                <c:pt idx="555">
                  <c:v>8400574.7126436196</c:v>
                </c:pt>
                <c:pt idx="556">
                  <c:v>8415517.2413792498</c:v>
                </c:pt>
                <c:pt idx="557">
                  <c:v>8430459.7701148894</c:v>
                </c:pt>
                <c:pt idx="558">
                  <c:v>8445402.2988505196</c:v>
                </c:pt>
                <c:pt idx="559">
                  <c:v>8460344.8275861498</c:v>
                </c:pt>
                <c:pt idx="560">
                  <c:v>8475287.35632178</c:v>
                </c:pt>
                <c:pt idx="561">
                  <c:v>8490229.8850574102</c:v>
                </c:pt>
                <c:pt idx="562">
                  <c:v>8505172.4137930498</c:v>
                </c:pt>
                <c:pt idx="563">
                  <c:v>8520114.94252868</c:v>
                </c:pt>
                <c:pt idx="564">
                  <c:v>8535057.4712643102</c:v>
                </c:pt>
                <c:pt idx="565">
                  <c:v>8549999.9999999404</c:v>
                </c:pt>
                <c:pt idx="566">
                  <c:v>8564942.5287355706</c:v>
                </c:pt>
                <c:pt idx="567">
                  <c:v>8579885.0574712101</c:v>
                </c:pt>
                <c:pt idx="568">
                  <c:v>8594827.5862068404</c:v>
                </c:pt>
                <c:pt idx="569">
                  <c:v>8609770.1149424706</c:v>
                </c:pt>
                <c:pt idx="570">
                  <c:v>8624712.6436781008</c:v>
                </c:pt>
                <c:pt idx="571">
                  <c:v>8639655.1724137403</c:v>
                </c:pt>
                <c:pt idx="572">
                  <c:v>8654597.7011493705</c:v>
                </c:pt>
                <c:pt idx="573">
                  <c:v>8669540.2298850007</c:v>
                </c:pt>
                <c:pt idx="574">
                  <c:v>8684482.7586206291</c:v>
                </c:pt>
                <c:pt idx="575">
                  <c:v>8699425.2873562593</c:v>
                </c:pt>
                <c:pt idx="576">
                  <c:v>8714367.8160919007</c:v>
                </c:pt>
                <c:pt idx="577">
                  <c:v>8729310.3448275309</c:v>
                </c:pt>
                <c:pt idx="578">
                  <c:v>8744252.8735631593</c:v>
                </c:pt>
                <c:pt idx="579">
                  <c:v>8759195.4022987895</c:v>
                </c:pt>
                <c:pt idx="580">
                  <c:v>8774137.9310344197</c:v>
                </c:pt>
                <c:pt idx="581">
                  <c:v>8789080.4597700592</c:v>
                </c:pt>
                <c:pt idx="582">
                  <c:v>8804022.9885056894</c:v>
                </c:pt>
                <c:pt idx="583">
                  <c:v>8818965.5172413196</c:v>
                </c:pt>
                <c:pt idx="584">
                  <c:v>8833908.0459769499</c:v>
                </c:pt>
                <c:pt idx="585">
                  <c:v>8848850.5747125801</c:v>
                </c:pt>
                <c:pt idx="586">
                  <c:v>8863793.1034482196</c:v>
                </c:pt>
                <c:pt idx="587">
                  <c:v>8878735.6321838498</c:v>
                </c:pt>
                <c:pt idx="588">
                  <c:v>8893678.16091948</c:v>
                </c:pt>
                <c:pt idx="589">
                  <c:v>8908620.6896551102</c:v>
                </c:pt>
                <c:pt idx="590">
                  <c:v>8923563.2183907405</c:v>
                </c:pt>
                <c:pt idx="591">
                  <c:v>8938505.74712638</c:v>
                </c:pt>
                <c:pt idx="592">
                  <c:v>8953448.2758620102</c:v>
                </c:pt>
                <c:pt idx="593">
                  <c:v>8968390.8045976404</c:v>
                </c:pt>
                <c:pt idx="594">
                  <c:v>8983333.3333332706</c:v>
                </c:pt>
                <c:pt idx="595">
                  <c:v>8998275.8620689102</c:v>
                </c:pt>
                <c:pt idx="596">
                  <c:v>9013218.3908045404</c:v>
                </c:pt>
                <c:pt idx="597">
                  <c:v>9028160.9195401706</c:v>
                </c:pt>
                <c:pt idx="598">
                  <c:v>9043103.4482758008</c:v>
                </c:pt>
                <c:pt idx="599">
                  <c:v>9058045.9770114291</c:v>
                </c:pt>
                <c:pt idx="600">
                  <c:v>9072988.5057470705</c:v>
                </c:pt>
                <c:pt idx="601">
                  <c:v>9087931.0344827008</c:v>
                </c:pt>
                <c:pt idx="602">
                  <c:v>9102873.5632183291</c:v>
                </c:pt>
                <c:pt idx="603">
                  <c:v>9117816.0919539593</c:v>
                </c:pt>
                <c:pt idx="604">
                  <c:v>9132758.6206895895</c:v>
                </c:pt>
                <c:pt idx="605">
                  <c:v>9147701.1494252309</c:v>
                </c:pt>
                <c:pt idx="606">
                  <c:v>9162643.6781608593</c:v>
                </c:pt>
                <c:pt idx="607">
                  <c:v>9177586.2068964895</c:v>
                </c:pt>
                <c:pt idx="608">
                  <c:v>9192528.7356321197</c:v>
                </c:pt>
                <c:pt idx="609">
                  <c:v>9207471.2643677499</c:v>
                </c:pt>
                <c:pt idx="610">
                  <c:v>9222413.7931033894</c:v>
                </c:pt>
                <c:pt idx="611">
                  <c:v>9237356.3218390197</c:v>
                </c:pt>
                <c:pt idx="612">
                  <c:v>9252298.8505746499</c:v>
                </c:pt>
                <c:pt idx="613">
                  <c:v>9267241.3793102801</c:v>
                </c:pt>
                <c:pt idx="614">
                  <c:v>9282183.9080459103</c:v>
                </c:pt>
                <c:pt idx="615">
                  <c:v>9297126.4367815498</c:v>
                </c:pt>
                <c:pt idx="616">
                  <c:v>9312068.96551718</c:v>
                </c:pt>
                <c:pt idx="617">
                  <c:v>9327011.4942528103</c:v>
                </c:pt>
                <c:pt idx="618">
                  <c:v>9341954.0229884405</c:v>
                </c:pt>
                <c:pt idx="619">
                  <c:v>9356896.55172408</c:v>
                </c:pt>
                <c:pt idx="620">
                  <c:v>9371839.0804597102</c:v>
                </c:pt>
                <c:pt idx="621">
                  <c:v>9386781.6091953404</c:v>
                </c:pt>
                <c:pt idx="622">
                  <c:v>9401724.1379309706</c:v>
                </c:pt>
                <c:pt idx="623">
                  <c:v>9416666.6666666009</c:v>
                </c:pt>
                <c:pt idx="624">
                  <c:v>9431609.1954022404</c:v>
                </c:pt>
                <c:pt idx="625">
                  <c:v>9446551.7241378706</c:v>
                </c:pt>
                <c:pt idx="626">
                  <c:v>9461494.2528735008</c:v>
                </c:pt>
                <c:pt idx="627">
                  <c:v>9476436.7816091292</c:v>
                </c:pt>
                <c:pt idx="628">
                  <c:v>9491379.3103447594</c:v>
                </c:pt>
                <c:pt idx="629">
                  <c:v>9506321.8390804008</c:v>
                </c:pt>
                <c:pt idx="630">
                  <c:v>9521264.3678160291</c:v>
                </c:pt>
                <c:pt idx="631">
                  <c:v>9536206.8965516593</c:v>
                </c:pt>
                <c:pt idx="632">
                  <c:v>9551149.4252872895</c:v>
                </c:pt>
                <c:pt idx="633">
                  <c:v>9566091.9540229198</c:v>
                </c:pt>
                <c:pt idx="634">
                  <c:v>9581034.4827585593</c:v>
                </c:pt>
                <c:pt idx="635">
                  <c:v>9595977.0114941895</c:v>
                </c:pt>
                <c:pt idx="636">
                  <c:v>9610919.5402298197</c:v>
                </c:pt>
                <c:pt idx="637">
                  <c:v>9625862.0689654499</c:v>
                </c:pt>
                <c:pt idx="638">
                  <c:v>9640804.5977010801</c:v>
                </c:pt>
                <c:pt idx="639">
                  <c:v>9655747.1264367197</c:v>
                </c:pt>
                <c:pt idx="640">
                  <c:v>9670689.6551723499</c:v>
                </c:pt>
                <c:pt idx="641">
                  <c:v>9685632.1839079801</c:v>
                </c:pt>
                <c:pt idx="642">
                  <c:v>9700574.7126436103</c:v>
                </c:pt>
                <c:pt idx="643">
                  <c:v>9715517.2413792405</c:v>
                </c:pt>
                <c:pt idx="644">
                  <c:v>9730459.7701148801</c:v>
                </c:pt>
                <c:pt idx="645">
                  <c:v>9745402.2988505103</c:v>
                </c:pt>
                <c:pt idx="646">
                  <c:v>9760344.8275861405</c:v>
                </c:pt>
                <c:pt idx="647">
                  <c:v>9775287.3563217707</c:v>
                </c:pt>
                <c:pt idx="648">
                  <c:v>9790229.8850574102</c:v>
                </c:pt>
                <c:pt idx="649">
                  <c:v>9805172.4137930404</c:v>
                </c:pt>
                <c:pt idx="650">
                  <c:v>9820114.9425286707</c:v>
                </c:pt>
                <c:pt idx="651">
                  <c:v>9835057.4712643009</c:v>
                </c:pt>
                <c:pt idx="652">
                  <c:v>9849999.9999999292</c:v>
                </c:pt>
                <c:pt idx="653">
                  <c:v>9864942.5287355706</c:v>
                </c:pt>
                <c:pt idx="654">
                  <c:v>9879885.0574712008</c:v>
                </c:pt>
                <c:pt idx="655">
                  <c:v>9894827.5862068292</c:v>
                </c:pt>
                <c:pt idx="656">
                  <c:v>9909770.1149424594</c:v>
                </c:pt>
                <c:pt idx="657">
                  <c:v>9924712.6436780896</c:v>
                </c:pt>
                <c:pt idx="658">
                  <c:v>9939655.1724137291</c:v>
                </c:pt>
                <c:pt idx="659">
                  <c:v>9954597.7011493593</c:v>
                </c:pt>
                <c:pt idx="660">
                  <c:v>9969540.2298849896</c:v>
                </c:pt>
                <c:pt idx="661">
                  <c:v>9984482.7586206198</c:v>
                </c:pt>
                <c:pt idx="662">
                  <c:v>9999425.28735625</c:v>
                </c:pt>
                <c:pt idx="663">
                  <c:v>10014367.8160918</c:v>
                </c:pt>
                <c:pt idx="664">
                  <c:v>10029310.344827499</c:v>
                </c:pt>
                <c:pt idx="665">
                  <c:v>10044252.8735631</c:v>
                </c:pt>
                <c:pt idx="666">
                  <c:v>10059195.4022987</c:v>
                </c:pt>
                <c:pt idx="667">
                  <c:v>10074137.931034399</c:v>
                </c:pt>
                <c:pt idx="668">
                  <c:v>10089080.45977</c:v>
                </c:pt>
                <c:pt idx="669">
                  <c:v>10104022.9885056</c:v>
                </c:pt>
                <c:pt idx="670">
                  <c:v>10118965.517241299</c:v>
                </c:pt>
                <c:pt idx="671">
                  <c:v>10133908.0459769</c:v>
                </c:pt>
                <c:pt idx="672">
                  <c:v>10148850.5747125</c:v>
                </c:pt>
                <c:pt idx="673">
                  <c:v>10163793.103448199</c:v>
                </c:pt>
                <c:pt idx="674">
                  <c:v>10178735.6321838</c:v>
                </c:pt>
                <c:pt idx="675">
                  <c:v>10193678.1609194</c:v>
                </c:pt>
                <c:pt idx="676">
                  <c:v>10208620.689655101</c:v>
                </c:pt>
                <c:pt idx="677">
                  <c:v>10223563.218390699</c:v>
                </c:pt>
                <c:pt idx="678">
                  <c:v>10238505.7471263</c:v>
                </c:pt>
                <c:pt idx="679">
                  <c:v>10253448.275862001</c:v>
                </c:pt>
                <c:pt idx="680">
                  <c:v>10268390.804597599</c:v>
                </c:pt>
                <c:pt idx="681">
                  <c:v>10283333.3333332</c:v>
                </c:pt>
                <c:pt idx="682">
                  <c:v>10298275.862068901</c:v>
                </c:pt>
                <c:pt idx="683">
                  <c:v>10313218.390804499</c:v>
                </c:pt>
                <c:pt idx="684">
                  <c:v>10328160.9195401</c:v>
                </c:pt>
                <c:pt idx="685">
                  <c:v>10343103.4482757</c:v>
                </c:pt>
                <c:pt idx="686">
                  <c:v>10358045.977011399</c:v>
                </c:pt>
                <c:pt idx="687">
                  <c:v>10372988.505747</c:v>
                </c:pt>
                <c:pt idx="688">
                  <c:v>10387931.0344826</c:v>
                </c:pt>
                <c:pt idx="689">
                  <c:v>10402873.563218299</c:v>
                </c:pt>
                <c:pt idx="690">
                  <c:v>10417816.0919539</c:v>
                </c:pt>
                <c:pt idx="691">
                  <c:v>10432758.6206895</c:v>
                </c:pt>
                <c:pt idx="692">
                  <c:v>10447701.149425199</c:v>
                </c:pt>
                <c:pt idx="693">
                  <c:v>10462643.6781608</c:v>
                </c:pt>
                <c:pt idx="694">
                  <c:v>10477586.2068964</c:v>
                </c:pt>
                <c:pt idx="695">
                  <c:v>10492528.735632099</c:v>
                </c:pt>
                <c:pt idx="696">
                  <c:v>10507471.2643677</c:v>
                </c:pt>
                <c:pt idx="697">
                  <c:v>10522413.7931033</c:v>
                </c:pt>
                <c:pt idx="698">
                  <c:v>10537356.321838999</c:v>
                </c:pt>
                <c:pt idx="699">
                  <c:v>10552298.8505746</c:v>
                </c:pt>
                <c:pt idx="700">
                  <c:v>10567241.3793102</c:v>
                </c:pt>
                <c:pt idx="701">
                  <c:v>10582183.908045899</c:v>
                </c:pt>
                <c:pt idx="702">
                  <c:v>10597126.4367815</c:v>
                </c:pt>
                <c:pt idx="703">
                  <c:v>10612068.9655171</c:v>
                </c:pt>
                <c:pt idx="704">
                  <c:v>10627011.494252799</c:v>
                </c:pt>
                <c:pt idx="705">
                  <c:v>10641954.022988399</c:v>
                </c:pt>
                <c:pt idx="706">
                  <c:v>10656896.551724</c:v>
                </c:pt>
                <c:pt idx="707">
                  <c:v>10671839.080459701</c:v>
                </c:pt>
                <c:pt idx="708">
                  <c:v>10686781.609195299</c:v>
                </c:pt>
                <c:pt idx="709">
                  <c:v>10701724.1379309</c:v>
                </c:pt>
                <c:pt idx="710">
                  <c:v>10716666.6666665</c:v>
                </c:pt>
                <c:pt idx="711">
                  <c:v>10731609.195402199</c:v>
                </c:pt>
                <c:pt idx="712">
                  <c:v>10746551.7241378</c:v>
                </c:pt>
                <c:pt idx="713">
                  <c:v>10761494.2528734</c:v>
                </c:pt>
                <c:pt idx="714">
                  <c:v>10776436.781609099</c:v>
                </c:pt>
                <c:pt idx="715">
                  <c:v>10791379.3103447</c:v>
                </c:pt>
                <c:pt idx="716">
                  <c:v>10806321.8390803</c:v>
                </c:pt>
                <c:pt idx="717">
                  <c:v>10821264.367815999</c:v>
                </c:pt>
                <c:pt idx="718">
                  <c:v>10836206.8965516</c:v>
                </c:pt>
                <c:pt idx="719">
                  <c:v>10851149.4252872</c:v>
                </c:pt>
                <c:pt idx="720">
                  <c:v>10866091.954022899</c:v>
                </c:pt>
                <c:pt idx="721">
                  <c:v>10881034.4827585</c:v>
                </c:pt>
                <c:pt idx="722">
                  <c:v>10895977.0114941</c:v>
                </c:pt>
                <c:pt idx="723">
                  <c:v>10910919.540229799</c:v>
                </c:pt>
                <c:pt idx="724">
                  <c:v>10925862.0689654</c:v>
                </c:pt>
                <c:pt idx="725">
                  <c:v>10940804.597701</c:v>
                </c:pt>
                <c:pt idx="726">
                  <c:v>10955747.126436699</c:v>
                </c:pt>
                <c:pt idx="727">
                  <c:v>10970689.6551723</c:v>
                </c:pt>
                <c:pt idx="728">
                  <c:v>10985632.1839079</c:v>
                </c:pt>
                <c:pt idx="729">
                  <c:v>11000574.712643599</c:v>
                </c:pt>
                <c:pt idx="730">
                  <c:v>11015517.2413792</c:v>
                </c:pt>
                <c:pt idx="731">
                  <c:v>11030459.7701148</c:v>
                </c:pt>
                <c:pt idx="732">
                  <c:v>11045402.298850499</c:v>
                </c:pt>
                <c:pt idx="733">
                  <c:v>11060344.8275861</c:v>
                </c:pt>
                <c:pt idx="734">
                  <c:v>11075287.3563217</c:v>
                </c:pt>
                <c:pt idx="735">
                  <c:v>11090229.885057401</c:v>
                </c:pt>
                <c:pt idx="736">
                  <c:v>11105172.413792999</c:v>
                </c:pt>
                <c:pt idx="737">
                  <c:v>11120114.9425286</c:v>
                </c:pt>
                <c:pt idx="738">
                  <c:v>11135057.4712642</c:v>
                </c:pt>
                <c:pt idx="739">
                  <c:v>11149999.999999899</c:v>
                </c:pt>
                <c:pt idx="740">
                  <c:v>11164942.5287355</c:v>
                </c:pt>
                <c:pt idx="741">
                  <c:v>11179885.0574711</c:v>
                </c:pt>
                <c:pt idx="742">
                  <c:v>11194827.586206799</c:v>
                </c:pt>
                <c:pt idx="743">
                  <c:v>11209770.1149424</c:v>
                </c:pt>
                <c:pt idx="744">
                  <c:v>11224712.643678</c:v>
                </c:pt>
                <c:pt idx="745">
                  <c:v>11239655.172413699</c:v>
                </c:pt>
                <c:pt idx="746">
                  <c:v>11254597.7011493</c:v>
                </c:pt>
                <c:pt idx="747">
                  <c:v>11269540.2298849</c:v>
                </c:pt>
                <c:pt idx="748">
                  <c:v>11284482.758620599</c:v>
                </c:pt>
                <c:pt idx="749">
                  <c:v>11299425.2873562</c:v>
                </c:pt>
                <c:pt idx="750">
                  <c:v>11314367.8160918</c:v>
                </c:pt>
                <c:pt idx="751">
                  <c:v>11329310.344827499</c:v>
                </c:pt>
                <c:pt idx="752">
                  <c:v>11344252.8735631</c:v>
                </c:pt>
                <c:pt idx="753">
                  <c:v>11359195.4022987</c:v>
                </c:pt>
                <c:pt idx="754">
                  <c:v>11374137.931034399</c:v>
                </c:pt>
                <c:pt idx="755">
                  <c:v>11389080.45977</c:v>
                </c:pt>
                <c:pt idx="756">
                  <c:v>11404022.9885056</c:v>
                </c:pt>
                <c:pt idx="757">
                  <c:v>11418965.517241299</c:v>
                </c:pt>
                <c:pt idx="758">
                  <c:v>11433908.0459769</c:v>
                </c:pt>
                <c:pt idx="759">
                  <c:v>11448850.5747125</c:v>
                </c:pt>
                <c:pt idx="760">
                  <c:v>11463793.103448199</c:v>
                </c:pt>
                <c:pt idx="761">
                  <c:v>11478735.6321838</c:v>
                </c:pt>
                <c:pt idx="762">
                  <c:v>11493678.1609194</c:v>
                </c:pt>
                <c:pt idx="763">
                  <c:v>11508620.689655</c:v>
                </c:pt>
                <c:pt idx="764">
                  <c:v>11523563.218390699</c:v>
                </c:pt>
                <c:pt idx="765">
                  <c:v>11538505.7471263</c:v>
                </c:pt>
                <c:pt idx="766">
                  <c:v>11553448.2758619</c:v>
                </c:pt>
                <c:pt idx="767">
                  <c:v>11568390.804597599</c:v>
                </c:pt>
                <c:pt idx="768">
                  <c:v>11583333.3333332</c:v>
                </c:pt>
                <c:pt idx="769">
                  <c:v>11598275.8620688</c:v>
                </c:pt>
                <c:pt idx="770">
                  <c:v>11613218.390804499</c:v>
                </c:pt>
                <c:pt idx="771">
                  <c:v>11628160.9195401</c:v>
                </c:pt>
                <c:pt idx="772">
                  <c:v>11643103.4482757</c:v>
                </c:pt>
                <c:pt idx="773">
                  <c:v>11658045.977011399</c:v>
                </c:pt>
                <c:pt idx="774">
                  <c:v>11672988.505747</c:v>
                </c:pt>
                <c:pt idx="775">
                  <c:v>11687931.0344826</c:v>
                </c:pt>
                <c:pt idx="776">
                  <c:v>11702873.563218299</c:v>
                </c:pt>
                <c:pt idx="777">
                  <c:v>11717816.0919539</c:v>
                </c:pt>
                <c:pt idx="778">
                  <c:v>11732758.6206895</c:v>
                </c:pt>
                <c:pt idx="779">
                  <c:v>11747701.149425199</c:v>
                </c:pt>
                <c:pt idx="780">
                  <c:v>11762643.6781608</c:v>
                </c:pt>
                <c:pt idx="781">
                  <c:v>11777586.2068964</c:v>
                </c:pt>
                <c:pt idx="782">
                  <c:v>11792528.735632099</c:v>
                </c:pt>
                <c:pt idx="783">
                  <c:v>11807471.2643677</c:v>
                </c:pt>
                <c:pt idx="784">
                  <c:v>11822413.7931033</c:v>
                </c:pt>
                <c:pt idx="785">
                  <c:v>11837356.321838999</c:v>
                </c:pt>
                <c:pt idx="786">
                  <c:v>11852298.8505746</c:v>
                </c:pt>
                <c:pt idx="787">
                  <c:v>11867241.3793102</c:v>
                </c:pt>
                <c:pt idx="788">
                  <c:v>11882183.908045899</c:v>
                </c:pt>
                <c:pt idx="789">
                  <c:v>11897126.4367815</c:v>
                </c:pt>
                <c:pt idx="790">
                  <c:v>11912068.9655171</c:v>
                </c:pt>
                <c:pt idx="791">
                  <c:v>11927011.4942527</c:v>
                </c:pt>
                <c:pt idx="792">
                  <c:v>11941954.022988399</c:v>
                </c:pt>
                <c:pt idx="793">
                  <c:v>11956896.551724</c:v>
                </c:pt>
                <c:pt idx="794">
                  <c:v>11971839.0804596</c:v>
                </c:pt>
                <c:pt idx="795">
                  <c:v>11986781.609195299</c:v>
                </c:pt>
                <c:pt idx="796">
                  <c:v>12001724.1379309</c:v>
                </c:pt>
                <c:pt idx="797">
                  <c:v>12016666.6666665</c:v>
                </c:pt>
                <c:pt idx="798">
                  <c:v>12031609.195402199</c:v>
                </c:pt>
                <c:pt idx="799">
                  <c:v>12046551.7241378</c:v>
                </c:pt>
                <c:pt idx="800">
                  <c:v>12061494.2528734</c:v>
                </c:pt>
                <c:pt idx="801">
                  <c:v>12076436.781609099</c:v>
                </c:pt>
                <c:pt idx="802">
                  <c:v>12091379.3103447</c:v>
                </c:pt>
                <c:pt idx="803">
                  <c:v>12106321.8390803</c:v>
                </c:pt>
                <c:pt idx="804">
                  <c:v>12121264.367815999</c:v>
                </c:pt>
                <c:pt idx="805">
                  <c:v>12136206.8965516</c:v>
                </c:pt>
                <c:pt idx="806">
                  <c:v>12151149.4252872</c:v>
                </c:pt>
                <c:pt idx="807">
                  <c:v>12166091.954022899</c:v>
                </c:pt>
                <c:pt idx="808">
                  <c:v>12181034.4827585</c:v>
                </c:pt>
                <c:pt idx="809">
                  <c:v>12195977.0114941</c:v>
                </c:pt>
                <c:pt idx="810">
                  <c:v>12210919.540229799</c:v>
                </c:pt>
                <c:pt idx="811">
                  <c:v>12225862.0689654</c:v>
                </c:pt>
                <c:pt idx="812">
                  <c:v>12240804.597701</c:v>
                </c:pt>
                <c:pt idx="813">
                  <c:v>12255747.126436699</c:v>
                </c:pt>
                <c:pt idx="814">
                  <c:v>12270689.6551723</c:v>
                </c:pt>
                <c:pt idx="815">
                  <c:v>12285632.1839079</c:v>
                </c:pt>
                <c:pt idx="816">
                  <c:v>12300574.7126435</c:v>
                </c:pt>
                <c:pt idx="817">
                  <c:v>12315517.2413792</c:v>
                </c:pt>
                <c:pt idx="818">
                  <c:v>12330459.7701148</c:v>
                </c:pt>
                <c:pt idx="819">
                  <c:v>12345402.2988504</c:v>
                </c:pt>
                <c:pt idx="820">
                  <c:v>12360344.8275861</c:v>
                </c:pt>
                <c:pt idx="821">
                  <c:v>12375287.3563217</c:v>
                </c:pt>
                <c:pt idx="822">
                  <c:v>12390229.8850573</c:v>
                </c:pt>
                <c:pt idx="823">
                  <c:v>12405172.413792999</c:v>
                </c:pt>
                <c:pt idx="824">
                  <c:v>12420114.9425286</c:v>
                </c:pt>
                <c:pt idx="825">
                  <c:v>12435057.4712642</c:v>
                </c:pt>
                <c:pt idx="826">
                  <c:v>12449999.999999899</c:v>
                </c:pt>
                <c:pt idx="827">
                  <c:v>12464942.5287355</c:v>
                </c:pt>
                <c:pt idx="828">
                  <c:v>12479885.0574711</c:v>
                </c:pt>
                <c:pt idx="829">
                  <c:v>12494827.586206799</c:v>
                </c:pt>
                <c:pt idx="830">
                  <c:v>12509770.1149424</c:v>
                </c:pt>
                <c:pt idx="831">
                  <c:v>12524712.643678</c:v>
                </c:pt>
                <c:pt idx="832">
                  <c:v>12539655.172413699</c:v>
                </c:pt>
                <c:pt idx="833">
                  <c:v>12554597.7011493</c:v>
                </c:pt>
                <c:pt idx="834">
                  <c:v>12569540.2298849</c:v>
                </c:pt>
                <c:pt idx="835">
                  <c:v>12584482.758620599</c:v>
                </c:pt>
                <c:pt idx="836">
                  <c:v>12599425.2873562</c:v>
                </c:pt>
                <c:pt idx="837">
                  <c:v>12614367.8160918</c:v>
                </c:pt>
                <c:pt idx="838">
                  <c:v>12629310.344827499</c:v>
                </c:pt>
                <c:pt idx="839">
                  <c:v>12644252.8735631</c:v>
                </c:pt>
                <c:pt idx="840">
                  <c:v>12659195.4022987</c:v>
                </c:pt>
                <c:pt idx="841">
                  <c:v>12674137.931034399</c:v>
                </c:pt>
                <c:pt idx="842">
                  <c:v>12689080.45977</c:v>
                </c:pt>
                <c:pt idx="843">
                  <c:v>12704022.9885056</c:v>
                </c:pt>
                <c:pt idx="844">
                  <c:v>12718965.5172412</c:v>
                </c:pt>
                <c:pt idx="845">
                  <c:v>12733908.0459769</c:v>
                </c:pt>
                <c:pt idx="846">
                  <c:v>12748850.5747125</c:v>
                </c:pt>
                <c:pt idx="847">
                  <c:v>12763793.1034481</c:v>
                </c:pt>
                <c:pt idx="848">
                  <c:v>12778735.6321838</c:v>
                </c:pt>
                <c:pt idx="849">
                  <c:v>12793678.1609194</c:v>
                </c:pt>
                <c:pt idx="850">
                  <c:v>12808620.689655</c:v>
                </c:pt>
                <c:pt idx="851">
                  <c:v>12823563.218390699</c:v>
                </c:pt>
                <c:pt idx="852">
                  <c:v>12838505.7471263</c:v>
                </c:pt>
                <c:pt idx="853">
                  <c:v>12853448.2758619</c:v>
                </c:pt>
                <c:pt idx="854">
                  <c:v>12868390.804597599</c:v>
                </c:pt>
                <c:pt idx="855">
                  <c:v>12883333.3333332</c:v>
                </c:pt>
                <c:pt idx="856">
                  <c:v>12898275.8620688</c:v>
                </c:pt>
                <c:pt idx="857">
                  <c:v>12913218.390804499</c:v>
                </c:pt>
                <c:pt idx="858">
                  <c:v>12928160.9195401</c:v>
                </c:pt>
                <c:pt idx="859">
                  <c:v>12943103.4482757</c:v>
                </c:pt>
                <c:pt idx="860">
                  <c:v>12958045.977011399</c:v>
                </c:pt>
                <c:pt idx="861">
                  <c:v>12972988.505747</c:v>
                </c:pt>
                <c:pt idx="862">
                  <c:v>12987931.0344826</c:v>
                </c:pt>
                <c:pt idx="863">
                  <c:v>13002873.563218299</c:v>
                </c:pt>
                <c:pt idx="864">
                  <c:v>13017816.0919539</c:v>
                </c:pt>
                <c:pt idx="865">
                  <c:v>13032758.6206895</c:v>
                </c:pt>
                <c:pt idx="866">
                  <c:v>13047701.149425199</c:v>
                </c:pt>
                <c:pt idx="867">
                  <c:v>13062643.6781608</c:v>
                </c:pt>
                <c:pt idx="868">
                  <c:v>13077586.2068964</c:v>
                </c:pt>
                <c:pt idx="869">
                  <c:v>13092528.735632</c:v>
                </c:pt>
                <c:pt idx="870">
                  <c:v>13107471.2643677</c:v>
                </c:pt>
                <c:pt idx="871">
                  <c:v>13122413.7931033</c:v>
                </c:pt>
                <c:pt idx="872">
                  <c:v>13137356.3218389</c:v>
                </c:pt>
                <c:pt idx="873">
                  <c:v>13152298.8505746</c:v>
                </c:pt>
                <c:pt idx="874">
                  <c:v>13167241.3793102</c:v>
                </c:pt>
                <c:pt idx="875">
                  <c:v>13182183.9080458</c:v>
                </c:pt>
                <c:pt idx="876">
                  <c:v>13197126.4367815</c:v>
                </c:pt>
                <c:pt idx="877">
                  <c:v>13212068.9655171</c:v>
                </c:pt>
                <c:pt idx="878">
                  <c:v>13227011.4942527</c:v>
                </c:pt>
                <c:pt idx="879">
                  <c:v>13241954.022988399</c:v>
                </c:pt>
                <c:pt idx="880">
                  <c:v>13256896.551724</c:v>
                </c:pt>
                <c:pt idx="881">
                  <c:v>13271839.0804596</c:v>
                </c:pt>
                <c:pt idx="882">
                  <c:v>13286781.609195299</c:v>
                </c:pt>
                <c:pt idx="883">
                  <c:v>13301724.1379309</c:v>
                </c:pt>
                <c:pt idx="884">
                  <c:v>13316666.6666665</c:v>
                </c:pt>
                <c:pt idx="885">
                  <c:v>13331609.195402199</c:v>
                </c:pt>
                <c:pt idx="886">
                  <c:v>13346551.7241378</c:v>
                </c:pt>
                <c:pt idx="887">
                  <c:v>13361494.2528734</c:v>
                </c:pt>
                <c:pt idx="888">
                  <c:v>13376436.781609099</c:v>
                </c:pt>
                <c:pt idx="889">
                  <c:v>13391379.3103447</c:v>
                </c:pt>
                <c:pt idx="890">
                  <c:v>13406321.8390803</c:v>
                </c:pt>
                <c:pt idx="891">
                  <c:v>13421264.367815999</c:v>
                </c:pt>
                <c:pt idx="892">
                  <c:v>13436206.8965516</c:v>
                </c:pt>
                <c:pt idx="893">
                  <c:v>13451149.4252872</c:v>
                </c:pt>
                <c:pt idx="894">
                  <c:v>13466091.954022899</c:v>
                </c:pt>
                <c:pt idx="895">
                  <c:v>13481034.4827585</c:v>
                </c:pt>
                <c:pt idx="896">
                  <c:v>13495977.0114941</c:v>
                </c:pt>
                <c:pt idx="897">
                  <c:v>13510919.540229701</c:v>
                </c:pt>
                <c:pt idx="898">
                  <c:v>13525862.0689654</c:v>
                </c:pt>
                <c:pt idx="899">
                  <c:v>13540804.597701</c:v>
                </c:pt>
                <c:pt idx="900">
                  <c:v>13555747.1264366</c:v>
                </c:pt>
                <c:pt idx="901">
                  <c:v>13570689.6551723</c:v>
                </c:pt>
                <c:pt idx="902">
                  <c:v>13585632.1839079</c:v>
                </c:pt>
                <c:pt idx="903">
                  <c:v>13600574.7126435</c:v>
                </c:pt>
                <c:pt idx="904">
                  <c:v>13615517.2413792</c:v>
                </c:pt>
                <c:pt idx="905">
                  <c:v>13630459.7701148</c:v>
                </c:pt>
                <c:pt idx="906">
                  <c:v>13645402.2988504</c:v>
                </c:pt>
                <c:pt idx="907">
                  <c:v>13660344.8275861</c:v>
                </c:pt>
                <c:pt idx="908">
                  <c:v>13675287.3563217</c:v>
                </c:pt>
                <c:pt idx="909">
                  <c:v>13690229.8850573</c:v>
                </c:pt>
                <c:pt idx="910">
                  <c:v>13705172.413792999</c:v>
                </c:pt>
                <c:pt idx="911">
                  <c:v>13720114.9425286</c:v>
                </c:pt>
                <c:pt idx="912">
                  <c:v>13735057.4712642</c:v>
                </c:pt>
                <c:pt idx="913">
                  <c:v>13749999.999999899</c:v>
                </c:pt>
                <c:pt idx="914">
                  <c:v>13764942.5287355</c:v>
                </c:pt>
                <c:pt idx="915">
                  <c:v>13779885.0574711</c:v>
                </c:pt>
                <c:pt idx="916">
                  <c:v>13794827.586206799</c:v>
                </c:pt>
                <c:pt idx="917">
                  <c:v>13809770.1149424</c:v>
                </c:pt>
                <c:pt idx="918">
                  <c:v>13824712.643678</c:v>
                </c:pt>
                <c:pt idx="919">
                  <c:v>13839655.172413699</c:v>
                </c:pt>
                <c:pt idx="920">
                  <c:v>13854597.7011493</c:v>
                </c:pt>
                <c:pt idx="921">
                  <c:v>13869540.2298849</c:v>
                </c:pt>
                <c:pt idx="922">
                  <c:v>13884482.758620501</c:v>
                </c:pt>
                <c:pt idx="923">
                  <c:v>13899425.2873562</c:v>
                </c:pt>
                <c:pt idx="924">
                  <c:v>13914367.8160918</c:v>
                </c:pt>
                <c:pt idx="925">
                  <c:v>13929310.344827401</c:v>
                </c:pt>
                <c:pt idx="926">
                  <c:v>13944252.8735631</c:v>
                </c:pt>
                <c:pt idx="927">
                  <c:v>13959195.4022987</c:v>
                </c:pt>
                <c:pt idx="928">
                  <c:v>13974137.9310343</c:v>
                </c:pt>
                <c:pt idx="929">
                  <c:v>13989080.45977</c:v>
                </c:pt>
                <c:pt idx="930">
                  <c:v>14004022.9885056</c:v>
                </c:pt>
                <c:pt idx="931">
                  <c:v>14018965.5172412</c:v>
                </c:pt>
                <c:pt idx="932">
                  <c:v>14033908.0459769</c:v>
                </c:pt>
                <c:pt idx="933">
                  <c:v>14048850.5747125</c:v>
                </c:pt>
                <c:pt idx="934">
                  <c:v>14063793.1034481</c:v>
                </c:pt>
                <c:pt idx="935">
                  <c:v>14078735.6321838</c:v>
                </c:pt>
                <c:pt idx="936">
                  <c:v>14093678.1609194</c:v>
                </c:pt>
                <c:pt idx="937">
                  <c:v>14108620.689655</c:v>
                </c:pt>
                <c:pt idx="938">
                  <c:v>14123563.218390699</c:v>
                </c:pt>
                <c:pt idx="939">
                  <c:v>14138505.7471263</c:v>
                </c:pt>
                <c:pt idx="940">
                  <c:v>14153448.2758619</c:v>
                </c:pt>
                <c:pt idx="941">
                  <c:v>14168390.804597599</c:v>
                </c:pt>
                <c:pt idx="942">
                  <c:v>14183333.3333332</c:v>
                </c:pt>
                <c:pt idx="943">
                  <c:v>14198275.8620688</c:v>
                </c:pt>
                <c:pt idx="944">
                  <c:v>14213218.390804499</c:v>
                </c:pt>
                <c:pt idx="945">
                  <c:v>14228160.9195401</c:v>
                </c:pt>
                <c:pt idx="946">
                  <c:v>14243103.4482757</c:v>
                </c:pt>
                <c:pt idx="947">
                  <c:v>14258045.977011399</c:v>
                </c:pt>
                <c:pt idx="948">
                  <c:v>14272988.505747</c:v>
                </c:pt>
                <c:pt idx="949">
                  <c:v>14287931.0344826</c:v>
                </c:pt>
                <c:pt idx="950">
                  <c:v>14302873.563218201</c:v>
                </c:pt>
                <c:pt idx="951">
                  <c:v>14317816.0919539</c:v>
                </c:pt>
                <c:pt idx="952">
                  <c:v>14332758.6206895</c:v>
                </c:pt>
                <c:pt idx="953">
                  <c:v>14347701.149425101</c:v>
                </c:pt>
                <c:pt idx="954">
                  <c:v>14362643.6781608</c:v>
                </c:pt>
                <c:pt idx="955">
                  <c:v>14377586.2068964</c:v>
                </c:pt>
                <c:pt idx="956">
                  <c:v>14392528.735632</c:v>
                </c:pt>
                <c:pt idx="957">
                  <c:v>14407471.2643677</c:v>
                </c:pt>
                <c:pt idx="958">
                  <c:v>14422413.7931033</c:v>
                </c:pt>
                <c:pt idx="959">
                  <c:v>14437356.3218389</c:v>
                </c:pt>
                <c:pt idx="960">
                  <c:v>14452298.8505746</c:v>
                </c:pt>
                <c:pt idx="961">
                  <c:v>14467241.3793102</c:v>
                </c:pt>
                <c:pt idx="962">
                  <c:v>14482183.9080458</c:v>
                </c:pt>
                <c:pt idx="963">
                  <c:v>14497126.4367815</c:v>
                </c:pt>
                <c:pt idx="964">
                  <c:v>14512068.9655171</c:v>
                </c:pt>
                <c:pt idx="965">
                  <c:v>14527011.4942527</c:v>
                </c:pt>
                <c:pt idx="966">
                  <c:v>14541954.022988399</c:v>
                </c:pt>
                <c:pt idx="967">
                  <c:v>14556896.551724</c:v>
                </c:pt>
                <c:pt idx="968">
                  <c:v>14571839.0804596</c:v>
                </c:pt>
                <c:pt idx="969">
                  <c:v>14586781.609195299</c:v>
                </c:pt>
                <c:pt idx="970">
                  <c:v>14601724.1379309</c:v>
                </c:pt>
                <c:pt idx="971">
                  <c:v>14616666.6666665</c:v>
                </c:pt>
                <c:pt idx="972">
                  <c:v>14631609.195402199</c:v>
                </c:pt>
                <c:pt idx="973">
                  <c:v>14646551.7241378</c:v>
                </c:pt>
                <c:pt idx="974">
                  <c:v>14661494.2528734</c:v>
                </c:pt>
                <c:pt idx="975">
                  <c:v>14676436.781609001</c:v>
                </c:pt>
                <c:pt idx="976">
                  <c:v>14691379.3103447</c:v>
                </c:pt>
                <c:pt idx="977">
                  <c:v>14706321.8390803</c:v>
                </c:pt>
                <c:pt idx="978">
                  <c:v>14721264.367815901</c:v>
                </c:pt>
                <c:pt idx="979">
                  <c:v>14736206.8965516</c:v>
                </c:pt>
                <c:pt idx="980">
                  <c:v>14751149.4252872</c:v>
                </c:pt>
                <c:pt idx="981">
                  <c:v>14766091.954022801</c:v>
                </c:pt>
                <c:pt idx="982">
                  <c:v>14781034.4827585</c:v>
                </c:pt>
                <c:pt idx="983">
                  <c:v>14795977.0114941</c:v>
                </c:pt>
                <c:pt idx="984">
                  <c:v>14810919.540229701</c:v>
                </c:pt>
                <c:pt idx="985">
                  <c:v>14825862.0689654</c:v>
                </c:pt>
                <c:pt idx="986">
                  <c:v>14840804.597701</c:v>
                </c:pt>
                <c:pt idx="987">
                  <c:v>14855747.1264366</c:v>
                </c:pt>
                <c:pt idx="988">
                  <c:v>14870689.6551723</c:v>
                </c:pt>
                <c:pt idx="989">
                  <c:v>14885632.1839079</c:v>
                </c:pt>
                <c:pt idx="990">
                  <c:v>14900574.7126435</c:v>
                </c:pt>
                <c:pt idx="991">
                  <c:v>14915517.2413792</c:v>
                </c:pt>
                <c:pt idx="992">
                  <c:v>14930459.7701148</c:v>
                </c:pt>
                <c:pt idx="993">
                  <c:v>14945402.2988504</c:v>
                </c:pt>
                <c:pt idx="994">
                  <c:v>14960344.8275861</c:v>
                </c:pt>
                <c:pt idx="995">
                  <c:v>14975287.3563217</c:v>
                </c:pt>
                <c:pt idx="996">
                  <c:v>14990229.8850573</c:v>
                </c:pt>
                <c:pt idx="997">
                  <c:v>15005172.413792999</c:v>
                </c:pt>
                <c:pt idx="998">
                  <c:v>15020114.9425286</c:v>
                </c:pt>
                <c:pt idx="999">
                  <c:v>15035057.4712642</c:v>
                </c:pt>
                <c:pt idx="1000">
                  <c:v>15049999.999999899</c:v>
                </c:pt>
                <c:pt idx="1001">
                  <c:v>15064942.5287355</c:v>
                </c:pt>
                <c:pt idx="1002">
                  <c:v>15079885.0574711</c:v>
                </c:pt>
                <c:pt idx="1003">
                  <c:v>15094827.586206701</c:v>
                </c:pt>
                <c:pt idx="1004">
                  <c:v>15109770.1149424</c:v>
                </c:pt>
                <c:pt idx="1005">
                  <c:v>15124712.643678</c:v>
                </c:pt>
                <c:pt idx="1006">
                  <c:v>15139655.172413601</c:v>
                </c:pt>
                <c:pt idx="1007">
                  <c:v>15154597.7011493</c:v>
                </c:pt>
                <c:pt idx="1008">
                  <c:v>15169540.2298849</c:v>
                </c:pt>
                <c:pt idx="1009">
                  <c:v>15184482.758620501</c:v>
                </c:pt>
                <c:pt idx="1010">
                  <c:v>15199425.2873562</c:v>
                </c:pt>
                <c:pt idx="1011">
                  <c:v>15214367.8160918</c:v>
                </c:pt>
                <c:pt idx="1012">
                  <c:v>15229310.344827401</c:v>
                </c:pt>
                <c:pt idx="1013">
                  <c:v>15244252.8735631</c:v>
                </c:pt>
                <c:pt idx="1014">
                  <c:v>15259195.4022987</c:v>
                </c:pt>
                <c:pt idx="1015">
                  <c:v>15274137.9310343</c:v>
                </c:pt>
                <c:pt idx="1016">
                  <c:v>15289080.45977</c:v>
                </c:pt>
                <c:pt idx="1017">
                  <c:v>15304022.9885056</c:v>
                </c:pt>
                <c:pt idx="1018">
                  <c:v>15318965.5172412</c:v>
                </c:pt>
                <c:pt idx="1019">
                  <c:v>15333908.0459769</c:v>
                </c:pt>
                <c:pt idx="1020">
                  <c:v>15348850.5747125</c:v>
                </c:pt>
                <c:pt idx="1021">
                  <c:v>15363793.1034481</c:v>
                </c:pt>
                <c:pt idx="1022">
                  <c:v>15378735.6321838</c:v>
                </c:pt>
                <c:pt idx="1023">
                  <c:v>15393678.1609194</c:v>
                </c:pt>
                <c:pt idx="1024">
                  <c:v>15408620.689655</c:v>
                </c:pt>
                <c:pt idx="1025">
                  <c:v>15423563.218390699</c:v>
                </c:pt>
                <c:pt idx="1026">
                  <c:v>15438505.7471263</c:v>
                </c:pt>
                <c:pt idx="1027">
                  <c:v>15453448.2758619</c:v>
                </c:pt>
                <c:pt idx="1028">
                  <c:v>15468390.804597501</c:v>
                </c:pt>
                <c:pt idx="1029">
                  <c:v>15483333.3333332</c:v>
                </c:pt>
                <c:pt idx="1030">
                  <c:v>15498275.8620688</c:v>
                </c:pt>
                <c:pt idx="1031">
                  <c:v>15513218.390804401</c:v>
                </c:pt>
                <c:pt idx="1032">
                  <c:v>15528160.9195401</c:v>
                </c:pt>
                <c:pt idx="1033">
                  <c:v>15543103.4482757</c:v>
                </c:pt>
                <c:pt idx="1034">
                  <c:v>15558045.977011301</c:v>
                </c:pt>
                <c:pt idx="1035">
                  <c:v>15572988.505747</c:v>
                </c:pt>
                <c:pt idx="1036">
                  <c:v>15587931.0344826</c:v>
                </c:pt>
                <c:pt idx="1037">
                  <c:v>15602873.563218201</c:v>
                </c:pt>
                <c:pt idx="1038">
                  <c:v>15617816.0919539</c:v>
                </c:pt>
                <c:pt idx="1039">
                  <c:v>15632758.6206895</c:v>
                </c:pt>
                <c:pt idx="1040">
                  <c:v>15647701.149425101</c:v>
                </c:pt>
                <c:pt idx="1041">
                  <c:v>15662643.6781608</c:v>
                </c:pt>
                <c:pt idx="1042">
                  <c:v>15677586.2068964</c:v>
                </c:pt>
                <c:pt idx="1043">
                  <c:v>15692528.735632</c:v>
                </c:pt>
                <c:pt idx="1044">
                  <c:v>15707471.2643677</c:v>
                </c:pt>
                <c:pt idx="1045">
                  <c:v>15722413.7931033</c:v>
                </c:pt>
                <c:pt idx="1046">
                  <c:v>15737356.3218389</c:v>
                </c:pt>
                <c:pt idx="1047">
                  <c:v>15752298.8505746</c:v>
                </c:pt>
                <c:pt idx="1048">
                  <c:v>15767241.3793102</c:v>
                </c:pt>
                <c:pt idx="1049">
                  <c:v>15782183.9080458</c:v>
                </c:pt>
                <c:pt idx="1050">
                  <c:v>15797126.4367815</c:v>
                </c:pt>
                <c:pt idx="1051">
                  <c:v>15812068.9655171</c:v>
                </c:pt>
                <c:pt idx="1052">
                  <c:v>15827011.4942527</c:v>
                </c:pt>
                <c:pt idx="1053">
                  <c:v>15841954.022988399</c:v>
                </c:pt>
                <c:pt idx="1054">
                  <c:v>15856896.551724</c:v>
                </c:pt>
                <c:pt idx="1055">
                  <c:v>15871839.0804596</c:v>
                </c:pt>
                <c:pt idx="1056">
                  <c:v>15886781.609195201</c:v>
                </c:pt>
                <c:pt idx="1057">
                  <c:v>15901724.1379309</c:v>
                </c:pt>
                <c:pt idx="1058">
                  <c:v>15916666.6666665</c:v>
                </c:pt>
                <c:pt idx="1059">
                  <c:v>15931609.195402101</c:v>
                </c:pt>
                <c:pt idx="1060">
                  <c:v>15946551.7241378</c:v>
                </c:pt>
                <c:pt idx="1061">
                  <c:v>15961494.2528734</c:v>
                </c:pt>
                <c:pt idx="1062">
                  <c:v>15976436.781609001</c:v>
                </c:pt>
                <c:pt idx="1063">
                  <c:v>15991379.3103447</c:v>
                </c:pt>
                <c:pt idx="1064">
                  <c:v>16006321.8390803</c:v>
                </c:pt>
                <c:pt idx="1065">
                  <c:v>16021264.367815901</c:v>
                </c:pt>
                <c:pt idx="1066">
                  <c:v>16036206.8965516</c:v>
                </c:pt>
                <c:pt idx="1067">
                  <c:v>16051149.4252872</c:v>
                </c:pt>
                <c:pt idx="1068">
                  <c:v>16066091.954022801</c:v>
                </c:pt>
                <c:pt idx="1069">
                  <c:v>16081034.4827585</c:v>
                </c:pt>
                <c:pt idx="1070">
                  <c:v>16095977.0114941</c:v>
                </c:pt>
                <c:pt idx="1071">
                  <c:v>16110919.540229701</c:v>
                </c:pt>
                <c:pt idx="1072">
                  <c:v>16125862.0689654</c:v>
                </c:pt>
                <c:pt idx="1073">
                  <c:v>16140804.597701</c:v>
                </c:pt>
                <c:pt idx="1074">
                  <c:v>16155747.1264366</c:v>
                </c:pt>
                <c:pt idx="1075">
                  <c:v>16170689.6551723</c:v>
                </c:pt>
                <c:pt idx="1076">
                  <c:v>16185632.1839079</c:v>
                </c:pt>
                <c:pt idx="1077">
                  <c:v>16200574.7126435</c:v>
                </c:pt>
                <c:pt idx="1078">
                  <c:v>16215517.2413792</c:v>
                </c:pt>
                <c:pt idx="1079">
                  <c:v>16230459.7701148</c:v>
                </c:pt>
                <c:pt idx="1080">
                  <c:v>16245402.2988504</c:v>
                </c:pt>
                <c:pt idx="1081">
                  <c:v>16260344.8275861</c:v>
                </c:pt>
                <c:pt idx="1082">
                  <c:v>16275287.3563217</c:v>
                </c:pt>
                <c:pt idx="1083">
                  <c:v>16290229.8850573</c:v>
                </c:pt>
                <c:pt idx="1084">
                  <c:v>16305172.413792901</c:v>
                </c:pt>
                <c:pt idx="1085">
                  <c:v>16320114.9425286</c:v>
                </c:pt>
                <c:pt idx="1086">
                  <c:v>16335057.4712642</c:v>
                </c:pt>
                <c:pt idx="1087">
                  <c:v>16349999.999999801</c:v>
                </c:pt>
                <c:pt idx="1088">
                  <c:v>16364942.5287355</c:v>
                </c:pt>
                <c:pt idx="1089">
                  <c:v>16379885.0574711</c:v>
                </c:pt>
                <c:pt idx="1090">
                  <c:v>16394827.586206701</c:v>
                </c:pt>
                <c:pt idx="1091">
                  <c:v>16409770.1149424</c:v>
                </c:pt>
                <c:pt idx="1092">
                  <c:v>16424712.643678</c:v>
                </c:pt>
                <c:pt idx="1093">
                  <c:v>16439655.172413601</c:v>
                </c:pt>
                <c:pt idx="1094">
                  <c:v>16454597.7011493</c:v>
                </c:pt>
                <c:pt idx="1095">
                  <c:v>16469540.2298849</c:v>
                </c:pt>
                <c:pt idx="1096">
                  <c:v>16484482.758620501</c:v>
                </c:pt>
                <c:pt idx="1097">
                  <c:v>16499425.2873562</c:v>
                </c:pt>
                <c:pt idx="1098">
                  <c:v>16514367.8160918</c:v>
                </c:pt>
                <c:pt idx="1099">
                  <c:v>16529310.344827401</c:v>
                </c:pt>
                <c:pt idx="1100">
                  <c:v>16544252.8735631</c:v>
                </c:pt>
                <c:pt idx="1101">
                  <c:v>16559195.4022987</c:v>
                </c:pt>
                <c:pt idx="1102">
                  <c:v>16574137.9310343</c:v>
                </c:pt>
                <c:pt idx="1103">
                  <c:v>16589080.45977</c:v>
                </c:pt>
                <c:pt idx="1104">
                  <c:v>16604022.9885056</c:v>
                </c:pt>
                <c:pt idx="1105">
                  <c:v>16618965.5172412</c:v>
                </c:pt>
                <c:pt idx="1106">
                  <c:v>16633908.0459769</c:v>
                </c:pt>
                <c:pt idx="1107">
                  <c:v>16648850.5747125</c:v>
                </c:pt>
                <c:pt idx="1108">
                  <c:v>16663793.1034481</c:v>
                </c:pt>
                <c:pt idx="1109">
                  <c:v>16678735.632183701</c:v>
                </c:pt>
                <c:pt idx="1110">
                  <c:v>16693678.1609194</c:v>
                </c:pt>
                <c:pt idx="1111">
                  <c:v>16708620.689655</c:v>
                </c:pt>
                <c:pt idx="1112">
                  <c:v>16723563.218390601</c:v>
                </c:pt>
                <c:pt idx="1113">
                  <c:v>16738505.7471263</c:v>
                </c:pt>
                <c:pt idx="1114">
                  <c:v>16753448.2758619</c:v>
                </c:pt>
                <c:pt idx="1115">
                  <c:v>16768390.804597501</c:v>
                </c:pt>
                <c:pt idx="1116">
                  <c:v>16783333.333333202</c:v>
                </c:pt>
                <c:pt idx="1117">
                  <c:v>16798275.862068798</c:v>
                </c:pt>
                <c:pt idx="1118">
                  <c:v>16813218.390804399</c:v>
                </c:pt>
                <c:pt idx="1119">
                  <c:v>16828160.9195401</c:v>
                </c:pt>
                <c:pt idx="1120">
                  <c:v>16843103.4482757</c:v>
                </c:pt>
                <c:pt idx="1121">
                  <c:v>16858045.977011301</c:v>
                </c:pt>
                <c:pt idx="1122">
                  <c:v>16872988.505747002</c:v>
                </c:pt>
                <c:pt idx="1123">
                  <c:v>16887931.034482598</c:v>
                </c:pt>
                <c:pt idx="1124">
                  <c:v>16902873.563218199</c:v>
                </c:pt>
                <c:pt idx="1125">
                  <c:v>16917816.0919539</c:v>
                </c:pt>
                <c:pt idx="1126">
                  <c:v>16932758.6206895</c:v>
                </c:pt>
                <c:pt idx="1127">
                  <c:v>16947701.149425101</c:v>
                </c:pt>
                <c:pt idx="1128">
                  <c:v>16962643.678160802</c:v>
                </c:pt>
                <c:pt idx="1129">
                  <c:v>16977586.206896398</c:v>
                </c:pt>
                <c:pt idx="1130">
                  <c:v>16992528.735631999</c:v>
                </c:pt>
                <c:pt idx="1131">
                  <c:v>17007471.2643677</c:v>
                </c:pt>
                <c:pt idx="1132">
                  <c:v>17022413.7931033</c:v>
                </c:pt>
                <c:pt idx="1133">
                  <c:v>17037356.321839001</c:v>
                </c:pt>
                <c:pt idx="1134">
                  <c:v>17052298.850574601</c:v>
                </c:pt>
                <c:pt idx="1135">
                  <c:v>17067241.379310202</c:v>
                </c:pt>
                <c:pt idx="1136">
                  <c:v>17082183.908045899</c:v>
                </c:pt>
                <c:pt idx="1137">
                  <c:v>17097126.4367815</c:v>
                </c:pt>
                <c:pt idx="1138">
                  <c:v>17112068.9655171</c:v>
                </c:pt>
                <c:pt idx="1139">
                  <c:v>17127011.494252801</c:v>
                </c:pt>
                <c:pt idx="1140">
                  <c:v>17141954.022988401</c:v>
                </c:pt>
                <c:pt idx="1141">
                  <c:v>17156896.551724002</c:v>
                </c:pt>
                <c:pt idx="1142">
                  <c:v>17171839.080459699</c:v>
                </c:pt>
                <c:pt idx="1143">
                  <c:v>17186781.609195299</c:v>
                </c:pt>
                <c:pt idx="1144">
                  <c:v>17201724.1379309</c:v>
                </c:pt>
                <c:pt idx="1145">
                  <c:v>17216666.666666601</c:v>
                </c:pt>
                <c:pt idx="1146">
                  <c:v>17231609.195402201</c:v>
                </c:pt>
                <c:pt idx="1147">
                  <c:v>17246551.724137802</c:v>
                </c:pt>
                <c:pt idx="1148">
                  <c:v>17261494.252873499</c:v>
                </c:pt>
                <c:pt idx="1149">
                  <c:v>17276436.781609099</c:v>
                </c:pt>
                <c:pt idx="1150">
                  <c:v>17291379.3103447</c:v>
                </c:pt>
                <c:pt idx="1151">
                  <c:v>17306321.839080401</c:v>
                </c:pt>
                <c:pt idx="1152">
                  <c:v>17321264.367816001</c:v>
                </c:pt>
                <c:pt idx="1153">
                  <c:v>17336206.896551602</c:v>
                </c:pt>
                <c:pt idx="1154">
                  <c:v>17351149.425287299</c:v>
                </c:pt>
                <c:pt idx="1155">
                  <c:v>17366091.954022899</c:v>
                </c:pt>
                <c:pt idx="1156">
                  <c:v>17381034.4827585</c:v>
                </c:pt>
                <c:pt idx="1157">
                  <c:v>17395977.011494201</c:v>
                </c:pt>
                <c:pt idx="1158">
                  <c:v>17410919.540229801</c:v>
                </c:pt>
                <c:pt idx="1159">
                  <c:v>17425862.068965402</c:v>
                </c:pt>
                <c:pt idx="1160">
                  <c:v>17440804.597701099</c:v>
                </c:pt>
                <c:pt idx="1161">
                  <c:v>17455747.126436699</c:v>
                </c:pt>
                <c:pt idx="1162">
                  <c:v>17470689.6551723</c:v>
                </c:pt>
                <c:pt idx="1163">
                  <c:v>17485632.183908001</c:v>
                </c:pt>
                <c:pt idx="1164">
                  <c:v>17500574.712643601</c:v>
                </c:pt>
                <c:pt idx="1165">
                  <c:v>17515517.241379201</c:v>
                </c:pt>
                <c:pt idx="1166">
                  <c:v>17530459.770114899</c:v>
                </c:pt>
                <c:pt idx="1167">
                  <c:v>17545402.298850499</c:v>
                </c:pt>
                <c:pt idx="1168">
                  <c:v>17560344.8275861</c:v>
                </c:pt>
                <c:pt idx="1169">
                  <c:v>17575287.356321801</c:v>
                </c:pt>
                <c:pt idx="1170">
                  <c:v>17590229.885057401</c:v>
                </c:pt>
                <c:pt idx="1171">
                  <c:v>17605172.413793001</c:v>
                </c:pt>
                <c:pt idx="1172">
                  <c:v>17620114.942528699</c:v>
                </c:pt>
                <c:pt idx="1173">
                  <c:v>17635057.471264299</c:v>
                </c:pt>
                <c:pt idx="1174">
                  <c:v>17649999.999999899</c:v>
                </c:pt>
                <c:pt idx="1175">
                  <c:v>17664942.5287356</c:v>
                </c:pt>
                <c:pt idx="1176">
                  <c:v>17679885.057471201</c:v>
                </c:pt>
                <c:pt idx="1177">
                  <c:v>17694827.586206801</c:v>
                </c:pt>
                <c:pt idx="1178">
                  <c:v>17709770.114942499</c:v>
                </c:pt>
                <c:pt idx="1179">
                  <c:v>17724712.643678099</c:v>
                </c:pt>
                <c:pt idx="1180">
                  <c:v>17739655.172413699</c:v>
                </c:pt>
                <c:pt idx="1181">
                  <c:v>17754597.7011494</c:v>
                </c:pt>
                <c:pt idx="1182">
                  <c:v>17769540.229885001</c:v>
                </c:pt>
                <c:pt idx="1183">
                  <c:v>17784482.758620601</c:v>
                </c:pt>
                <c:pt idx="1184">
                  <c:v>17799425.287356298</c:v>
                </c:pt>
                <c:pt idx="1185">
                  <c:v>17814367.816091899</c:v>
                </c:pt>
                <c:pt idx="1186">
                  <c:v>17829310.3448276</c:v>
                </c:pt>
                <c:pt idx="1187">
                  <c:v>17844252.8735632</c:v>
                </c:pt>
                <c:pt idx="1188">
                  <c:v>17859195.402298801</c:v>
                </c:pt>
                <c:pt idx="1189">
                  <c:v>17874137.931034502</c:v>
                </c:pt>
                <c:pt idx="1190">
                  <c:v>17889080.459770098</c:v>
                </c:pt>
                <c:pt idx="1191">
                  <c:v>17904022.988505699</c:v>
                </c:pt>
                <c:pt idx="1192">
                  <c:v>17918965.5172414</c:v>
                </c:pt>
                <c:pt idx="1193">
                  <c:v>17933908.045977</c:v>
                </c:pt>
                <c:pt idx="1194">
                  <c:v>17948850.574712601</c:v>
                </c:pt>
                <c:pt idx="1195">
                  <c:v>17963793.103448302</c:v>
                </c:pt>
                <c:pt idx="1196">
                  <c:v>17978735.632183898</c:v>
                </c:pt>
                <c:pt idx="1197">
                  <c:v>17993678.160919499</c:v>
                </c:pt>
                <c:pt idx="1198">
                  <c:v>18008620.6896552</c:v>
                </c:pt>
                <c:pt idx="1199">
                  <c:v>18023563.2183908</c:v>
                </c:pt>
                <c:pt idx="1200">
                  <c:v>18038505.7471264</c:v>
                </c:pt>
                <c:pt idx="1201">
                  <c:v>18053448.275862101</c:v>
                </c:pt>
                <c:pt idx="1202">
                  <c:v>18068390.804597698</c:v>
                </c:pt>
                <c:pt idx="1203">
                  <c:v>18083333.333333299</c:v>
                </c:pt>
                <c:pt idx="1204">
                  <c:v>18098275.862069</c:v>
                </c:pt>
                <c:pt idx="1205">
                  <c:v>18113218.3908046</c:v>
                </c:pt>
                <c:pt idx="1206">
                  <c:v>18128160.9195402</c:v>
                </c:pt>
                <c:pt idx="1207">
                  <c:v>18143103.448275901</c:v>
                </c:pt>
                <c:pt idx="1208">
                  <c:v>18158045.977011502</c:v>
                </c:pt>
                <c:pt idx="1209">
                  <c:v>18172988.505747098</c:v>
                </c:pt>
                <c:pt idx="1210">
                  <c:v>18187931.034482799</c:v>
                </c:pt>
                <c:pt idx="1211">
                  <c:v>18202873.5632184</c:v>
                </c:pt>
                <c:pt idx="1212">
                  <c:v>18217816.091954</c:v>
                </c:pt>
                <c:pt idx="1213">
                  <c:v>18232758.620689701</c:v>
                </c:pt>
                <c:pt idx="1214">
                  <c:v>18247701.149425302</c:v>
                </c:pt>
                <c:pt idx="1215">
                  <c:v>18262643.678160898</c:v>
                </c:pt>
                <c:pt idx="1216">
                  <c:v>18277586.206896599</c:v>
                </c:pt>
                <c:pt idx="1217">
                  <c:v>18292528.7356322</c:v>
                </c:pt>
                <c:pt idx="1218">
                  <c:v>18307471.2643678</c:v>
                </c:pt>
                <c:pt idx="1219">
                  <c:v>18322413.793103501</c:v>
                </c:pt>
                <c:pt idx="1220">
                  <c:v>18337356.321839102</c:v>
                </c:pt>
                <c:pt idx="1221">
                  <c:v>18352298.850574698</c:v>
                </c:pt>
                <c:pt idx="1222">
                  <c:v>18367241.379310399</c:v>
                </c:pt>
                <c:pt idx="1223">
                  <c:v>18382183.908046</c:v>
                </c:pt>
                <c:pt idx="1224">
                  <c:v>18397126.4367816</c:v>
                </c:pt>
                <c:pt idx="1225">
                  <c:v>18412068.965517301</c:v>
                </c:pt>
                <c:pt idx="1226">
                  <c:v>18427011.494252902</c:v>
                </c:pt>
                <c:pt idx="1227">
                  <c:v>18441954.022988498</c:v>
                </c:pt>
                <c:pt idx="1228">
                  <c:v>18456896.551724199</c:v>
                </c:pt>
                <c:pt idx="1229">
                  <c:v>18471839.0804598</c:v>
                </c:pt>
                <c:pt idx="1230">
                  <c:v>18486781.6091954</c:v>
                </c:pt>
                <c:pt idx="1231">
                  <c:v>18501724.137931101</c:v>
                </c:pt>
                <c:pt idx="1232">
                  <c:v>18516666.666666701</c:v>
                </c:pt>
                <c:pt idx="1233">
                  <c:v>18531609.195402302</c:v>
                </c:pt>
                <c:pt idx="1234">
                  <c:v>18546551.724137999</c:v>
                </c:pt>
                <c:pt idx="1235">
                  <c:v>18561494.2528736</c:v>
                </c:pt>
                <c:pt idx="1236">
                  <c:v>18576436.7816092</c:v>
                </c:pt>
                <c:pt idx="1237">
                  <c:v>18591379.310344901</c:v>
                </c:pt>
                <c:pt idx="1238">
                  <c:v>18606321.839080501</c:v>
                </c:pt>
                <c:pt idx="1239">
                  <c:v>18621264.367816102</c:v>
                </c:pt>
                <c:pt idx="1240">
                  <c:v>18636206.896551799</c:v>
                </c:pt>
                <c:pt idx="1241">
                  <c:v>18651149.425287399</c:v>
                </c:pt>
                <c:pt idx="1242">
                  <c:v>18666091.9540231</c:v>
                </c:pt>
                <c:pt idx="1243">
                  <c:v>18681034.482758701</c:v>
                </c:pt>
                <c:pt idx="1244">
                  <c:v>18695977.011494301</c:v>
                </c:pt>
                <c:pt idx="1245">
                  <c:v>18710919.540229999</c:v>
                </c:pt>
                <c:pt idx="1246">
                  <c:v>18725862.068965599</c:v>
                </c:pt>
                <c:pt idx="1247">
                  <c:v>18740804.597701199</c:v>
                </c:pt>
                <c:pt idx="1248">
                  <c:v>18755747.1264369</c:v>
                </c:pt>
                <c:pt idx="1249">
                  <c:v>18770689.655172501</c:v>
                </c:pt>
                <c:pt idx="1250">
                  <c:v>18785632.183908101</c:v>
                </c:pt>
                <c:pt idx="1251">
                  <c:v>18800574.712643798</c:v>
                </c:pt>
                <c:pt idx="1252">
                  <c:v>18815517.241379399</c:v>
                </c:pt>
                <c:pt idx="1253">
                  <c:v>18830459.770114999</c:v>
                </c:pt>
                <c:pt idx="1254">
                  <c:v>18845402.2988507</c:v>
                </c:pt>
                <c:pt idx="1255">
                  <c:v>18860344.827586301</c:v>
                </c:pt>
                <c:pt idx="1256">
                  <c:v>18875287.356321901</c:v>
                </c:pt>
                <c:pt idx="1257">
                  <c:v>18890229.885057598</c:v>
                </c:pt>
                <c:pt idx="1258">
                  <c:v>18905172.413793199</c:v>
                </c:pt>
                <c:pt idx="1259">
                  <c:v>18920114.942528799</c:v>
                </c:pt>
                <c:pt idx="1260">
                  <c:v>18935057.4712645</c:v>
                </c:pt>
                <c:pt idx="1261">
                  <c:v>18950000.000000101</c:v>
                </c:pt>
                <c:pt idx="1262">
                  <c:v>18964942.528735701</c:v>
                </c:pt>
                <c:pt idx="1263">
                  <c:v>18979885.057471398</c:v>
                </c:pt>
                <c:pt idx="1264">
                  <c:v>18994827.586206999</c:v>
                </c:pt>
                <c:pt idx="1265">
                  <c:v>19009770.114942599</c:v>
                </c:pt>
                <c:pt idx="1266">
                  <c:v>19024712.6436783</c:v>
                </c:pt>
                <c:pt idx="1267">
                  <c:v>19039655.1724139</c:v>
                </c:pt>
                <c:pt idx="1268">
                  <c:v>19054597.701149501</c:v>
                </c:pt>
                <c:pt idx="1269">
                  <c:v>19069540.229885198</c:v>
                </c:pt>
                <c:pt idx="1270">
                  <c:v>19084482.758620799</c:v>
                </c:pt>
                <c:pt idx="1271">
                  <c:v>19099425.287356399</c:v>
                </c:pt>
                <c:pt idx="1272">
                  <c:v>19114367.8160921</c:v>
                </c:pt>
                <c:pt idx="1273">
                  <c:v>19129310.3448277</c:v>
                </c:pt>
                <c:pt idx="1274">
                  <c:v>19144252.873563301</c:v>
                </c:pt>
                <c:pt idx="1275">
                  <c:v>19159195.402299002</c:v>
                </c:pt>
                <c:pt idx="1276">
                  <c:v>19174137.931034598</c:v>
                </c:pt>
                <c:pt idx="1277">
                  <c:v>19189080.459770199</c:v>
                </c:pt>
                <c:pt idx="1278">
                  <c:v>19204022.9885059</c:v>
                </c:pt>
                <c:pt idx="1279">
                  <c:v>19218965.5172415</c:v>
                </c:pt>
                <c:pt idx="1280">
                  <c:v>19233908.045977101</c:v>
                </c:pt>
                <c:pt idx="1281">
                  <c:v>19248850.574712802</c:v>
                </c:pt>
                <c:pt idx="1282">
                  <c:v>19263793.103448398</c:v>
                </c:pt>
                <c:pt idx="1283">
                  <c:v>19278735.632183999</c:v>
                </c:pt>
                <c:pt idx="1284">
                  <c:v>19293678.1609197</c:v>
                </c:pt>
                <c:pt idx="1285">
                  <c:v>19308620.6896553</c:v>
                </c:pt>
                <c:pt idx="1286">
                  <c:v>19323563.218390901</c:v>
                </c:pt>
                <c:pt idx="1287">
                  <c:v>19338505.747126602</c:v>
                </c:pt>
                <c:pt idx="1288">
                  <c:v>19353448.275862198</c:v>
                </c:pt>
                <c:pt idx="1289">
                  <c:v>19368390.804597799</c:v>
                </c:pt>
                <c:pt idx="1290">
                  <c:v>19383333.3333335</c:v>
                </c:pt>
                <c:pt idx="1291">
                  <c:v>19398275.8620691</c:v>
                </c:pt>
                <c:pt idx="1292">
                  <c:v>19413218.390804701</c:v>
                </c:pt>
                <c:pt idx="1293">
                  <c:v>19428160.919540402</c:v>
                </c:pt>
                <c:pt idx="1294">
                  <c:v>19443103.448275998</c:v>
                </c:pt>
                <c:pt idx="1295">
                  <c:v>19458045.977011599</c:v>
                </c:pt>
                <c:pt idx="1296">
                  <c:v>19472988.5057473</c:v>
                </c:pt>
                <c:pt idx="1297">
                  <c:v>19487931.0344829</c:v>
                </c:pt>
                <c:pt idx="1298">
                  <c:v>19502873.563218601</c:v>
                </c:pt>
                <c:pt idx="1299">
                  <c:v>19517816.091954201</c:v>
                </c:pt>
                <c:pt idx="1300">
                  <c:v>19532758.620689798</c:v>
                </c:pt>
                <c:pt idx="1301">
                  <c:v>19547701.149425499</c:v>
                </c:pt>
                <c:pt idx="1302">
                  <c:v>19562643.6781611</c:v>
                </c:pt>
                <c:pt idx="1303">
                  <c:v>19577586.2068967</c:v>
                </c:pt>
                <c:pt idx="1304">
                  <c:v>19592528.735632401</c:v>
                </c:pt>
                <c:pt idx="1305">
                  <c:v>19607471.264368001</c:v>
                </c:pt>
                <c:pt idx="1306">
                  <c:v>19622413.793103602</c:v>
                </c:pt>
                <c:pt idx="1307">
                  <c:v>19637356.321839299</c:v>
                </c:pt>
                <c:pt idx="1308">
                  <c:v>19652298.850574899</c:v>
                </c:pt>
                <c:pt idx="1309">
                  <c:v>19667241.3793105</c:v>
                </c:pt>
                <c:pt idx="1310">
                  <c:v>19682183.908046201</c:v>
                </c:pt>
                <c:pt idx="1311">
                  <c:v>19697126.436781801</c:v>
                </c:pt>
                <c:pt idx="1312">
                  <c:v>19712068.965517402</c:v>
                </c:pt>
                <c:pt idx="1313">
                  <c:v>19727011.494253099</c:v>
                </c:pt>
                <c:pt idx="1314">
                  <c:v>19741954.022988699</c:v>
                </c:pt>
                <c:pt idx="1315">
                  <c:v>19756896.5517243</c:v>
                </c:pt>
                <c:pt idx="1316">
                  <c:v>19771839.080460001</c:v>
                </c:pt>
                <c:pt idx="1317">
                  <c:v>19786781.609195601</c:v>
                </c:pt>
                <c:pt idx="1318">
                  <c:v>19801724.137931202</c:v>
                </c:pt>
                <c:pt idx="1319">
                  <c:v>19816666.666666899</c:v>
                </c:pt>
                <c:pt idx="1320">
                  <c:v>19831609.195402499</c:v>
                </c:pt>
                <c:pt idx="1321">
                  <c:v>19846551.7241381</c:v>
                </c:pt>
                <c:pt idx="1322">
                  <c:v>19861494.252873801</c:v>
                </c:pt>
                <c:pt idx="1323">
                  <c:v>19876436.781609401</c:v>
                </c:pt>
                <c:pt idx="1324">
                  <c:v>19891379.310345002</c:v>
                </c:pt>
                <c:pt idx="1325">
                  <c:v>19906321.839080699</c:v>
                </c:pt>
                <c:pt idx="1326">
                  <c:v>19921264.367816299</c:v>
                </c:pt>
                <c:pt idx="1327">
                  <c:v>19936206.8965519</c:v>
                </c:pt>
                <c:pt idx="1328">
                  <c:v>19951149.425287601</c:v>
                </c:pt>
                <c:pt idx="1329">
                  <c:v>19966091.954023201</c:v>
                </c:pt>
                <c:pt idx="1330">
                  <c:v>19981034.482758801</c:v>
                </c:pt>
                <c:pt idx="1331">
                  <c:v>19995977.011494499</c:v>
                </c:pt>
                <c:pt idx="1332">
                  <c:v>20010919.540230099</c:v>
                </c:pt>
                <c:pt idx="1333">
                  <c:v>20025862.0689657</c:v>
                </c:pt>
                <c:pt idx="1334">
                  <c:v>20040804.597701401</c:v>
                </c:pt>
                <c:pt idx="1335">
                  <c:v>20055747.126437001</c:v>
                </c:pt>
                <c:pt idx="1336">
                  <c:v>20070689.655172601</c:v>
                </c:pt>
                <c:pt idx="1337">
                  <c:v>20085632.183908299</c:v>
                </c:pt>
                <c:pt idx="1338">
                  <c:v>20100574.712643899</c:v>
                </c:pt>
                <c:pt idx="1339">
                  <c:v>20115517.241379499</c:v>
                </c:pt>
                <c:pt idx="1340">
                  <c:v>20130459.7701152</c:v>
                </c:pt>
                <c:pt idx="1341">
                  <c:v>20145402.298850801</c:v>
                </c:pt>
                <c:pt idx="1342">
                  <c:v>20160344.827586401</c:v>
                </c:pt>
                <c:pt idx="1343">
                  <c:v>20175287.356322099</c:v>
                </c:pt>
                <c:pt idx="1344">
                  <c:v>20190229.885057699</c:v>
                </c:pt>
                <c:pt idx="1345">
                  <c:v>20205172.413793299</c:v>
                </c:pt>
                <c:pt idx="1346">
                  <c:v>20220114.942529</c:v>
                </c:pt>
                <c:pt idx="1347">
                  <c:v>20235057.471264601</c:v>
                </c:pt>
                <c:pt idx="1348">
                  <c:v>20250000.000000201</c:v>
                </c:pt>
                <c:pt idx="1349">
                  <c:v>20264942.528735898</c:v>
                </c:pt>
                <c:pt idx="1350">
                  <c:v>20279885.057471499</c:v>
                </c:pt>
                <c:pt idx="1351">
                  <c:v>20294827.5862072</c:v>
                </c:pt>
                <c:pt idx="1352">
                  <c:v>20309770.1149428</c:v>
                </c:pt>
                <c:pt idx="1353">
                  <c:v>20324712.643678401</c:v>
                </c:pt>
                <c:pt idx="1354">
                  <c:v>20339655.172414102</c:v>
                </c:pt>
                <c:pt idx="1355">
                  <c:v>20354597.701149698</c:v>
                </c:pt>
                <c:pt idx="1356">
                  <c:v>20369540.229885299</c:v>
                </c:pt>
                <c:pt idx="1357">
                  <c:v>20384482.758621</c:v>
                </c:pt>
                <c:pt idx="1358">
                  <c:v>20399425.2873566</c:v>
                </c:pt>
                <c:pt idx="1359">
                  <c:v>20414367.816092201</c:v>
                </c:pt>
                <c:pt idx="1360">
                  <c:v>20429310.344827902</c:v>
                </c:pt>
                <c:pt idx="1361">
                  <c:v>20444252.873563498</c:v>
                </c:pt>
                <c:pt idx="1362">
                  <c:v>20459195.402299099</c:v>
                </c:pt>
                <c:pt idx="1363">
                  <c:v>20474137.9310348</c:v>
                </c:pt>
                <c:pt idx="1364">
                  <c:v>20489080.4597704</c:v>
                </c:pt>
                <c:pt idx="1365">
                  <c:v>20504022.988506</c:v>
                </c:pt>
                <c:pt idx="1366">
                  <c:v>20518965.517241701</c:v>
                </c:pt>
                <c:pt idx="1367">
                  <c:v>20533908.045977298</c:v>
                </c:pt>
                <c:pt idx="1368">
                  <c:v>20548850.574712899</c:v>
                </c:pt>
                <c:pt idx="1369">
                  <c:v>20563793.1034486</c:v>
                </c:pt>
                <c:pt idx="1370">
                  <c:v>20578735.6321842</c:v>
                </c:pt>
                <c:pt idx="1371">
                  <c:v>20593678.1609198</c:v>
                </c:pt>
                <c:pt idx="1372">
                  <c:v>20608620.689655501</c:v>
                </c:pt>
                <c:pt idx="1373">
                  <c:v>20623563.218391102</c:v>
                </c:pt>
                <c:pt idx="1374">
                  <c:v>20638505.747126698</c:v>
                </c:pt>
                <c:pt idx="1375">
                  <c:v>20653448.275862399</c:v>
                </c:pt>
                <c:pt idx="1376">
                  <c:v>20668390.804598</c:v>
                </c:pt>
                <c:pt idx="1377">
                  <c:v>20683333.3333336</c:v>
                </c:pt>
                <c:pt idx="1378">
                  <c:v>20698275.862069301</c:v>
                </c:pt>
                <c:pt idx="1379">
                  <c:v>20713218.390804902</c:v>
                </c:pt>
                <c:pt idx="1380">
                  <c:v>20728160.919540498</c:v>
                </c:pt>
                <c:pt idx="1381">
                  <c:v>20743103.448276199</c:v>
                </c:pt>
                <c:pt idx="1382">
                  <c:v>20758045.9770118</c:v>
                </c:pt>
                <c:pt idx="1383">
                  <c:v>20772988.5057474</c:v>
                </c:pt>
                <c:pt idx="1384">
                  <c:v>20787931.034483101</c:v>
                </c:pt>
                <c:pt idx="1385">
                  <c:v>20802873.563218702</c:v>
                </c:pt>
                <c:pt idx="1386">
                  <c:v>20817816.091954298</c:v>
                </c:pt>
                <c:pt idx="1387">
                  <c:v>20832758.620689999</c:v>
                </c:pt>
                <c:pt idx="1388">
                  <c:v>20847701.1494256</c:v>
                </c:pt>
                <c:pt idx="1389">
                  <c:v>20862643.6781612</c:v>
                </c:pt>
                <c:pt idx="1390">
                  <c:v>20877586.206896901</c:v>
                </c:pt>
                <c:pt idx="1391">
                  <c:v>20892528.735632502</c:v>
                </c:pt>
                <c:pt idx="1392">
                  <c:v>20907471.264368098</c:v>
                </c:pt>
                <c:pt idx="1393">
                  <c:v>20922413.793103799</c:v>
                </c:pt>
                <c:pt idx="1394">
                  <c:v>20937356.3218394</c:v>
                </c:pt>
                <c:pt idx="1395">
                  <c:v>20952298.850575</c:v>
                </c:pt>
                <c:pt idx="1396">
                  <c:v>20967241.379310701</c:v>
                </c:pt>
                <c:pt idx="1397">
                  <c:v>20982183.908046301</c:v>
                </c:pt>
                <c:pt idx="1398">
                  <c:v>20997126.436781898</c:v>
                </c:pt>
                <c:pt idx="1399">
                  <c:v>21012068.965517599</c:v>
                </c:pt>
                <c:pt idx="1400">
                  <c:v>21027011.4942532</c:v>
                </c:pt>
                <c:pt idx="1401">
                  <c:v>21041954.0229888</c:v>
                </c:pt>
                <c:pt idx="1402">
                  <c:v>21056896.551724501</c:v>
                </c:pt>
                <c:pt idx="1403">
                  <c:v>21071839.080460101</c:v>
                </c:pt>
                <c:pt idx="1404">
                  <c:v>21086781.609195702</c:v>
                </c:pt>
                <c:pt idx="1405">
                  <c:v>21101724.137931399</c:v>
                </c:pt>
                <c:pt idx="1406">
                  <c:v>21116666.666666999</c:v>
                </c:pt>
                <c:pt idx="1407">
                  <c:v>21131609.1954027</c:v>
                </c:pt>
                <c:pt idx="1408">
                  <c:v>21146551.724138301</c:v>
                </c:pt>
                <c:pt idx="1409">
                  <c:v>21161494.252873901</c:v>
                </c:pt>
                <c:pt idx="1410">
                  <c:v>21176436.781609599</c:v>
                </c:pt>
                <c:pt idx="1411">
                  <c:v>21191379.310345199</c:v>
                </c:pt>
                <c:pt idx="1412">
                  <c:v>21206321.839080799</c:v>
                </c:pt>
                <c:pt idx="1413">
                  <c:v>21221264.3678165</c:v>
                </c:pt>
                <c:pt idx="1414">
                  <c:v>21236206.896552101</c:v>
                </c:pt>
                <c:pt idx="1415">
                  <c:v>21251149.425287701</c:v>
                </c:pt>
                <c:pt idx="1416">
                  <c:v>21266091.954023398</c:v>
                </c:pt>
                <c:pt idx="1417">
                  <c:v>21281034.482758999</c:v>
                </c:pt>
                <c:pt idx="1418">
                  <c:v>21295977.011494599</c:v>
                </c:pt>
                <c:pt idx="1419">
                  <c:v>21310919.5402303</c:v>
                </c:pt>
                <c:pt idx="1420">
                  <c:v>21325862.068965901</c:v>
                </c:pt>
                <c:pt idx="1421">
                  <c:v>21340804.597701501</c:v>
                </c:pt>
                <c:pt idx="1422">
                  <c:v>21355747.126437198</c:v>
                </c:pt>
                <c:pt idx="1423">
                  <c:v>21370689.655172799</c:v>
                </c:pt>
                <c:pt idx="1424">
                  <c:v>21385632.183908399</c:v>
                </c:pt>
                <c:pt idx="1425">
                  <c:v>21400574.7126441</c:v>
                </c:pt>
                <c:pt idx="1426">
                  <c:v>21415517.241379701</c:v>
                </c:pt>
                <c:pt idx="1427">
                  <c:v>21430459.770115301</c:v>
                </c:pt>
                <c:pt idx="1428">
                  <c:v>21445402.298850998</c:v>
                </c:pt>
                <c:pt idx="1429">
                  <c:v>21460344.827586599</c:v>
                </c:pt>
                <c:pt idx="1430">
                  <c:v>21475287.356322199</c:v>
                </c:pt>
                <c:pt idx="1431">
                  <c:v>21490229.8850579</c:v>
                </c:pt>
                <c:pt idx="1432">
                  <c:v>21505172.413793501</c:v>
                </c:pt>
                <c:pt idx="1433">
                  <c:v>21520114.942529101</c:v>
                </c:pt>
                <c:pt idx="1434">
                  <c:v>21535057.471264798</c:v>
                </c:pt>
                <c:pt idx="1435">
                  <c:v>21550000.000000399</c:v>
                </c:pt>
                <c:pt idx="1436">
                  <c:v>21564942.528735999</c:v>
                </c:pt>
                <c:pt idx="1437">
                  <c:v>21579885.0574717</c:v>
                </c:pt>
                <c:pt idx="1438">
                  <c:v>21594827.5862073</c:v>
                </c:pt>
                <c:pt idx="1439">
                  <c:v>21609770.114942901</c:v>
                </c:pt>
                <c:pt idx="1440">
                  <c:v>21624712.643678602</c:v>
                </c:pt>
                <c:pt idx="1441">
                  <c:v>21639655.172414199</c:v>
                </c:pt>
                <c:pt idx="1442">
                  <c:v>21654597.701149799</c:v>
                </c:pt>
                <c:pt idx="1443">
                  <c:v>21669540.2298855</c:v>
                </c:pt>
                <c:pt idx="1444">
                  <c:v>21684482.7586211</c:v>
                </c:pt>
                <c:pt idx="1445">
                  <c:v>21699425.287356701</c:v>
                </c:pt>
                <c:pt idx="1446">
                  <c:v>21714367.816092402</c:v>
                </c:pt>
                <c:pt idx="1447">
                  <c:v>21729310.344827998</c:v>
                </c:pt>
                <c:pt idx="1448">
                  <c:v>21744252.873563599</c:v>
                </c:pt>
                <c:pt idx="1449">
                  <c:v>21759195.4022993</c:v>
                </c:pt>
                <c:pt idx="1450">
                  <c:v>21774137.9310349</c:v>
                </c:pt>
                <c:pt idx="1451">
                  <c:v>21789080.459770501</c:v>
                </c:pt>
                <c:pt idx="1452">
                  <c:v>21804022.988506202</c:v>
                </c:pt>
                <c:pt idx="1453">
                  <c:v>21818965.517241798</c:v>
                </c:pt>
                <c:pt idx="1454">
                  <c:v>21833908.045977399</c:v>
                </c:pt>
                <c:pt idx="1455">
                  <c:v>21848850.5747131</c:v>
                </c:pt>
                <c:pt idx="1456">
                  <c:v>21863793.1034487</c:v>
                </c:pt>
                <c:pt idx="1457">
                  <c:v>21878735.632184301</c:v>
                </c:pt>
                <c:pt idx="1458">
                  <c:v>21893678.160920002</c:v>
                </c:pt>
                <c:pt idx="1459">
                  <c:v>21908620.689655598</c:v>
                </c:pt>
                <c:pt idx="1460">
                  <c:v>21923563.218391199</c:v>
                </c:pt>
                <c:pt idx="1461">
                  <c:v>21938505.7471269</c:v>
                </c:pt>
                <c:pt idx="1462">
                  <c:v>21953448.2758625</c:v>
                </c:pt>
                <c:pt idx="1463">
                  <c:v>21968390.804598201</c:v>
                </c:pt>
                <c:pt idx="1464">
                  <c:v>21983333.333333801</c:v>
                </c:pt>
                <c:pt idx="1465">
                  <c:v>21998275.862069398</c:v>
                </c:pt>
                <c:pt idx="1466">
                  <c:v>22013218.390805099</c:v>
                </c:pt>
                <c:pt idx="1467">
                  <c:v>22028160.9195407</c:v>
                </c:pt>
                <c:pt idx="1468">
                  <c:v>22043103.4482763</c:v>
                </c:pt>
                <c:pt idx="1469">
                  <c:v>22058045.977012001</c:v>
                </c:pt>
                <c:pt idx="1470">
                  <c:v>22072988.505747601</c:v>
                </c:pt>
                <c:pt idx="1471">
                  <c:v>22087931.034483202</c:v>
                </c:pt>
                <c:pt idx="1472">
                  <c:v>22102873.563218899</c:v>
                </c:pt>
                <c:pt idx="1473">
                  <c:v>22117816.091954499</c:v>
                </c:pt>
                <c:pt idx="1474">
                  <c:v>22132758.6206901</c:v>
                </c:pt>
                <c:pt idx="1475">
                  <c:v>22147701.149425801</c:v>
                </c:pt>
                <c:pt idx="1476">
                  <c:v>22162643.678161401</c:v>
                </c:pt>
                <c:pt idx="1477">
                  <c:v>22177586.206897002</c:v>
                </c:pt>
                <c:pt idx="1478">
                  <c:v>22192528.735632699</c:v>
                </c:pt>
                <c:pt idx="1479">
                  <c:v>22207471.264368299</c:v>
                </c:pt>
                <c:pt idx="1480">
                  <c:v>22222413.7931039</c:v>
                </c:pt>
                <c:pt idx="1481">
                  <c:v>22237356.321839601</c:v>
                </c:pt>
                <c:pt idx="1482">
                  <c:v>22252298.850575201</c:v>
                </c:pt>
                <c:pt idx="1483">
                  <c:v>22267241.379310802</c:v>
                </c:pt>
                <c:pt idx="1484">
                  <c:v>22282183.908046499</c:v>
                </c:pt>
                <c:pt idx="1485">
                  <c:v>22297126.436782099</c:v>
                </c:pt>
                <c:pt idx="1486">
                  <c:v>22312068.9655177</c:v>
                </c:pt>
                <c:pt idx="1487">
                  <c:v>22327011.494253401</c:v>
                </c:pt>
                <c:pt idx="1488">
                  <c:v>22341954.022989001</c:v>
                </c:pt>
                <c:pt idx="1489">
                  <c:v>22356896.551724602</c:v>
                </c:pt>
                <c:pt idx="1490">
                  <c:v>22371839.080460299</c:v>
                </c:pt>
                <c:pt idx="1491">
                  <c:v>22386781.609195899</c:v>
                </c:pt>
                <c:pt idx="1492">
                  <c:v>22401724.1379315</c:v>
                </c:pt>
                <c:pt idx="1493">
                  <c:v>22416666.666667201</c:v>
                </c:pt>
                <c:pt idx="1494">
                  <c:v>22431609.195402801</c:v>
                </c:pt>
                <c:pt idx="1495">
                  <c:v>22446551.724138401</c:v>
                </c:pt>
                <c:pt idx="1496">
                  <c:v>22461494.252874099</c:v>
                </c:pt>
                <c:pt idx="1497">
                  <c:v>22476436.781609699</c:v>
                </c:pt>
                <c:pt idx="1498">
                  <c:v>22491379.3103453</c:v>
                </c:pt>
                <c:pt idx="1499">
                  <c:v>22506321.839081001</c:v>
                </c:pt>
                <c:pt idx="1500">
                  <c:v>22521264.367816601</c:v>
                </c:pt>
                <c:pt idx="1501">
                  <c:v>22536206.896552201</c:v>
                </c:pt>
                <c:pt idx="1502">
                  <c:v>22551149.425287899</c:v>
                </c:pt>
                <c:pt idx="1503">
                  <c:v>22566091.954023499</c:v>
                </c:pt>
                <c:pt idx="1504">
                  <c:v>22581034.482759099</c:v>
                </c:pt>
                <c:pt idx="1505">
                  <c:v>22595977.0114948</c:v>
                </c:pt>
                <c:pt idx="1506">
                  <c:v>22610919.540230401</c:v>
                </c:pt>
                <c:pt idx="1507">
                  <c:v>22625862.068966001</c:v>
                </c:pt>
                <c:pt idx="1508">
                  <c:v>22640804.597701699</c:v>
                </c:pt>
                <c:pt idx="1509">
                  <c:v>22655747.126437299</c:v>
                </c:pt>
                <c:pt idx="1510">
                  <c:v>22670689.655172899</c:v>
                </c:pt>
                <c:pt idx="1511">
                  <c:v>22685632.1839086</c:v>
                </c:pt>
                <c:pt idx="1512">
                  <c:v>22700574.712644201</c:v>
                </c:pt>
                <c:pt idx="1513">
                  <c:v>22715517.241379801</c:v>
                </c:pt>
                <c:pt idx="1514">
                  <c:v>22730459.770115498</c:v>
                </c:pt>
                <c:pt idx="1515">
                  <c:v>22745402.298851099</c:v>
                </c:pt>
                <c:pt idx="1516">
                  <c:v>22760344.8275868</c:v>
                </c:pt>
                <c:pt idx="1517">
                  <c:v>22775287.3563224</c:v>
                </c:pt>
                <c:pt idx="1518">
                  <c:v>22790229.885058001</c:v>
                </c:pt>
                <c:pt idx="1519">
                  <c:v>22805172.413793702</c:v>
                </c:pt>
                <c:pt idx="1520">
                  <c:v>22820114.942529298</c:v>
                </c:pt>
                <c:pt idx="1521">
                  <c:v>22835057.471264899</c:v>
                </c:pt>
                <c:pt idx="1522">
                  <c:v>22850000.0000006</c:v>
                </c:pt>
                <c:pt idx="1523">
                  <c:v>22864942.5287362</c:v>
                </c:pt>
                <c:pt idx="1524">
                  <c:v>22879885.057471801</c:v>
                </c:pt>
                <c:pt idx="1525">
                  <c:v>22894827.586207502</c:v>
                </c:pt>
                <c:pt idx="1526">
                  <c:v>22909770.114943098</c:v>
                </c:pt>
                <c:pt idx="1527">
                  <c:v>22924712.643678699</c:v>
                </c:pt>
                <c:pt idx="1528">
                  <c:v>22939655.1724144</c:v>
                </c:pt>
                <c:pt idx="1529">
                  <c:v>22954597.70115</c:v>
                </c:pt>
                <c:pt idx="1530">
                  <c:v>22969540.229885601</c:v>
                </c:pt>
                <c:pt idx="1531">
                  <c:v>22984482.758621302</c:v>
                </c:pt>
                <c:pt idx="1532">
                  <c:v>22999425.287356898</c:v>
                </c:pt>
                <c:pt idx="1533">
                  <c:v>23014367.816092499</c:v>
                </c:pt>
                <c:pt idx="1534">
                  <c:v>23029310.3448282</c:v>
                </c:pt>
                <c:pt idx="1535">
                  <c:v>23044252.8735638</c:v>
                </c:pt>
                <c:pt idx="1536">
                  <c:v>23059195.4022994</c:v>
                </c:pt>
                <c:pt idx="1537">
                  <c:v>23074137.931035101</c:v>
                </c:pt>
                <c:pt idx="1538">
                  <c:v>23089080.459770702</c:v>
                </c:pt>
                <c:pt idx="1539">
                  <c:v>23104022.988506299</c:v>
                </c:pt>
                <c:pt idx="1540">
                  <c:v>23118965.517242</c:v>
                </c:pt>
                <c:pt idx="1541">
                  <c:v>23133908.0459776</c:v>
                </c:pt>
                <c:pt idx="1542">
                  <c:v>23148850.5747132</c:v>
                </c:pt>
                <c:pt idx="1543">
                  <c:v>23163793.103448901</c:v>
                </c:pt>
                <c:pt idx="1544">
                  <c:v>23178735.632184502</c:v>
                </c:pt>
                <c:pt idx="1545">
                  <c:v>23193678.160920098</c:v>
                </c:pt>
                <c:pt idx="1546">
                  <c:v>23208620.689655799</c:v>
                </c:pt>
                <c:pt idx="1547">
                  <c:v>23223563.2183914</c:v>
                </c:pt>
                <c:pt idx="1548">
                  <c:v>23238505.747127</c:v>
                </c:pt>
                <c:pt idx="1549">
                  <c:v>23253448.275862701</c:v>
                </c:pt>
                <c:pt idx="1550">
                  <c:v>23268390.804598302</c:v>
                </c:pt>
                <c:pt idx="1551">
                  <c:v>23283333.333333898</c:v>
                </c:pt>
                <c:pt idx="1552">
                  <c:v>23298275.862069599</c:v>
                </c:pt>
                <c:pt idx="1553">
                  <c:v>23313218.3908052</c:v>
                </c:pt>
                <c:pt idx="1554">
                  <c:v>23328160.9195408</c:v>
                </c:pt>
                <c:pt idx="1555">
                  <c:v>23343103.448276501</c:v>
                </c:pt>
                <c:pt idx="1556">
                  <c:v>23358045.977012102</c:v>
                </c:pt>
                <c:pt idx="1557">
                  <c:v>23372988.505747698</c:v>
                </c:pt>
                <c:pt idx="1558">
                  <c:v>23387931.034483399</c:v>
                </c:pt>
                <c:pt idx="1559">
                  <c:v>23402873.563219</c:v>
                </c:pt>
                <c:pt idx="1560">
                  <c:v>23417816.0919546</c:v>
                </c:pt>
                <c:pt idx="1561">
                  <c:v>23432758.620690301</c:v>
                </c:pt>
                <c:pt idx="1562">
                  <c:v>23447701.149425901</c:v>
                </c:pt>
                <c:pt idx="1563">
                  <c:v>23462643.678161498</c:v>
                </c:pt>
                <c:pt idx="1564">
                  <c:v>23477586.206897199</c:v>
                </c:pt>
                <c:pt idx="1565">
                  <c:v>23492528.7356328</c:v>
                </c:pt>
                <c:pt idx="1566">
                  <c:v>23507471.2643684</c:v>
                </c:pt>
                <c:pt idx="1567">
                  <c:v>23522413.793104101</c:v>
                </c:pt>
                <c:pt idx="1568">
                  <c:v>23537356.321839701</c:v>
                </c:pt>
                <c:pt idx="1569">
                  <c:v>23552298.850575302</c:v>
                </c:pt>
                <c:pt idx="1570">
                  <c:v>23567241.379310999</c:v>
                </c:pt>
                <c:pt idx="1571">
                  <c:v>23582183.908046599</c:v>
                </c:pt>
                <c:pt idx="1572">
                  <c:v>23597126.4367823</c:v>
                </c:pt>
                <c:pt idx="1573">
                  <c:v>23612068.965517901</c:v>
                </c:pt>
                <c:pt idx="1574">
                  <c:v>23627011.494253501</c:v>
                </c:pt>
                <c:pt idx="1575">
                  <c:v>23641954.022989199</c:v>
                </c:pt>
                <c:pt idx="1576">
                  <c:v>23656896.551724799</c:v>
                </c:pt>
                <c:pt idx="1577">
                  <c:v>23671839.080460399</c:v>
                </c:pt>
                <c:pt idx="1578">
                  <c:v>23686781.6091961</c:v>
                </c:pt>
                <c:pt idx="1579">
                  <c:v>23701724.137931701</c:v>
                </c:pt>
                <c:pt idx="1580">
                  <c:v>23716666.666667301</c:v>
                </c:pt>
                <c:pt idx="1581">
                  <c:v>23731609.195402998</c:v>
                </c:pt>
                <c:pt idx="1582">
                  <c:v>23746551.724138599</c:v>
                </c:pt>
                <c:pt idx="1583">
                  <c:v>23761494.252874199</c:v>
                </c:pt>
                <c:pt idx="1584">
                  <c:v>23776436.7816099</c:v>
                </c:pt>
                <c:pt idx="1585">
                  <c:v>23791379.310345501</c:v>
                </c:pt>
                <c:pt idx="1586">
                  <c:v>23806321.839081101</c:v>
                </c:pt>
                <c:pt idx="1587">
                  <c:v>23821264.367816798</c:v>
                </c:pt>
                <c:pt idx="1588">
                  <c:v>23836206.896552399</c:v>
                </c:pt>
                <c:pt idx="1589">
                  <c:v>23851149.425287999</c:v>
                </c:pt>
                <c:pt idx="1590">
                  <c:v>23866091.9540237</c:v>
                </c:pt>
                <c:pt idx="1591">
                  <c:v>23881034.482759301</c:v>
                </c:pt>
                <c:pt idx="1592">
                  <c:v>23895977.011494901</c:v>
                </c:pt>
                <c:pt idx="1593">
                  <c:v>23910919.540230598</c:v>
                </c:pt>
                <c:pt idx="1594">
                  <c:v>23925862.068966199</c:v>
                </c:pt>
                <c:pt idx="1595">
                  <c:v>23940804.597701799</c:v>
                </c:pt>
                <c:pt idx="1596">
                  <c:v>23955747.1264375</c:v>
                </c:pt>
                <c:pt idx="1597">
                  <c:v>23970689.655173101</c:v>
                </c:pt>
                <c:pt idx="1598">
                  <c:v>23985632.183908701</c:v>
                </c:pt>
                <c:pt idx="1599">
                  <c:v>24000574.712644398</c:v>
                </c:pt>
                <c:pt idx="1600">
                  <c:v>24015517.241379999</c:v>
                </c:pt>
                <c:pt idx="1601">
                  <c:v>24030459.770115599</c:v>
                </c:pt>
                <c:pt idx="1602">
                  <c:v>24045402.2988513</c:v>
                </c:pt>
                <c:pt idx="1603">
                  <c:v>24060344.8275869</c:v>
                </c:pt>
                <c:pt idx="1604">
                  <c:v>24075287.356322501</c:v>
                </c:pt>
                <c:pt idx="1605">
                  <c:v>24090229.885058202</c:v>
                </c:pt>
                <c:pt idx="1606">
                  <c:v>24105172.413793799</c:v>
                </c:pt>
                <c:pt idx="1607">
                  <c:v>24120114.942529399</c:v>
                </c:pt>
                <c:pt idx="1608">
                  <c:v>24135057.4712651</c:v>
                </c:pt>
                <c:pt idx="1609">
                  <c:v>24150000.0000007</c:v>
                </c:pt>
                <c:pt idx="1610">
                  <c:v>24164942.528736301</c:v>
                </c:pt>
                <c:pt idx="1611">
                  <c:v>24179885.057472002</c:v>
                </c:pt>
                <c:pt idx="1612">
                  <c:v>24194827.586207598</c:v>
                </c:pt>
                <c:pt idx="1613">
                  <c:v>24209770.114943199</c:v>
                </c:pt>
                <c:pt idx="1614">
                  <c:v>24224712.6436789</c:v>
                </c:pt>
                <c:pt idx="1615">
                  <c:v>24239655.1724145</c:v>
                </c:pt>
                <c:pt idx="1616">
                  <c:v>24254597.701150101</c:v>
                </c:pt>
                <c:pt idx="1617">
                  <c:v>24269540.229885802</c:v>
                </c:pt>
                <c:pt idx="1618">
                  <c:v>24284482.758621398</c:v>
                </c:pt>
                <c:pt idx="1619">
                  <c:v>24299425.287356999</c:v>
                </c:pt>
                <c:pt idx="1620">
                  <c:v>24314367.8160927</c:v>
                </c:pt>
                <c:pt idx="1621">
                  <c:v>24329310.3448283</c:v>
                </c:pt>
                <c:pt idx="1622">
                  <c:v>24344252.873563901</c:v>
                </c:pt>
                <c:pt idx="1623">
                  <c:v>24359195.402299602</c:v>
                </c:pt>
                <c:pt idx="1624">
                  <c:v>24374137.931035198</c:v>
                </c:pt>
                <c:pt idx="1625">
                  <c:v>24389080.459770799</c:v>
                </c:pt>
                <c:pt idx="1626">
                  <c:v>24404022.9885065</c:v>
                </c:pt>
                <c:pt idx="1627">
                  <c:v>24418965.5172421</c:v>
                </c:pt>
                <c:pt idx="1628">
                  <c:v>24433908.045977801</c:v>
                </c:pt>
                <c:pt idx="1629">
                  <c:v>24448850.574713401</c:v>
                </c:pt>
                <c:pt idx="1630">
                  <c:v>24463793.103448998</c:v>
                </c:pt>
                <c:pt idx="1631">
                  <c:v>24478735.632184699</c:v>
                </c:pt>
                <c:pt idx="1632">
                  <c:v>24493678.1609203</c:v>
                </c:pt>
                <c:pt idx="1633">
                  <c:v>24508620.6896559</c:v>
                </c:pt>
                <c:pt idx="1634">
                  <c:v>24523563.218391601</c:v>
                </c:pt>
                <c:pt idx="1635">
                  <c:v>24538505.747127201</c:v>
                </c:pt>
                <c:pt idx="1636">
                  <c:v>24553448.275862802</c:v>
                </c:pt>
                <c:pt idx="1637">
                  <c:v>24568390.804598499</c:v>
                </c:pt>
                <c:pt idx="1638">
                  <c:v>24583333.3333341</c:v>
                </c:pt>
                <c:pt idx="1639">
                  <c:v>24598275.8620697</c:v>
                </c:pt>
                <c:pt idx="1640">
                  <c:v>24613218.390805401</c:v>
                </c:pt>
                <c:pt idx="1641">
                  <c:v>24628160.919541001</c:v>
                </c:pt>
                <c:pt idx="1642">
                  <c:v>24643103.448276602</c:v>
                </c:pt>
                <c:pt idx="1643">
                  <c:v>24658045.977012299</c:v>
                </c:pt>
                <c:pt idx="1644">
                  <c:v>24672988.505747899</c:v>
                </c:pt>
                <c:pt idx="1645">
                  <c:v>24687931.0344835</c:v>
                </c:pt>
                <c:pt idx="1646">
                  <c:v>24702873.563219201</c:v>
                </c:pt>
                <c:pt idx="1647">
                  <c:v>24717816.091954801</c:v>
                </c:pt>
                <c:pt idx="1648">
                  <c:v>24732758.620690402</c:v>
                </c:pt>
                <c:pt idx="1649">
                  <c:v>24747701.149426099</c:v>
                </c:pt>
                <c:pt idx="1650">
                  <c:v>24762643.678161699</c:v>
                </c:pt>
                <c:pt idx="1651">
                  <c:v>24777586.2068973</c:v>
                </c:pt>
                <c:pt idx="1652">
                  <c:v>24792528.735633001</c:v>
                </c:pt>
                <c:pt idx="1653">
                  <c:v>24807471.264368601</c:v>
                </c:pt>
                <c:pt idx="1654">
                  <c:v>24822413.793104202</c:v>
                </c:pt>
                <c:pt idx="1655">
                  <c:v>24837356.321839899</c:v>
                </c:pt>
                <c:pt idx="1656">
                  <c:v>24852298.850575499</c:v>
                </c:pt>
                <c:pt idx="1657">
                  <c:v>24867241.3793111</c:v>
                </c:pt>
                <c:pt idx="1658">
                  <c:v>24882183.908046801</c:v>
                </c:pt>
                <c:pt idx="1659">
                  <c:v>24897126.436782401</c:v>
                </c:pt>
                <c:pt idx="1660">
                  <c:v>24912068.965518001</c:v>
                </c:pt>
                <c:pt idx="1661">
                  <c:v>24927011.494253699</c:v>
                </c:pt>
                <c:pt idx="1662">
                  <c:v>24941954.022989299</c:v>
                </c:pt>
                <c:pt idx="1663">
                  <c:v>24956896.5517249</c:v>
                </c:pt>
                <c:pt idx="1664">
                  <c:v>24971839.080460601</c:v>
                </c:pt>
                <c:pt idx="1665">
                  <c:v>24986781.609196201</c:v>
                </c:pt>
                <c:pt idx="1666">
                  <c:v>25001724.137931801</c:v>
                </c:pt>
                <c:pt idx="1667">
                  <c:v>25016666.666667499</c:v>
                </c:pt>
                <c:pt idx="1668">
                  <c:v>25031609.195403099</c:v>
                </c:pt>
                <c:pt idx="1669">
                  <c:v>25046551.724138699</c:v>
                </c:pt>
                <c:pt idx="1670">
                  <c:v>25061494.2528744</c:v>
                </c:pt>
                <c:pt idx="1671">
                  <c:v>25076436.781610001</c:v>
                </c:pt>
                <c:pt idx="1672">
                  <c:v>25091379.310345601</c:v>
                </c:pt>
                <c:pt idx="1673">
                  <c:v>25106321.839081299</c:v>
                </c:pt>
                <c:pt idx="1674">
                  <c:v>25121264.367816899</c:v>
                </c:pt>
                <c:pt idx="1675">
                  <c:v>25136206.896552499</c:v>
                </c:pt>
                <c:pt idx="1676">
                  <c:v>25151149.4252882</c:v>
                </c:pt>
                <c:pt idx="1677">
                  <c:v>25166091.954023801</c:v>
                </c:pt>
                <c:pt idx="1678">
                  <c:v>25181034.482759401</c:v>
                </c:pt>
                <c:pt idx="1679">
                  <c:v>25195977.011495098</c:v>
                </c:pt>
                <c:pt idx="1680">
                  <c:v>25210919.540230699</c:v>
                </c:pt>
                <c:pt idx="1681">
                  <c:v>25225862.0689664</c:v>
                </c:pt>
                <c:pt idx="1682">
                  <c:v>25240804.597702</c:v>
                </c:pt>
                <c:pt idx="1683">
                  <c:v>25255747.126437601</c:v>
                </c:pt>
                <c:pt idx="1684">
                  <c:v>25270689.655173302</c:v>
                </c:pt>
                <c:pt idx="1685">
                  <c:v>25285632.183908898</c:v>
                </c:pt>
                <c:pt idx="1686">
                  <c:v>25300574.712644499</c:v>
                </c:pt>
                <c:pt idx="1687">
                  <c:v>25315517.2413802</c:v>
                </c:pt>
                <c:pt idx="1688">
                  <c:v>25330459.7701158</c:v>
                </c:pt>
                <c:pt idx="1689">
                  <c:v>25345402.298851401</c:v>
                </c:pt>
                <c:pt idx="1690">
                  <c:v>25360344.827587102</c:v>
                </c:pt>
                <c:pt idx="1691">
                  <c:v>25375287.356322698</c:v>
                </c:pt>
                <c:pt idx="1692">
                  <c:v>25390229.885058299</c:v>
                </c:pt>
                <c:pt idx="1693">
                  <c:v>25405172.413794</c:v>
                </c:pt>
                <c:pt idx="1694">
                  <c:v>25420114.9425296</c:v>
                </c:pt>
                <c:pt idx="1695">
                  <c:v>25435057.471265201</c:v>
                </c:pt>
                <c:pt idx="1696">
                  <c:v>25450000.000000902</c:v>
                </c:pt>
                <c:pt idx="1697">
                  <c:v>25464942.528736498</c:v>
                </c:pt>
                <c:pt idx="1698">
                  <c:v>25479885.057472099</c:v>
                </c:pt>
                <c:pt idx="1699">
                  <c:v>25494827.5862078</c:v>
                </c:pt>
                <c:pt idx="1700">
                  <c:v>25509770.1149434</c:v>
                </c:pt>
                <c:pt idx="1701">
                  <c:v>25524712.643679</c:v>
                </c:pt>
                <c:pt idx="1702">
                  <c:v>25539655.172414701</c:v>
                </c:pt>
                <c:pt idx="1703">
                  <c:v>25554597.701150302</c:v>
                </c:pt>
                <c:pt idx="1704">
                  <c:v>25569540.229885899</c:v>
                </c:pt>
                <c:pt idx="1705">
                  <c:v>25584482.7586216</c:v>
                </c:pt>
                <c:pt idx="1706">
                  <c:v>25599425.2873572</c:v>
                </c:pt>
                <c:pt idx="1707">
                  <c:v>25614367.8160928</c:v>
                </c:pt>
                <c:pt idx="1708">
                  <c:v>25629310.344828501</c:v>
                </c:pt>
                <c:pt idx="1709">
                  <c:v>25644252.873564102</c:v>
                </c:pt>
                <c:pt idx="1710">
                  <c:v>25659195.402299698</c:v>
                </c:pt>
                <c:pt idx="1711">
                  <c:v>25674137.931035399</c:v>
                </c:pt>
                <c:pt idx="1712">
                  <c:v>25689080.459771</c:v>
                </c:pt>
                <c:pt idx="1713">
                  <c:v>25704022.9885066</c:v>
                </c:pt>
                <c:pt idx="1714">
                  <c:v>25718965.517242301</c:v>
                </c:pt>
                <c:pt idx="1715">
                  <c:v>25733908.045977902</c:v>
                </c:pt>
                <c:pt idx="1716">
                  <c:v>25748850.574713498</c:v>
                </c:pt>
                <c:pt idx="1717">
                  <c:v>25763793.103449199</c:v>
                </c:pt>
                <c:pt idx="1718">
                  <c:v>25778735.6321848</c:v>
                </c:pt>
                <c:pt idx="1719">
                  <c:v>25793678.1609204</c:v>
                </c:pt>
                <c:pt idx="1720">
                  <c:v>25808620.689656101</c:v>
                </c:pt>
                <c:pt idx="1721">
                  <c:v>25823563.218391702</c:v>
                </c:pt>
                <c:pt idx="1722">
                  <c:v>25838505.747127298</c:v>
                </c:pt>
                <c:pt idx="1723">
                  <c:v>25853448.275862999</c:v>
                </c:pt>
                <c:pt idx="1724">
                  <c:v>25868390.8045986</c:v>
                </c:pt>
                <c:pt idx="1725">
                  <c:v>25883333.3333342</c:v>
                </c:pt>
                <c:pt idx="1726">
                  <c:v>25898275.862069901</c:v>
                </c:pt>
                <c:pt idx="1727">
                  <c:v>25913218.390805501</c:v>
                </c:pt>
                <c:pt idx="1728">
                  <c:v>25928160.919541098</c:v>
                </c:pt>
                <c:pt idx="1729">
                  <c:v>25943103.448276799</c:v>
                </c:pt>
                <c:pt idx="1730">
                  <c:v>25958045.9770124</c:v>
                </c:pt>
                <c:pt idx="1731">
                  <c:v>25972988.505748</c:v>
                </c:pt>
                <c:pt idx="1732">
                  <c:v>25987931.034483701</c:v>
                </c:pt>
                <c:pt idx="1733">
                  <c:v>26002873.563219301</c:v>
                </c:pt>
                <c:pt idx="1734">
                  <c:v>26017816.091954902</c:v>
                </c:pt>
                <c:pt idx="1735">
                  <c:v>26032758.620690599</c:v>
                </c:pt>
                <c:pt idx="1736">
                  <c:v>26047701.149426199</c:v>
                </c:pt>
                <c:pt idx="1737">
                  <c:v>26062643.6781619</c:v>
                </c:pt>
                <c:pt idx="1738">
                  <c:v>26077586.206897501</c:v>
                </c:pt>
                <c:pt idx="1739">
                  <c:v>26092528.735633101</c:v>
                </c:pt>
                <c:pt idx="1740">
                  <c:v>26107471.264368799</c:v>
                </c:pt>
                <c:pt idx="1741">
                  <c:v>26122413.793104399</c:v>
                </c:pt>
                <c:pt idx="1742">
                  <c:v>26137356.321839999</c:v>
                </c:pt>
                <c:pt idx="1743">
                  <c:v>26152298.8505757</c:v>
                </c:pt>
                <c:pt idx="1744">
                  <c:v>26167241.379311301</c:v>
                </c:pt>
                <c:pt idx="1745">
                  <c:v>26182183.908046901</c:v>
                </c:pt>
                <c:pt idx="1746">
                  <c:v>26197126.436782598</c:v>
                </c:pt>
                <c:pt idx="1747">
                  <c:v>26212068.965518199</c:v>
                </c:pt>
                <c:pt idx="1748">
                  <c:v>26227011.494253799</c:v>
                </c:pt>
                <c:pt idx="1749">
                  <c:v>26241954.0229895</c:v>
                </c:pt>
                <c:pt idx="1750">
                  <c:v>26256896.551725101</c:v>
                </c:pt>
                <c:pt idx="1751">
                  <c:v>26271839.080460701</c:v>
                </c:pt>
                <c:pt idx="1752">
                  <c:v>26286781.609196398</c:v>
                </c:pt>
                <c:pt idx="1753">
                  <c:v>26301724.137931999</c:v>
                </c:pt>
                <c:pt idx="1754">
                  <c:v>26316666.666667599</c:v>
                </c:pt>
                <c:pt idx="1755">
                  <c:v>26331609.1954033</c:v>
                </c:pt>
                <c:pt idx="1756">
                  <c:v>26346551.724138901</c:v>
                </c:pt>
                <c:pt idx="1757">
                  <c:v>26361494.252874501</c:v>
                </c:pt>
                <c:pt idx="1758">
                  <c:v>26376436.781610198</c:v>
                </c:pt>
                <c:pt idx="1759">
                  <c:v>26391379.310345799</c:v>
                </c:pt>
                <c:pt idx="1760">
                  <c:v>26406321.839081399</c:v>
                </c:pt>
                <c:pt idx="1761">
                  <c:v>26421264.3678171</c:v>
                </c:pt>
                <c:pt idx="1762">
                  <c:v>26436206.896552701</c:v>
                </c:pt>
                <c:pt idx="1763">
                  <c:v>26451149.425288301</c:v>
                </c:pt>
                <c:pt idx="1764">
                  <c:v>26466091.954023998</c:v>
                </c:pt>
                <c:pt idx="1765">
                  <c:v>26481034.482759599</c:v>
                </c:pt>
                <c:pt idx="1766">
                  <c:v>26495977.011495199</c:v>
                </c:pt>
                <c:pt idx="1767">
                  <c:v>26510919.5402309</c:v>
                </c:pt>
                <c:pt idx="1768">
                  <c:v>26525862.0689665</c:v>
                </c:pt>
                <c:pt idx="1769">
                  <c:v>26540804.597702101</c:v>
                </c:pt>
                <c:pt idx="1770">
                  <c:v>26555747.126437798</c:v>
                </c:pt>
                <c:pt idx="1771">
                  <c:v>26570689.655173399</c:v>
                </c:pt>
                <c:pt idx="1772">
                  <c:v>26585632.183908999</c:v>
                </c:pt>
                <c:pt idx="1773">
                  <c:v>26600574.7126447</c:v>
                </c:pt>
                <c:pt idx="1774">
                  <c:v>26615517.2413803</c:v>
                </c:pt>
                <c:pt idx="1775">
                  <c:v>26630459.770115901</c:v>
                </c:pt>
                <c:pt idx="1776">
                  <c:v>26645402.298851602</c:v>
                </c:pt>
                <c:pt idx="1777">
                  <c:v>26660344.827587198</c:v>
                </c:pt>
                <c:pt idx="1778">
                  <c:v>26675287.356322799</c:v>
                </c:pt>
                <c:pt idx="1779">
                  <c:v>26690229.8850585</c:v>
                </c:pt>
                <c:pt idx="1780">
                  <c:v>26705172.4137941</c:v>
                </c:pt>
                <c:pt idx="1781">
                  <c:v>26720114.942529701</c:v>
                </c:pt>
                <c:pt idx="1782">
                  <c:v>26735057.471265402</c:v>
                </c:pt>
                <c:pt idx="1783">
                  <c:v>26750000.000000998</c:v>
                </c:pt>
                <c:pt idx="1784">
                  <c:v>26764942.528736599</c:v>
                </c:pt>
                <c:pt idx="1785">
                  <c:v>26779885.0574723</c:v>
                </c:pt>
                <c:pt idx="1786">
                  <c:v>26794827.5862079</c:v>
                </c:pt>
                <c:pt idx="1787">
                  <c:v>26809770.114943501</c:v>
                </c:pt>
                <c:pt idx="1788">
                  <c:v>26824712.643679202</c:v>
                </c:pt>
                <c:pt idx="1789">
                  <c:v>26839655.172414798</c:v>
                </c:pt>
                <c:pt idx="1790">
                  <c:v>26854597.701150399</c:v>
                </c:pt>
                <c:pt idx="1791">
                  <c:v>26869540.2298861</c:v>
                </c:pt>
                <c:pt idx="1792">
                  <c:v>26884482.7586217</c:v>
                </c:pt>
                <c:pt idx="1793">
                  <c:v>26899425.287357401</c:v>
                </c:pt>
                <c:pt idx="1794">
                  <c:v>26914367.816093002</c:v>
                </c:pt>
                <c:pt idx="1795">
                  <c:v>26929310.344828598</c:v>
                </c:pt>
                <c:pt idx="1796">
                  <c:v>26944252.873564299</c:v>
                </c:pt>
                <c:pt idx="1797">
                  <c:v>26959195.4022999</c:v>
                </c:pt>
                <c:pt idx="1798">
                  <c:v>26974137.9310355</c:v>
                </c:pt>
                <c:pt idx="1799">
                  <c:v>26989080.459771201</c:v>
                </c:pt>
                <c:pt idx="1800">
                  <c:v>27004022.988506801</c:v>
                </c:pt>
                <c:pt idx="1801">
                  <c:v>27018965.517242402</c:v>
                </c:pt>
                <c:pt idx="1802">
                  <c:v>27033908.045978099</c:v>
                </c:pt>
                <c:pt idx="1803">
                  <c:v>27048850.5747137</c:v>
                </c:pt>
                <c:pt idx="1804">
                  <c:v>27063793.1034493</c:v>
                </c:pt>
                <c:pt idx="1805">
                  <c:v>27078735.632185001</c:v>
                </c:pt>
                <c:pt idx="1806">
                  <c:v>27093678.160920601</c:v>
                </c:pt>
                <c:pt idx="1807">
                  <c:v>27108620.689656202</c:v>
                </c:pt>
                <c:pt idx="1808">
                  <c:v>27123563.218391899</c:v>
                </c:pt>
                <c:pt idx="1809">
                  <c:v>27138505.747127499</c:v>
                </c:pt>
                <c:pt idx="1810">
                  <c:v>27153448.2758631</c:v>
                </c:pt>
                <c:pt idx="1811">
                  <c:v>27168390.804598801</c:v>
                </c:pt>
                <c:pt idx="1812">
                  <c:v>27183333.333334401</c:v>
                </c:pt>
                <c:pt idx="1813">
                  <c:v>27198275.862070002</c:v>
                </c:pt>
                <c:pt idx="1814">
                  <c:v>27213218.390805699</c:v>
                </c:pt>
                <c:pt idx="1815">
                  <c:v>27228160.919541299</c:v>
                </c:pt>
                <c:pt idx="1816">
                  <c:v>27243103.4482769</c:v>
                </c:pt>
                <c:pt idx="1817">
                  <c:v>27258045.977012601</c:v>
                </c:pt>
                <c:pt idx="1818">
                  <c:v>27272988.505748201</c:v>
                </c:pt>
                <c:pt idx="1819">
                  <c:v>27287931.034483802</c:v>
                </c:pt>
                <c:pt idx="1820">
                  <c:v>27302873.563219499</c:v>
                </c:pt>
                <c:pt idx="1821">
                  <c:v>27317816.091955099</c:v>
                </c:pt>
                <c:pt idx="1822">
                  <c:v>27332758.6206907</c:v>
                </c:pt>
                <c:pt idx="1823">
                  <c:v>27347701.149426401</c:v>
                </c:pt>
                <c:pt idx="1824">
                  <c:v>27362643.678162001</c:v>
                </c:pt>
                <c:pt idx="1825">
                  <c:v>27377586.206897601</c:v>
                </c:pt>
                <c:pt idx="1826">
                  <c:v>27392528.735633299</c:v>
                </c:pt>
                <c:pt idx="1827">
                  <c:v>27407471.264368899</c:v>
                </c:pt>
                <c:pt idx="1828">
                  <c:v>27422413.7931045</c:v>
                </c:pt>
                <c:pt idx="1829">
                  <c:v>27437356.321840201</c:v>
                </c:pt>
                <c:pt idx="1830">
                  <c:v>27452298.850575801</c:v>
                </c:pt>
                <c:pt idx="1831">
                  <c:v>27467241.379311401</c:v>
                </c:pt>
                <c:pt idx="1832">
                  <c:v>27482183.908047099</c:v>
                </c:pt>
                <c:pt idx="1833">
                  <c:v>27497126.436782699</c:v>
                </c:pt>
                <c:pt idx="1834">
                  <c:v>27512068.965518299</c:v>
                </c:pt>
                <c:pt idx="1835">
                  <c:v>27527011.494254</c:v>
                </c:pt>
                <c:pt idx="1836">
                  <c:v>27541954.022989601</c:v>
                </c:pt>
                <c:pt idx="1837">
                  <c:v>27556896.551725201</c:v>
                </c:pt>
                <c:pt idx="1838">
                  <c:v>27571839.080460899</c:v>
                </c:pt>
                <c:pt idx="1839">
                  <c:v>27586781.609196499</c:v>
                </c:pt>
                <c:pt idx="1840">
                  <c:v>27601724.137932099</c:v>
                </c:pt>
                <c:pt idx="1841">
                  <c:v>27616666.6666678</c:v>
                </c:pt>
                <c:pt idx="1842">
                  <c:v>27631609.195403401</c:v>
                </c:pt>
                <c:pt idx="1843">
                  <c:v>27646551.724139001</c:v>
                </c:pt>
                <c:pt idx="1844">
                  <c:v>27661494.252874698</c:v>
                </c:pt>
                <c:pt idx="1845">
                  <c:v>27676436.781610299</c:v>
                </c:pt>
                <c:pt idx="1846">
                  <c:v>27691379.310346</c:v>
                </c:pt>
                <c:pt idx="1847">
                  <c:v>27706321.8390816</c:v>
                </c:pt>
                <c:pt idx="1848">
                  <c:v>27721264.367817201</c:v>
                </c:pt>
                <c:pt idx="1849">
                  <c:v>27736206.896552902</c:v>
                </c:pt>
                <c:pt idx="1850">
                  <c:v>27751149.425288498</c:v>
                </c:pt>
                <c:pt idx="1851">
                  <c:v>27766091.954024099</c:v>
                </c:pt>
                <c:pt idx="1852">
                  <c:v>27781034.4827598</c:v>
                </c:pt>
                <c:pt idx="1853">
                  <c:v>27795977.0114954</c:v>
                </c:pt>
                <c:pt idx="1854">
                  <c:v>27810919.540231001</c:v>
                </c:pt>
                <c:pt idx="1855">
                  <c:v>27825862.068966702</c:v>
                </c:pt>
                <c:pt idx="1856">
                  <c:v>27840804.597702298</c:v>
                </c:pt>
                <c:pt idx="1857">
                  <c:v>27855747.126437899</c:v>
                </c:pt>
                <c:pt idx="1858">
                  <c:v>27870689.6551736</c:v>
                </c:pt>
                <c:pt idx="1859">
                  <c:v>27885632.1839092</c:v>
                </c:pt>
                <c:pt idx="1860">
                  <c:v>27900574.712644801</c:v>
                </c:pt>
                <c:pt idx="1861">
                  <c:v>27915517.241380502</c:v>
                </c:pt>
                <c:pt idx="1862">
                  <c:v>27930459.770116098</c:v>
                </c:pt>
                <c:pt idx="1863">
                  <c:v>27945402.298851699</c:v>
                </c:pt>
                <c:pt idx="1864">
                  <c:v>27960344.8275874</c:v>
                </c:pt>
                <c:pt idx="1865">
                  <c:v>27975287.356323</c:v>
                </c:pt>
                <c:pt idx="1866">
                  <c:v>27990229.8850586</c:v>
                </c:pt>
                <c:pt idx="1867">
                  <c:v>28005172.413794301</c:v>
                </c:pt>
                <c:pt idx="1868">
                  <c:v>28020114.942529902</c:v>
                </c:pt>
                <c:pt idx="1869">
                  <c:v>28035057.471265499</c:v>
                </c:pt>
                <c:pt idx="1870">
                  <c:v>28050000.0000012</c:v>
                </c:pt>
                <c:pt idx="1871">
                  <c:v>28064942.5287368</c:v>
                </c:pt>
                <c:pt idx="1872">
                  <c:v>28079885.0574724</c:v>
                </c:pt>
                <c:pt idx="1873">
                  <c:v>28094827.586208101</c:v>
                </c:pt>
                <c:pt idx="1874">
                  <c:v>28109770.114943702</c:v>
                </c:pt>
                <c:pt idx="1875">
                  <c:v>28124712.643679298</c:v>
                </c:pt>
                <c:pt idx="1876">
                  <c:v>28139655.172414999</c:v>
                </c:pt>
                <c:pt idx="1877">
                  <c:v>28154597.7011506</c:v>
                </c:pt>
                <c:pt idx="1878">
                  <c:v>28169540.2298862</c:v>
                </c:pt>
                <c:pt idx="1879">
                  <c:v>28184482.758621901</c:v>
                </c:pt>
                <c:pt idx="1880">
                  <c:v>28199425.287357502</c:v>
                </c:pt>
                <c:pt idx="1881">
                  <c:v>28214367.816093098</c:v>
                </c:pt>
                <c:pt idx="1882">
                  <c:v>28229310.344828799</c:v>
                </c:pt>
                <c:pt idx="1883">
                  <c:v>28244252.8735644</c:v>
                </c:pt>
                <c:pt idx="1884">
                  <c:v>28259195.4023</c:v>
                </c:pt>
                <c:pt idx="1885">
                  <c:v>28274137.931035701</c:v>
                </c:pt>
                <c:pt idx="1886">
                  <c:v>28289080.459771302</c:v>
                </c:pt>
                <c:pt idx="1887">
                  <c:v>28304022.988506898</c:v>
                </c:pt>
                <c:pt idx="1888">
                  <c:v>28318965.517242599</c:v>
                </c:pt>
                <c:pt idx="1889">
                  <c:v>28333908.0459782</c:v>
                </c:pt>
                <c:pt idx="1890">
                  <c:v>28348850.5747138</c:v>
                </c:pt>
                <c:pt idx="1891">
                  <c:v>28363793.103449501</c:v>
                </c:pt>
                <c:pt idx="1892">
                  <c:v>28378735.632185102</c:v>
                </c:pt>
                <c:pt idx="1893">
                  <c:v>28393678.160920698</c:v>
                </c:pt>
                <c:pt idx="1894">
                  <c:v>28408620.689656399</c:v>
                </c:pt>
                <c:pt idx="1895">
                  <c:v>28423563.218392</c:v>
                </c:pt>
                <c:pt idx="1896">
                  <c:v>28438505.7471276</c:v>
                </c:pt>
                <c:pt idx="1897">
                  <c:v>28453448.275863301</c:v>
                </c:pt>
                <c:pt idx="1898">
                  <c:v>28468390.804598901</c:v>
                </c:pt>
                <c:pt idx="1899">
                  <c:v>28483333.333334502</c:v>
                </c:pt>
                <c:pt idx="1900">
                  <c:v>28498275.862070199</c:v>
                </c:pt>
                <c:pt idx="1901">
                  <c:v>28513218.3908058</c:v>
                </c:pt>
                <c:pt idx="1902">
                  <c:v>28528160.919541501</c:v>
                </c:pt>
                <c:pt idx="1903">
                  <c:v>28543103.448277101</c:v>
                </c:pt>
                <c:pt idx="1904">
                  <c:v>28558045.977012701</c:v>
                </c:pt>
                <c:pt idx="1905">
                  <c:v>28572988.505748399</c:v>
                </c:pt>
                <c:pt idx="1906">
                  <c:v>28587931.034483999</c:v>
                </c:pt>
                <c:pt idx="1907">
                  <c:v>28602873.563219599</c:v>
                </c:pt>
                <c:pt idx="1908">
                  <c:v>28617816.0919553</c:v>
                </c:pt>
                <c:pt idx="1909">
                  <c:v>28632758.620690901</c:v>
                </c:pt>
                <c:pt idx="1910">
                  <c:v>28647701.149426501</c:v>
                </c:pt>
                <c:pt idx="1911">
                  <c:v>28662643.678162199</c:v>
                </c:pt>
                <c:pt idx="1912">
                  <c:v>28677586.206897799</c:v>
                </c:pt>
                <c:pt idx="1913">
                  <c:v>28692528.735633399</c:v>
                </c:pt>
                <c:pt idx="1914">
                  <c:v>28707471.2643691</c:v>
                </c:pt>
                <c:pt idx="1915">
                  <c:v>28722413.793104701</c:v>
                </c:pt>
                <c:pt idx="1916">
                  <c:v>28737356.321840301</c:v>
                </c:pt>
                <c:pt idx="1917">
                  <c:v>28752298.850575998</c:v>
                </c:pt>
                <c:pt idx="1918">
                  <c:v>28767241.379311599</c:v>
                </c:pt>
                <c:pt idx="1919">
                  <c:v>28782183.908047199</c:v>
                </c:pt>
                <c:pt idx="1920">
                  <c:v>28797126.4367829</c:v>
                </c:pt>
                <c:pt idx="1921">
                  <c:v>28812068.965518501</c:v>
                </c:pt>
                <c:pt idx="1922">
                  <c:v>28827011.494254101</c:v>
                </c:pt>
                <c:pt idx="1923">
                  <c:v>28841954.022989798</c:v>
                </c:pt>
                <c:pt idx="1924">
                  <c:v>28856896.551725399</c:v>
                </c:pt>
                <c:pt idx="1925">
                  <c:v>28871839.080460999</c:v>
                </c:pt>
                <c:pt idx="1926">
                  <c:v>28886781.6091967</c:v>
                </c:pt>
                <c:pt idx="1927">
                  <c:v>28901724.137932301</c:v>
                </c:pt>
                <c:pt idx="1928">
                  <c:v>28916666.666667901</c:v>
                </c:pt>
                <c:pt idx="1929">
                  <c:v>28931609.195403598</c:v>
                </c:pt>
                <c:pt idx="1930">
                  <c:v>28946551.724139199</c:v>
                </c:pt>
                <c:pt idx="1931">
                  <c:v>28961494.252874799</c:v>
                </c:pt>
                <c:pt idx="1932">
                  <c:v>28976436.7816105</c:v>
                </c:pt>
                <c:pt idx="1933">
                  <c:v>28991379.3103461</c:v>
                </c:pt>
                <c:pt idx="1934">
                  <c:v>29006321.839081701</c:v>
                </c:pt>
                <c:pt idx="1935">
                  <c:v>29021264.367817398</c:v>
                </c:pt>
                <c:pt idx="1936">
                  <c:v>29036206.896552999</c:v>
                </c:pt>
                <c:pt idx="1937">
                  <c:v>29051149.425288599</c:v>
                </c:pt>
                <c:pt idx="1938">
                  <c:v>29066091.9540243</c:v>
                </c:pt>
                <c:pt idx="1939">
                  <c:v>29081034.4827599</c:v>
                </c:pt>
                <c:pt idx="1940">
                  <c:v>29095977.011495501</c:v>
                </c:pt>
                <c:pt idx="1941">
                  <c:v>29110919.540231202</c:v>
                </c:pt>
                <c:pt idx="1942">
                  <c:v>29125862.068966798</c:v>
                </c:pt>
                <c:pt idx="1943">
                  <c:v>29140804.597702399</c:v>
                </c:pt>
                <c:pt idx="1944">
                  <c:v>29155747.1264381</c:v>
                </c:pt>
                <c:pt idx="1945">
                  <c:v>29170689.6551737</c:v>
                </c:pt>
                <c:pt idx="1946">
                  <c:v>29185632.183909301</c:v>
                </c:pt>
                <c:pt idx="1947">
                  <c:v>29200574.712645002</c:v>
                </c:pt>
                <c:pt idx="1948">
                  <c:v>29215517.241380598</c:v>
                </c:pt>
                <c:pt idx="1949">
                  <c:v>29230459.770116199</c:v>
                </c:pt>
                <c:pt idx="1950">
                  <c:v>29245402.2988519</c:v>
                </c:pt>
                <c:pt idx="1951">
                  <c:v>29260344.8275875</c:v>
                </c:pt>
                <c:pt idx="1952">
                  <c:v>29275287.356323101</c:v>
                </c:pt>
                <c:pt idx="1953">
                  <c:v>29290229.885058802</c:v>
                </c:pt>
                <c:pt idx="1954">
                  <c:v>29305172.413794398</c:v>
                </c:pt>
                <c:pt idx="1955">
                  <c:v>29320114.942529999</c:v>
                </c:pt>
                <c:pt idx="1956">
                  <c:v>29335057.4712657</c:v>
                </c:pt>
                <c:pt idx="1957">
                  <c:v>29350000.0000013</c:v>
                </c:pt>
                <c:pt idx="1958">
                  <c:v>29364942.528737001</c:v>
                </c:pt>
                <c:pt idx="1959">
                  <c:v>29379885.057472602</c:v>
                </c:pt>
                <c:pt idx="1960">
                  <c:v>29394827.586208198</c:v>
                </c:pt>
                <c:pt idx="1961">
                  <c:v>29409770.114943899</c:v>
                </c:pt>
                <c:pt idx="1962">
                  <c:v>29424712.6436795</c:v>
                </c:pt>
                <c:pt idx="1963">
                  <c:v>29439655.1724151</c:v>
                </c:pt>
                <c:pt idx="1964">
                  <c:v>29454597.701150801</c:v>
                </c:pt>
                <c:pt idx="1965">
                  <c:v>29469540.229886401</c:v>
                </c:pt>
                <c:pt idx="1966">
                  <c:v>29484482.758622002</c:v>
                </c:pt>
                <c:pt idx="1967">
                  <c:v>29499425.287357699</c:v>
                </c:pt>
                <c:pt idx="1968">
                  <c:v>29514367.8160933</c:v>
                </c:pt>
                <c:pt idx="1969">
                  <c:v>29529310.3448289</c:v>
                </c:pt>
                <c:pt idx="1970">
                  <c:v>29544252.873564601</c:v>
                </c:pt>
                <c:pt idx="1971">
                  <c:v>29559195.402300201</c:v>
                </c:pt>
                <c:pt idx="1972">
                  <c:v>29574137.931035802</c:v>
                </c:pt>
                <c:pt idx="1973">
                  <c:v>29589080.459771499</c:v>
                </c:pt>
                <c:pt idx="1974">
                  <c:v>29604022.988507099</c:v>
                </c:pt>
                <c:pt idx="1975">
                  <c:v>29618965.5172427</c:v>
                </c:pt>
                <c:pt idx="1976">
                  <c:v>29633908.045978401</c:v>
                </c:pt>
                <c:pt idx="1977">
                  <c:v>29648850.574714001</c:v>
                </c:pt>
                <c:pt idx="1978">
                  <c:v>29663793.103449602</c:v>
                </c:pt>
                <c:pt idx="1979">
                  <c:v>29678735.632185299</c:v>
                </c:pt>
                <c:pt idx="1980">
                  <c:v>29693678.160920899</c:v>
                </c:pt>
                <c:pt idx="1981">
                  <c:v>29708620.6896565</c:v>
                </c:pt>
                <c:pt idx="1982">
                  <c:v>29723563.218392201</c:v>
                </c:pt>
                <c:pt idx="1983">
                  <c:v>29738505.747127801</c:v>
                </c:pt>
                <c:pt idx="1984">
                  <c:v>29753448.275863402</c:v>
                </c:pt>
                <c:pt idx="1985">
                  <c:v>29768390.804599099</c:v>
                </c:pt>
                <c:pt idx="1986">
                  <c:v>29783333.333334699</c:v>
                </c:pt>
                <c:pt idx="1987">
                  <c:v>29798275.8620703</c:v>
                </c:pt>
                <c:pt idx="1988">
                  <c:v>29813218.390806001</c:v>
                </c:pt>
                <c:pt idx="1989">
                  <c:v>29828160.919541601</c:v>
                </c:pt>
                <c:pt idx="1990">
                  <c:v>29843103.448277202</c:v>
                </c:pt>
                <c:pt idx="1991">
                  <c:v>29858045.977012899</c:v>
                </c:pt>
                <c:pt idx="1992">
                  <c:v>29872988.505748499</c:v>
                </c:pt>
                <c:pt idx="1993">
                  <c:v>29887931.0344841</c:v>
                </c:pt>
                <c:pt idx="1994">
                  <c:v>29902873.563219801</c:v>
                </c:pt>
                <c:pt idx="1995">
                  <c:v>29917816.091955401</c:v>
                </c:pt>
                <c:pt idx="1996">
                  <c:v>29932758.620691001</c:v>
                </c:pt>
                <c:pt idx="1997">
                  <c:v>29947701.149426699</c:v>
                </c:pt>
                <c:pt idx="1998">
                  <c:v>29962643.678162299</c:v>
                </c:pt>
                <c:pt idx="1999">
                  <c:v>29977586.2068979</c:v>
                </c:pt>
                <c:pt idx="2000">
                  <c:v>29992528.735633601</c:v>
                </c:pt>
              </c:numCache>
            </c:numRef>
          </c:xVal>
          <c:yVal>
            <c:numRef>
              <c:f>' TESTPPMPWITHFIL4'!$D$27:$D$2027</c:f>
              <c:numCache>
                <c:formatCode>General</c:formatCode>
                <c:ptCount val="2001"/>
                <c:pt idx="0">
                  <c:v>34.581558227538999</c:v>
                </c:pt>
                <c:pt idx="1">
                  <c:v>34.474754333496001</c:v>
                </c:pt>
                <c:pt idx="2">
                  <c:v>34.096382141113203</c:v>
                </c:pt>
                <c:pt idx="3">
                  <c:v>33.842369079589801</c:v>
                </c:pt>
                <c:pt idx="4">
                  <c:v>33.516983032226499</c:v>
                </c:pt>
                <c:pt idx="5">
                  <c:v>33.823623657226499</c:v>
                </c:pt>
                <c:pt idx="6">
                  <c:v>33.777793884277301</c:v>
                </c:pt>
                <c:pt idx="7">
                  <c:v>33.844108581542898</c:v>
                </c:pt>
                <c:pt idx="8">
                  <c:v>33.256301879882798</c:v>
                </c:pt>
                <c:pt idx="9">
                  <c:v>51.201763153076101</c:v>
                </c:pt>
                <c:pt idx="10">
                  <c:v>45.005649566650298</c:v>
                </c:pt>
                <c:pt idx="11">
                  <c:v>33.301589965820298</c:v>
                </c:pt>
                <c:pt idx="12">
                  <c:v>32.961563110351499</c:v>
                </c:pt>
                <c:pt idx="13">
                  <c:v>32.931686401367102</c:v>
                </c:pt>
                <c:pt idx="14">
                  <c:v>32.896812438964801</c:v>
                </c:pt>
                <c:pt idx="15">
                  <c:v>32.506210327148402</c:v>
                </c:pt>
                <c:pt idx="16">
                  <c:v>32.322685241699197</c:v>
                </c:pt>
                <c:pt idx="17">
                  <c:v>31.702598571777301</c:v>
                </c:pt>
                <c:pt idx="18">
                  <c:v>31.706100463867099</c:v>
                </c:pt>
                <c:pt idx="19">
                  <c:v>31.684944152831999</c:v>
                </c:pt>
                <c:pt idx="20">
                  <c:v>31.952552795410099</c:v>
                </c:pt>
                <c:pt idx="21">
                  <c:v>31.101211547851499</c:v>
                </c:pt>
                <c:pt idx="22">
                  <c:v>31.016761779785099</c:v>
                </c:pt>
                <c:pt idx="23">
                  <c:v>30.722557067871001</c:v>
                </c:pt>
                <c:pt idx="24">
                  <c:v>30.175949096679599</c:v>
                </c:pt>
                <c:pt idx="25">
                  <c:v>30.317588806152301</c:v>
                </c:pt>
                <c:pt idx="26">
                  <c:v>39.423309326171797</c:v>
                </c:pt>
                <c:pt idx="27">
                  <c:v>29.9419631958007</c:v>
                </c:pt>
                <c:pt idx="28">
                  <c:v>29.581100463867099</c:v>
                </c:pt>
                <c:pt idx="29">
                  <c:v>28.8667297363281</c:v>
                </c:pt>
                <c:pt idx="30">
                  <c:v>28.779678344726499</c:v>
                </c:pt>
                <c:pt idx="31">
                  <c:v>27.942626953125</c:v>
                </c:pt>
                <c:pt idx="32">
                  <c:v>28.318313598632798</c:v>
                </c:pt>
                <c:pt idx="33">
                  <c:v>28.0065307617187</c:v>
                </c:pt>
                <c:pt idx="34">
                  <c:v>27.961601257324201</c:v>
                </c:pt>
                <c:pt idx="35">
                  <c:v>27.484481811523398</c:v>
                </c:pt>
                <c:pt idx="36">
                  <c:v>27.136764526367099</c:v>
                </c:pt>
                <c:pt idx="37">
                  <c:v>26.585441589355401</c:v>
                </c:pt>
                <c:pt idx="38">
                  <c:v>26.8869018554687</c:v>
                </c:pt>
                <c:pt idx="39">
                  <c:v>26.473670959472599</c:v>
                </c:pt>
                <c:pt idx="40">
                  <c:v>26.596885681152301</c:v>
                </c:pt>
                <c:pt idx="41">
                  <c:v>26.0419616699218</c:v>
                </c:pt>
                <c:pt idx="42">
                  <c:v>26.101036071777301</c:v>
                </c:pt>
                <c:pt idx="43">
                  <c:v>26.551139831542901</c:v>
                </c:pt>
                <c:pt idx="44">
                  <c:v>25.832939147949201</c:v>
                </c:pt>
                <c:pt idx="45">
                  <c:v>25.538124084472599</c:v>
                </c:pt>
                <c:pt idx="46">
                  <c:v>25.352760314941399</c:v>
                </c:pt>
                <c:pt idx="47">
                  <c:v>24.692825317382798</c:v>
                </c:pt>
                <c:pt idx="48">
                  <c:v>24.860305786132798</c:v>
                </c:pt>
                <c:pt idx="49">
                  <c:v>24.683189392089801</c:v>
                </c:pt>
                <c:pt idx="50">
                  <c:v>24.451148986816399</c:v>
                </c:pt>
                <c:pt idx="51">
                  <c:v>24.306846618652301</c:v>
                </c:pt>
                <c:pt idx="52">
                  <c:v>24.0885925292968</c:v>
                </c:pt>
                <c:pt idx="53">
                  <c:v>24.201042175292901</c:v>
                </c:pt>
                <c:pt idx="54">
                  <c:v>23.859062194824201</c:v>
                </c:pt>
                <c:pt idx="55">
                  <c:v>23.8696594238281</c:v>
                </c:pt>
                <c:pt idx="56">
                  <c:v>23.9393310546875</c:v>
                </c:pt>
                <c:pt idx="57">
                  <c:v>23.5053405761718</c:v>
                </c:pt>
                <c:pt idx="58">
                  <c:v>23.266433715820298</c:v>
                </c:pt>
                <c:pt idx="59">
                  <c:v>35.588088989257798</c:v>
                </c:pt>
                <c:pt idx="60">
                  <c:v>23.700698852538999</c:v>
                </c:pt>
                <c:pt idx="61">
                  <c:v>23.1739501953125</c:v>
                </c:pt>
                <c:pt idx="62">
                  <c:v>22.506584167480401</c:v>
                </c:pt>
                <c:pt idx="63">
                  <c:v>22.6263122558593</c:v>
                </c:pt>
                <c:pt idx="64">
                  <c:v>22.535011291503899</c:v>
                </c:pt>
                <c:pt idx="65">
                  <c:v>22.2393493652343</c:v>
                </c:pt>
                <c:pt idx="66">
                  <c:v>22.259117126464801</c:v>
                </c:pt>
                <c:pt idx="67">
                  <c:v>21.961532592773398</c:v>
                </c:pt>
                <c:pt idx="68">
                  <c:v>21.866661071777301</c:v>
                </c:pt>
                <c:pt idx="69">
                  <c:v>21.6074523925781</c:v>
                </c:pt>
                <c:pt idx="70">
                  <c:v>21.896934509277301</c:v>
                </c:pt>
                <c:pt idx="71">
                  <c:v>21.531944274902301</c:v>
                </c:pt>
                <c:pt idx="72">
                  <c:v>21.067138671875</c:v>
                </c:pt>
                <c:pt idx="73">
                  <c:v>21.231956481933501</c:v>
                </c:pt>
                <c:pt idx="74">
                  <c:v>21.363021850585898</c:v>
                </c:pt>
                <c:pt idx="75">
                  <c:v>30.817405700683501</c:v>
                </c:pt>
                <c:pt idx="76">
                  <c:v>35.010650634765597</c:v>
                </c:pt>
                <c:pt idx="77">
                  <c:v>20.914360046386701</c:v>
                </c:pt>
                <c:pt idx="78">
                  <c:v>21.024124145507798</c:v>
                </c:pt>
                <c:pt idx="79">
                  <c:v>21.172561645507798</c:v>
                </c:pt>
                <c:pt idx="80">
                  <c:v>20.582542419433501</c:v>
                </c:pt>
                <c:pt idx="81">
                  <c:v>20.8672790527343</c:v>
                </c:pt>
                <c:pt idx="82">
                  <c:v>20.536972045898398</c:v>
                </c:pt>
                <c:pt idx="83">
                  <c:v>20.6008605957031</c:v>
                </c:pt>
                <c:pt idx="84">
                  <c:v>20.420753479003899</c:v>
                </c:pt>
                <c:pt idx="85">
                  <c:v>20.743904113769499</c:v>
                </c:pt>
                <c:pt idx="86">
                  <c:v>20.4635925292968</c:v>
                </c:pt>
                <c:pt idx="87">
                  <c:v>20.092079162597599</c:v>
                </c:pt>
                <c:pt idx="88">
                  <c:v>20.3590698242187</c:v>
                </c:pt>
                <c:pt idx="89">
                  <c:v>20.048301696777301</c:v>
                </c:pt>
                <c:pt idx="90">
                  <c:v>20.1757278442382</c:v>
                </c:pt>
                <c:pt idx="91">
                  <c:v>19.9462356567382</c:v>
                </c:pt>
                <c:pt idx="92">
                  <c:v>27.098564147949201</c:v>
                </c:pt>
                <c:pt idx="93">
                  <c:v>19.906356811523398</c:v>
                </c:pt>
                <c:pt idx="94">
                  <c:v>19.869010925292901</c:v>
                </c:pt>
                <c:pt idx="95">
                  <c:v>19.576461791992099</c:v>
                </c:pt>
                <c:pt idx="96">
                  <c:v>19.603538513183501</c:v>
                </c:pt>
                <c:pt idx="97">
                  <c:v>19.462997436523398</c:v>
                </c:pt>
                <c:pt idx="98">
                  <c:v>19.061546325683501</c:v>
                </c:pt>
                <c:pt idx="99">
                  <c:v>19.5318908691406</c:v>
                </c:pt>
                <c:pt idx="100">
                  <c:v>18.484062194824201</c:v>
                </c:pt>
                <c:pt idx="101">
                  <c:v>19.1433410644531</c:v>
                </c:pt>
                <c:pt idx="102">
                  <c:v>18.885574340820298</c:v>
                </c:pt>
                <c:pt idx="103">
                  <c:v>18.420448303222599</c:v>
                </c:pt>
                <c:pt idx="104">
                  <c:v>18.333328247070298</c:v>
                </c:pt>
                <c:pt idx="105">
                  <c:v>18.342117309570298</c:v>
                </c:pt>
                <c:pt idx="106">
                  <c:v>18.1810913085937</c:v>
                </c:pt>
                <c:pt idx="107">
                  <c:v>18.1602249145507</c:v>
                </c:pt>
                <c:pt idx="108">
                  <c:v>23.505935668945298</c:v>
                </c:pt>
                <c:pt idx="109">
                  <c:v>31.323074340820298</c:v>
                </c:pt>
                <c:pt idx="110">
                  <c:v>18.139549255371001</c:v>
                </c:pt>
                <c:pt idx="111">
                  <c:v>17.8772888183593</c:v>
                </c:pt>
                <c:pt idx="112">
                  <c:v>17.810317993163999</c:v>
                </c:pt>
                <c:pt idx="113">
                  <c:v>17.389335632324201</c:v>
                </c:pt>
                <c:pt idx="114">
                  <c:v>17.536125183105401</c:v>
                </c:pt>
                <c:pt idx="115">
                  <c:v>17.462509155273398</c:v>
                </c:pt>
                <c:pt idx="116">
                  <c:v>17.256881713867099</c:v>
                </c:pt>
                <c:pt idx="117">
                  <c:v>17.3575439453125</c:v>
                </c:pt>
                <c:pt idx="118">
                  <c:v>17.2406005859375</c:v>
                </c:pt>
                <c:pt idx="119">
                  <c:v>17.119529724121001</c:v>
                </c:pt>
                <c:pt idx="120">
                  <c:v>16.834068298339801</c:v>
                </c:pt>
                <c:pt idx="121">
                  <c:v>17.034721374511701</c:v>
                </c:pt>
                <c:pt idx="122">
                  <c:v>16.907722473144499</c:v>
                </c:pt>
                <c:pt idx="123">
                  <c:v>16.425468444824201</c:v>
                </c:pt>
                <c:pt idx="124">
                  <c:v>16.8237915039062</c:v>
                </c:pt>
                <c:pt idx="125">
                  <c:v>33.650520324707003</c:v>
                </c:pt>
                <c:pt idx="126">
                  <c:v>22.9688110351562</c:v>
                </c:pt>
                <c:pt idx="127">
                  <c:v>16.3042907714843</c:v>
                </c:pt>
                <c:pt idx="128">
                  <c:v>16.544723510742099</c:v>
                </c:pt>
                <c:pt idx="129">
                  <c:v>16.473709106445298</c:v>
                </c:pt>
                <c:pt idx="130">
                  <c:v>16.264572143554599</c:v>
                </c:pt>
                <c:pt idx="131">
                  <c:v>16.320724487304599</c:v>
                </c:pt>
                <c:pt idx="132">
                  <c:v>16.270431518554599</c:v>
                </c:pt>
                <c:pt idx="133">
                  <c:v>16.126144409179599</c:v>
                </c:pt>
                <c:pt idx="134">
                  <c:v>16.0771789550781</c:v>
                </c:pt>
                <c:pt idx="135">
                  <c:v>16.058456420898398</c:v>
                </c:pt>
                <c:pt idx="136">
                  <c:v>16.200912475585898</c:v>
                </c:pt>
                <c:pt idx="137">
                  <c:v>15.681556701660099</c:v>
                </c:pt>
                <c:pt idx="138">
                  <c:v>15.5775909423828</c:v>
                </c:pt>
                <c:pt idx="139">
                  <c:v>15.6661987304687</c:v>
                </c:pt>
                <c:pt idx="140">
                  <c:v>15.436668395996</c:v>
                </c:pt>
                <c:pt idx="141">
                  <c:v>17.797386169433501</c:v>
                </c:pt>
                <c:pt idx="142">
                  <c:v>28.2241821289062</c:v>
                </c:pt>
                <c:pt idx="143">
                  <c:v>15.7300567626953</c:v>
                </c:pt>
                <c:pt idx="144">
                  <c:v>15.4465637207031</c:v>
                </c:pt>
                <c:pt idx="145">
                  <c:v>15.3778381347656</c:v>
                </c:pt>
                <c:pt idx="146">
                  <c:v>15.495368957519499</c:v>
                </c:pt>
                <c:pt idx="147">
                  <c:v>15.6958236694335</c:v>
                </c:pt>
                <c:pt idx="148">
                  <c:v>15.4614944458007</c:v>
                </c:pt>
                <c:pt idx="149">
                  <c:v>15.419654846191399</c:v>
                </c:pt>
                <c:pt idx="150">
                  <c:v>15.1035842895507</c:v>
                </c:pt>
                <c:pt idx="151">
                  <c:v>14.7630615234375</c:v>
                </c:pt>
                <c:pt idx="152">
                  <c:v>15.0557708740234</c:v>
                </c:pt>
                <c:pt idx="153">
                  <c:v>15.1853485107421</c:v>
                </c:pt>
                <c:pt idx="154">
                  <c:v>15.519706726074199</c:v>
                </c:pt>
                <c:pt idx="155">
                  <c:v>14.958244323730399</c:v>
                </c:pt>
                <c:pt idx="156">
                  <c:v>14.885246276855399</c:v>
                </c:pt>
                <c:pt idx="157">
                  <c:v>14.73974609375</c:v>
                </c:pt>
                <c:pt idx="158">
                  <c:v>29.7065734863281</c:v>
                </c:pt>
                <c:pt idx="159">
                  <c:v>23.9997024536132</c:v>
                </c:pt>
                <c:pt idx="160">
                  <c:v>15.844482421875</c:v>
                </c:pt>
                <c:pt idx="161">
                  <c:v>15.155128479003899</c:v>
                </c:pt>
                <c:pt idx="162">
                  <c:v>14.2616424560546</c:v>
                </c:pt>
                <c:pt idx="163">
                  <c:v>14.5621032714843</c:v>
                </c:pt>
                <c:pt idx="164">
                  <c:v>14.47705078125</c:v>
                </c:pt>
                <c:pt idx="165">
                  <c:v>14.3294372558593</c:v>
                </c:pt>
                <c:pt idx="166">
                  <c:v>14.2884521484375</c:v>
                </c:pt>
                <c:pt idx="167">
                  <c:v>14.3683547973632</c:v>
                </c:pt>
                <c:pt idx="168">
                  <c:v>14.6721878051757</c:v>
                </c:pt>
                <c:pt idx="169">
                  <c:v>14.009574890136699</c:v>
                </c:pt>
                <c:pt idx="170">
                  <c:v>13.9206771850585</c:v>
                </c:pt>
                <c:pt idx="171">
                  <c:v>14.3638381958007</c:v>
                </c:pt>
                <c:pt idx="172">
                  <c:v>14.193534851074199</c:v>
                </c:pt>
                <c:pt idx="173">
                  <c:v>14.0526275634765</c:v>
                </c:pt>
                <c:pt idx="174">
                  <c:v>18.560791015625</c:v>
                </c:pt>
                <c:pt idx="175">
                  <c:v>37.569961547851499</c:v>
                </c:pt>
                <c:pt idx="176">
                  <c:v>15.784095764160099</c:v>
                </c:pt>
                <c:pt idx="177">
                  <c:v>14.0471649169921</c:v>
                </c:pt>
                <c:pt idx="178">
                  <c:v>14.1968383789062</c:v>
                </c:pt>
                <c:pt idx="179">
                  <c:v>13.5008697509765</c:v>
                </c:pt>
                <c:pt idx="180">
                  <c:v>13.7925109863281</c:v>
                </c:pt>
                <c:pt idx="181">
                  <c:v>13.8635559082031</c:v>
                </c:pt>
                <c:pt idx="182">
                  <c:v>13.8362121582031</c:v>
                </c:pt>
                <c:pt idx="183">
                  <c:v>13.930435180664</c:v>
                </c:pt>
                <c:pt idx="184">
                  <c:v>13.890769958496</c:v>
                </c:pt>
                <c:pt idx="185">
                  <c:v>13.6189270019531</c:v>
                </c:pt>
                <c:pt idx="186">
                  <c:v>13.736045837402299</c:v>
                </c:pt>
                <c:pt idx="187">
                  <c:v>13.721923828125</c:v>
                </c:pt>
                <c:pt idx="188">
                  <c:v>13.5359954833984</c:v>
                </c:pt>
                <c:pt idx="189">
                  <c:v>13.2910614013671</c:v>
                </c:pt>
                <c:pt idx="190">
                  <c:v>13.706779479980399</c:v>
                </c:pt>
                <c:pt idx="191">
                  <c:v>28.4041213989257</c:v>
                </c:pt>
                <c:pt idx="192">
                  <c:v>27.142051696777301</c:v>
                </c:pt>
                <c:pt idx="193">
                  <c:v>13.3716125488281</c:v>
                </c:pt>
                <c:pt idx="194">
                  <c:v>13.4537811279296</c:v>
                </c:pt>
                <c:pt idx="195">
                  <c:v>13.242118835449199</c:v>
                </c:pt>
                <c:pt idx="196">
                  <c:v>12.876136779785099</c:v>
                </c:pt>
                <c:pt idx="197">
                  <c:v>13.0586853027343</c:v>
                </c:pt>
                <c:pt idx="198">
                  <c:v>12.866844177246</c:v>
                </c:pt>
                <c:pt idx="199">
                  <c:v>12.572486877441399</c:v>
                </c:pt>
                <c:pt idx="200">
                  <c:v>13.3241729736328</c:v>
                </c:pt>
                <c:pt idx="201">
                  <c:v>13.611824035644499</c:v>
                </c:pt>
                <c:pt idx="202">
                  <c:v>13.310096740722599</c:v>
                </c:pt>
                <c:pt idx="203">
                  <c:v>13.2464447021484</c:v>
                </c:pt>
                <c:pt idx="204">
                  <c:v>13.036338806152299</c:v>
                </c:pt>
                <c:pt idx="205">
                  <c:v>13.045799255371</c:v>
                </c:pt>
                <c:pt idx="206">
                  <c:v>12.9370727539062</c:v>
                </c:pt>
                <c:pt idx="207">
                  <c:v>13.9993591308593</c:v>
                </c:pt>
                <c:pt idx="208">
                  <c:v>30.3375930786132</c:v>
                </c:pt>
                <c:pt idx="209">
                  <c:v>15.241813659667899</c:v>
                </c:pt>
                <c:pt idx="210">
                  <c:v>12.6816711425781</c:v>
                </c:pt>
                <c:pt idx="211">
                  <c:v>12.706336975097599</c:v>
                </c:pt>
                <c:pt idx="212">
                  <c:v>13.1119232177734</c:v>
                </c:pt>
                <c:pt idx="213">
                  <c:v>13.046302795410099</c:v>
                </c:pt>
                <c:pt idx="214">
                  <c:v>12.9058380126953</c:v>
                </c:pt>
                <c:pt idx="215">
                  <c:v>12.895469665527299</c:v>
                </c:pt>
                <c:pt idx="216">
                  <c:v>12.5853424072265</c:v>
                </c:pt>
                <c:pt idx="217">
                  <c:v>12.9631958007812</c:v>
                </c:pt>
                <c:pt idx="218">
                  <c:v>12.4275207519531</c:v>
                </c:pt>
                <c:pt idx="219">
                  <c:v>13.0575561523437</c:v>
                </c:pt>
                <c:pt idx="220">
                  <c:v>13.0197143554687</c:v>
                </c:pt>
                <c:pt idx="221">
                  <c:v>13.726768493652299</c:v>
                </c:pt>
                <c:pt idx="222">
                  <c:v>13.219108581542899</c:v>
                </c:pt>
                <c:pt idx="223">
                  <c:v>14.1342468261718</c:v>
                </c:pt>
                <c:pt idx="224">
                  <c:v>31.118751525878899</c:v>
                </c:pt>
                <c:pt idx="225">
                  <c:v>34.552017211913999</c:v>
                </c:pt>
                <c:pt idx="226">
                  <c:v>14.239952087402299</c:v>
                </c:pt>
                <c:pt idx="227">
                  <c:v>12.877677917480399</c:v>
                </c:pt>
                <c:pt idx="228">
                  <c:v>13.5087280273437</c:v>
                </c:pt>
                <c:pt idx="229">
                  <c:v>12.8870086669921</c:v>
                </c:pt>
                <c:pt idx="230">
                  <c:v>12.8344268798828</c:v>
                </c:pt>
                <c:pt idx="231">
                  <c:v>12.687461853027299</c:v>
                </c:pt>
                <c:pt idx="232">
                  <c:v>12.2133483886718</c:v>
                </c:pt>
                <c:pt idx="233">
                  <c:v>12.6694030761718</c:v>
                </c:pt>
                <c:pt idx="234">
                  <c:v>13.031288146972599</c:v>
                </c:pt>
                <c:pt idx="235">
                  <c:v>12.8519134521484</c:v>
                </c:pt>
                <c:pt idx="236">
                  <c:v>12.3056335449218</c:v>
                </c:pt>
                <c:pt idx="237">
                  <c:v>12.458984375</c:v>
                </c:pt>
                <c:pt idx="238">
                  <c:v>12.6946563720703</c:v>
                </c:pt>
                <c:pt idx="239">
                  <c:v>12.6010131835937</c:v>
                </c:pt>
                <c:pt idx="240">
                  <c:v>13.532844543456999</c:v>
                </c:pt>
                <c:pt idx="241">
                  <c:v>34.838775634765597</c:v>
                </c:pt>
                <c:pt idx="242">
                  <c:v>18.1963500976562</c:v>
                </c:pt>
                <c:pt idx="243">
                  <c:v>12.475639343261699</c:v>
                </c:pt>
                <c:pt idx="244">
                  <c:v>12.5079498291015</c:v>
                </c:pt>
                <c:pt idx="245">
                  <c:v>11.895606994628899</c:v>
                </c:pt>
                <c:pt idx="246">
                  <c:v>11.712409973144499</c:v>
                </c:pt>
                <c:pt idx="247">
                  <c:v>11.7991409301757</c:v>
                </c:pt>
                <c:pt idx="248">
                  <c:v>11.9224243164062</c:v>
                </c:pt>
                <c:pt idx="249">
                  <c:v>11.921623229980399</c:v>
                </c:pt>
                <c:pt idx="250">
                  <c:v>11.726432800292899</c:v>
                </c:pt>
                <c:pt idx="251">
                  <c:v>11.4514846801757</c:v>
                </c:pt>
                <c:pt idx="252">
                  <c:v>11.365982055664</c:v>
                </c:pt>
                <c:pt idx="253">
                  <c:v>11.6091995239257</c:v>
                </c:pt>
                <c:pt idx="254">
                  <c:v>11.6190185546875</c:v>
                </c:pt>
                <c:pt idx="255">
                  <c:v>11.8207855224609</c:v>
                </c:pt>
                <c:pt idx="256">
                  <c:v>11.428932189941399</c:v>
                </c:pt>
                <c:pt idx="257">
                  <c:v>17.8230285644531</c:v>
                </c:pt>
                <c:pt idx="258">
                  <c:v>25.404106140136701</c:v>
                </c:pt>
                <c:pt idx="259">
                  <c:v>11.5023193359375</c:v>
                </c:pt>
                <c:pt idx="260">
                  <c:v>11.213638305664</c:v>
                </c:pt>
                <c:pt idx="261">
                  <c:v>11.3207397460937</c:v>
                </c:pt>
                <c:pt idx="262">
                  <c:v>11.2052764892578</c:v>
                </c:pt>
                <c:pt idx="263">
                  <c:v>10.6513214111328</c:v>
                </c:pt>
                <c:pt idx="264">
                  <c:v>11.015129089355399</c:v>
                </c:pt>
                <c:pt idx="265">
                  <c:v>11.0503845214843</c:v>
                </c:pt>
                <c:pt idx="266">
                  <c:v>11.402870178222599</c:v>
                </c:pt>
                <c:pt idx="267">
                  <c:v>11.162818908691399</c:v>
                </c:pt>
                <c:pt idx="268">
                  <c:v>11.6014404296875</c:v>
                </c:pt>
                <c:pt idx="269">
                  <c:v>11.1404113769531</c:v>
                </c:pt>
                <c:pt idx="270">
                  <c:v>11.7946319580078</c:v>
                </c:pt>
                <c:pt idx="271">
                  <c:v>11.4230346679687</c:v>
                </c:pt>
                <c:pt idx="272">
                  <c:v>11.7613372802734</c:v>
                </c:pt>
                <c:pt idx="273">
                  <c:v>14.491142272949199</c:v>
                </c:pt>
                <c:pt idx="274">
                  <c:v>37.121017456054602</c:v>
                </c:pt>
                <c:pt idx="275">
                  <c:v>25.163612365722599</c:v>
                </c:pt>
                <c:pt idx="276">
                  <c:v>12.661705017089799</c:v>
                </c:pt>
                <c:pt idx="277">
                  <c:v>11.8110961914062</c:v>
                </c:pt>
                <c:pt idx="278">
                  <c:v>10.785575866699199</c:v>
                </c:pt>
                <c:pt idx="279">
                  <c:v>11.560157775878899</c:v>
                </c:pt>
                <c:pt idx="280">
                  <c:v>11.2418365478515</c:v>
                </c:pt>
                <c:pt idx="281">
                  <c:v>11.457176208496</c:v>
                </c:pt>
                <c:pt idx="282">
                  <c:v>11.141120910644499</c:v>
                </c:pt>
                <c:pt idx="283">
                  <c:v>11.3777084350585</c:v>
                </c:pt>
                <c:pt idx="284">
                  <c:v>11.5340118408203</c:v>
                </c:pt>
                <c:pt idx="285">
                  <c:v>11.267372131347599</c:v>
                </c:pt>
                <c:pt idx="286">
                  <c:v>11.6369018554687</c:v>
                </c:pt>
                <c:pt idx="287">
                  <c:v>11.6556243896484</c:v>
                </c:pt>
                <c:pt idx="288">
                  <c:v>12.4093017578125</c:v>
                </c:pt>
                <c:pt idx="289">
                  <c:v>13.1839141845703</c:v>
                </c:pt>
                <c:pt idx="290">
                  <c:v>22.1839065551757</c:v>
                </c:pt>
                <c:pt idx="291">
                  <c:v>35.922897338867102</c:v>
                </c:pt>
                <c:pt idx="292">
                  <c:v>14.5614776611328</c:v>
                </c:pt>
                <c:pt idx="293">
                  <c:v>12.178596496581999</c:v>
                </c:pt>
                <c:pt idx="294">
                  <c:v>11.7347106933593</c:v>
                </c:pt>
                <c:pt idx="295">
                  <c:v>12.1864624023437</c:v>
                </c:pt>
                <c:pt idx="296">
                  <c:v>11.1990051269531</c:v>
                </c:pt>
                <c:pt idx="297">
                  <c:v>11.0475616455078</c:v>
                </c:pt>
                <c:pt idx="298">
                  <c:v>11.174980163574199</c:v>
                </c:pt>
                <c:pt idx="299">
                  <c:v>11.1958694458007</c:v>
                </c:pt>
                <c:pt idx="300">
                  <c:v>11.2442932128906</c:v>
                </c:pt>
                <c:pt idx="301">
                  <c:v>11.33740234375</c:v>
                </c:pt>
                <c:pt idx="302">
                  <c:v>12.140846252441399</c:v>
                </c:pt>
                <c:pt idx="303">
                  <c:v>11.175819396972599</c:v>
                </c:pt>
                <c:pt idx="304">
                  <c:v>11.081550598144499</c:v>
                </c:pt>
                <c:pt idx="305">
                  <c:v>11.454078674316399</c:v>
                </c:pt>
                <c:pt idx="306">
                  <c:v>10.9892807006835</c:v>
                </c:pt>
                <c:pt idx="307">
                  <c:v>20.585136413574201</c:v>
                </c:pt>
                <c:pt idx="308">
                  <c:v>15.3141479492187</c:v>
                </c:pt>
                <c:pt idx="309">
                  <c:v>11.349723815917899</c:v>
                </c:pt>
                <c:pt idx="310">
                  <c:v>11.071083068847599</c:v>
                </c:pt>
                <c:pt idx="311">
                  <c:v>11.135513305664</c:v>
                </c:pt>
                <c:pt idx="312">
                  <c:v>11.2577514648437</c:v>
                </c:pt>
                <c:pt idx="313">
                  <c:v>11.051994323730399</c:v>
                </c:pt>
                <c:pt idx="314">
                  <c:v>10.9679412841796</c:v>
                </c:pt>
                <c:pt idx="315">
                  <c:v>11.4074401855468</c:v>
                </c:pt>
                <c:pt idx="316">
                  <c:v>10.8734817504882</c:v>
                </c:pt>
                <c:pt idx="317">
                  <c:v>10.5408172607421</c:v>
                </c:pt>
                <c:pt idx="318">
                  <c:v>10.796501159667899</c:v>
                </c:pt>
                <c:pt idx="319">
                  <c:v>11.1761169433593</c:v>
                </c:pt>
                <c:pt idx="320">
                  <c:v>10.918266296386699</c:v>
                </c:pt>
                <c:pt idx="321">
                  <c:v>11.4658050537109</c:v>
                </c:pt>
                <c:pt idx="322">
                  <c:v>12.1136322021484</c:v>
                </c:pt>
                <c:pt idx="323">
                  <c:v>19.738883972167901</c:v>
                </c:pt>
                <c:pt idx="324">
                  <c:v>37.0537109375</c:v>
                </c:pt>
                <c:pt idx="325">
                  <c:v>16.249252319335898</c:v>
                </c:pt>
                <c:pt idx="326">
                  <c:v>12.1828155517578</c:v>
                </c:pt>
                <c:pt idx="327">
                  <c:v>11.028953552246</c:v>
                </c:pt>
                <c:pt idx="328">
                  <c:v>10.667121887206999</c:v>
                </c:pt>
                <c:pt idx="329">
                  <c:v>10.7156829833984</c:v>
                </c:pt>
                <c:pt idx="330">
                  <c:v>10.8839721679687</c:v>
                </c:pt>
                <c:pt idx="331">
                  <c:v>10.8323364257812</c:v>
                </c:pt>
                <c:pt idx="332">
                  <c:v>10.5171508789062</c:v>
                </c:pt>
                <c:pt idx="333">
                  <c:v>10.785240173339799</c:v>
                </c:pt>
                <c:pt idx="334">
                  <c:v>11.1351165771484</c:v>
                </c:pt>
                <c:pt idx="335">
                  <c:v>10.6101837158203</c:v>
                </c:pt>
                <c:pt idx="336">
                  <c:v>10.6490173339843</c:v>
                </c:pt>
                <c:pt idx="337">
                  <c:v>10.7457122802734</c:v>
                </c:pt>
                <c:pt idx="338">
                  <c:v>11.517799377441399</c:v>
                </c:pt>
                <c:pt idx="339">
                  <c:v>13.657127380371</c:v>
                </c:pt>
                <c:pt idx="340">
                  <c:v>33.406906127929602</c:v>
                </c:pt>
                <c:pt idx="341">
                  <c:v>31.324081420898398</c:v>
                </c:pt>
                <c:pt idx="342">
                  <c:v>13.6646728515625</c:v>
                </c:pt>
                <c:pt idx="343">
                  <c:v>11.30615234375</c:v>
                </c:pt>
                <c:pt idx="344">
                  <c:v>10.612876892089799</c:v>
                </c:pt>
                <c:pt idx="345">
                  <c:v>10.2680892944335</c:v>
                </c:pt>
                <c:pt idx="346">
                  <c:v>10.3936767578125</c:v>
                </c:pt>
                <c:pt idx="347">
                  <c:v>10.508552551269499</c:v>
                </c:pt>
                <c:pt idx="348">
                  <c:v>10.444053649902299</c:v>
                </c:pt>
                <c:pt idx="349">
                  <c:v>10.100227355956999</c:v>
                </c:pt>
                <c:pt idx="350">
                  <c:v>10.464370727539</c:v>
                </c:pt>
                <c:pt idx="351">
                  <c:v>10.097343444824199</c:v>
                </c:pt>
                <c:pt idx="352">
                  <c:v>10.225700378417899</c:v>
                </c:pt>
                <c:pt idx="353">
                  <c:v>10.0570983886718</c:v>
                </c:pt>
                <c:pt idx="354">
                  <c:v>10.350028991699199</c:v>
                </c:pt>
                <c:pt idx="355">
                  <c:v>10.358436584472599</c:v>
                </c:pt>
                <c:pt idx="356">
                  <c:v>10.7288513183593</c:v>
                </c:pt>
                <c:pt idx="357">
                  <c:v>23.268409729003899</c:v>
                </c:pt>
                <c:pt idx="358">
                  <c:v>11.0430908203125</c:v>
                </c:pt>
                <c:pt idx="359">
                  <c:v>10.2053909301757</c:v>
                </c:pt>
                <c:pt idx="360">
                  <c:v>10.2358703613281</c:v>
                </c:pt>
                <c:pt idx="361">
                  <c:v>10.1663970947265</c:v>
                </c:pt>
                <c:pt idx="362">
                  <c:v>9.76666259765625</c:v>
                </c:pt>
                <c:pt idx="363">
                  <c:v>10.297370910644499</c:v>
                </c:pt>
                <c:pt idx="364">
                  <c:v>10.181938171386699</c:v>
                </c:pt>
                <c:pt idx="365">
                  <c:v>9.8766326904296804</c:v>
                </c:pt>
                <c:pt idx="366">
                  <c:v>10.0341644287109</c:v>
                </c:pt>
                <c:pt idx="367">
                  <c:v>10.1777038574218</c:v>
                </c:pt>
                <c:pt idx="368">
                  <c:v>10.6525421142578</c:v>
                </c:pt>
                <c:pt idx="369">
                  <c:v>10.369194030761699</c:v>
                </c:pt>
                <c:pt idx="370">
                  <c:v>10.0194778442382</c:v>
                </c:pt>
                <c:pt idx="371">
                  <c:v>10.9004592895507</c:v>
                </c:pt>
                <c:pt idx="372">
                  <c:v>12.9955749511718</c:v>
                </c:pt>
                <c:pt idx="373">
                  <c:v>29.713493347167901</c:v>
                </c:pt>
                <c:pt idx="374">
                  <c:v>32.515151977538999</c:v>
                </c:pt>
                <c:pt idx="375">
                  <c:v>13.533256530761699</c:v>
                </c:pt>
                <c:pt idx="376">
                  <c:v>10.8945007324218</c:v>
                </c:pt>
                <c:pt idx="377">
                  <c:v>10.4658889770507</c:v>
                </c:pt>
                <c:pt idx="378">
                  <c:v>10.544792175292899</c:v>
                </c:pt>
                <c:pt idx="379">
                  <c:v>10.293495178222599</c:v>
                </c:pt>
                <c:pt idx="380">
                  <c:v>9.6167755126953107</c:v>
                </c:pt>
                <c:pt idx="381">
                  <c:v>10.2322387695312</c:v>
                </c:pt>
                <c:pt idx="382">
                  <c:v>9.7032165527343697</c:v>
                </c:pt>
                <c:pt idx="383">
                  <c:v>9.7000732421875</c:v>
                </c:pt>
                <c:pt idx="384">
                  <c:v>10.3545837402343</c:v>
                </c:pt>
                <c:pt idx="385">
                  <c:v>10.3072814941406</c:v>
                </c:pt>
                <c:pt idx="386">
                  <c:v>10.6018295288085</c:v>
                </c:pt>
                <c:pt idx="387">
                  <c:v>10.6116943359375</c:v>
                </c:pt>
                <c:pt idx="388">
                  <c:v>11.9234924316406</c:v>
                </c:pt>
                <c:pt idx="389">
                  <c:v>16.533935546875</c:v>
                </c:pt>
                <c:pt idx="390">
                  <c:v>37.834205627441399</c:v>
                </c:pt>
                <c:pt idx="391">
                  <c:v>21.733802795410099</c:v>
                </c:pt>
                <c:pt idx="392">
                  <c:v>12.3694076538085</c:v>
                </c:pt>
                <c:pt idx="393">
                  <c:v>10.996086120605399</c:v>
                </c:pt>
                <c:pt idx="394">
                  <c:v>10.131309509277299</c:v>
                </c:pt>
                <c:pt idx="395">
                  <c:v>10.0277404785156</c:v>
                </c:pt>
                <c:pt idx="396">
                  <c:v>9.9207611083984304</c:v>
                </c:pt>
                <c:pt idx="397">
                  <c:v>10.043861389160099</c:v>
                </c:pt>
                <c:pt idx="398">
                  <c:v>10.153076171875</c:v>
                </c:pt>
                <c:pt idx="399">
                  <c:v>9.6344299316406197</c:v>
                </c:pt>
                <c:pt idx="400">
                  <c:v>9.7704162597656197</c:v>
                </c:pt>
                <c:pt idx="401">
                  <c:v>10.1500930786132</c:v>
                </c:pt>
                <c:pt idx="402">
                  <c:v>9.3890304565429599</c:v>
                </c:pt>
                <c:pt idx="403">
                  <c:v>9.8202819824218697</c:v>
                </c:pt>
                <c:pt idx="404">
                  <c:v>9.8394088745117099</c:v>
                </c:pt>
                <c:pt idx="405">
                  <c:v>10.0367279052734</c:v>
                </c:pt>
                <c:pt idx="406">
                  <c:v>19.421249389648398</c:v>
                </c:pt>
                <c:pt idx="407">
                  <c:v>26.6719970703125</c:v>
                </c:pt>
                <c:pt idx="408">
                  <c:v>10.362693786621</c:v>
                </c:pt>
                <c:pt idx="409">
                  <c:v>9.6474609375</c:v>
                </c:pt>
                <c:pt idx="410">
                  <c:v>9.8129348754882795</c:v>
                </c:pt>
                <c:pt idx="411">
                  <c:v>16.035598754882798</c:v>
                </c:pt>
                <c:pt idx="412">
                  <c:v>9.2862167358398402</c:v>
                </c:pt>
                <c:pt idx="413">
                  <c:v>9.3244552612304599</c:v>
                </c:pt>
                <c:pt idx="414">
                  <c:v>9.5513153076171804</c:v>
                </c:pt>
                <c:pt idx="415">
                  <c:v>9.7627944946288991</c:v>
                </c:pt>
                <c:pt idx="416">
                  <c:v>10.0106506347656</c:v>
                </c:pt>
                <c:pt idx="417">
                  <c:v>9.2498397827148402</c:v>
                </c:pt>
                <c:pt idx="418">
                  <c:v>9.7265853881835902</c:v>
                </c:pt>
                <c:pt idx="419">
                  <c:v>9.7778625488281197</c:v>
                </c:pt>
                <c:pt idx="420">
                  <c:v>10.2603912353515</c:v>
                </c:pt>
                <c:pt idx="421">
                  <c:v>10.8737640380859</c:v>
                </c:pt>
                <c:pt idx="422">
                  <c:v>14.435310363769499</c:v>
                </c:pt>
                <c:pt idx="423">
                  <c:v>34.187660217285099</c:v>
                </c:pt>
                <c:pt idx="424">
                  <c:v>22.1990432739257</c:v>
                </c:pt>
                <c:pt idx="425">
                  <c:v>11.3534851074218</c:v>
                </c:pt>
                <c:pt idx="426">
                  <c:v>10.1015625</c:v>
                </c:pt>
                <c:pt idx="427">
                  <c:v>10.1854934692382</c:v>
                </c:pt>
                <c:pt idx="428">
                  <c:v>9.6971740722656197</c:v>
                </c:pt>
                <c:pt idx="429">
                  <c:v>9.8147735595703107</c:v>
                </c:pt>
                <c:pt idx="430">
                  <c:v>9.4242248535156197</c:v>
                </c:pt>
                <c:pt idx="431">
                  <c:v>9.7005844116210902</c:v>
                </c:pt>
                <c:pt idx="432">
                  <c:v>9.7608566284179599</c:v>
                </c:pt>
                <c:pt idx="433">
                  <c:v>9.6708984375</c:v>
                </c:pt>
                <c:pt idx="434">
                  <c:v>9.7530670166015607</c:v>
                </c:pt>
                <c:pt idx="435">
                  <c:v>10.2854461669921</c:v>
                </c:pt>
                <c:pt idx="436">
                  <c:v>10.113540649414</c:v>
                </c:pt>
                <c:pt idx="437">
                  <c:v>11.1071014404296</c:v>
                </c:pt>
                <c:pt idx="438">
                  <c:v>13.517539978027299</c:v>
                </c:pt>
                <c:pt idx="439">
                  <c:v>25.7341995239257</c:v>
                </c:pt>
                <c:pt idx="440">
                  <c:v>37.6734008789062</c:v>
                </c:pt>
                <c:pt idx="441">
                  <c:v>17.5069885253906</c:v>
                </c:pt>
                <c:pt idx="442">
                  <c:v>12.5650787353515</c:v>
                </c:pt>
                <c:pt idx="443">
                  <c:v>10.945030212402299</c:v>
                </c:pt>
                <c:pt idx="444">
                  <c:v>10.2154693603515</c:v>
                </c:pt>
                <c:pt idx="445">
                  <c:v>9.9815902709960902</c:v>
                </c:pt>
                <c:pt idx="446">
                  <c:v>9.96160888671875</c:v>
                </c:pt>
                <c:pt idx="447">
                  <c:v>9.5686416625976491</c:v>
                </c:pt>
                <c:pt idx="448">
                  <c:v>9.6895828247070295</c:v>
                </c:pt>
                <c:pt idx="449">
                  <c:v>9.5722274780273402</c:v>
                </c:pt>
                <c:pt idx="450">
                  <c:v>9.6595764160156197</c:v>
                </c:pt>
                <c:pt idx="451">
                  <c:v>9.5848846435546804</c:v>
                </c:pt>
                <c:pt idx="452">
                  <c:v>9.5115966796875</c:v>
                </c:pt>
                <c:pt idx="453">
                  <c:v>9.6585998535156197</c:v>
                </c:pt>
                <c:pt idx="454">
                  <c:v>9.9646224975585902</c:v>
                </c:pt>
                <c:pt idx="455">
                  <c:v>12.346977233886699</c:v>
                </c:pt>
                <c:pt idx="456">
                  <c:v>29.955123901367099</c:v>
                </c:pt>
                <c:pt idx="457">
                  <c:v>23.2747497558593</c:v>
                </c:pt>
                <c:pt idx="458">
                  <c:v>10.636146545410099</c:v>
                </c:pt>
                <c:pt idx="459">
                  <c:v>9.8568878173828107</c:v>
                </c:pt>
                <c:pt idx="460">
                  <c:v>9.8540878295898402</c:v>
                </c:pt>
                <c:pt idx="461">
                  <c:v>9.1803512573242099</c:v>
                </c:pt>
                <c:pt idx="462">
                  <c:v>9.0768203735351491</c:v>
                </c:pt>
                <c:pt idx="463">
                  <c:v>9.8102569580078107</c:v>
                </c:pt>
                <c:pt idx="464">
                  <c:v>8.7359085083007795</c:v>
                </c:pt>
                <c:pt idx="465">
                  <c:v>9.2568511962890607</c:v>
                </c:pt>
                <c:pt idx="466">
                  <c:v>9.2198638916015607</c:v>
                </c:pt>
                <c:pt idx="467">
                  <c:v>9.3919906616210902</c:v>
                </c:pt>
                <c:pt idx="468">
                  <c:v>9.0940933227538991</c:v>
                </c:pt>
                <c:pt idx="469">
                  <c:v>9.5645904541015607</c:v>
                </c:pt>
                <c:pt idx="470">
                  <c:v>9.8399810791015607</c:v>
                </c:pt>
                <c:pt idx="471">
                  <c:v>10.5972442626953</c:v>
                </c:pt>
                <c:pt idx="472">
                  <c:v>18.317878723144499</c:v>
                </c:pt>
                <c:pt idx="473">
                  <c:v>33.072319030761697</c:v>
                </c:pt>
                <c:pt idx="474">
                  <c:v>15.1471633911132</c:v>
                </c:pt>
                <c:pt idx="475">
                  <c:v>11.0278167724609</c:v>
                </c:pt>
                <c:pt idx="476">
                  <c:v>9.5536117553710902</c:v>
                </c:pt>
                <c:pt idx="477">
                  <c:v>9.6232070922851491</c:v>
                </c:pt>
                <c:pt idx="478">
                  <c:v>9.1400833129882795</c:v>
                </c:pt>
                <c:pt idx="479">
                  <c:v>9.5974807739257795</c:v>
                </c:pt>
                <c:pt idx="480">
                  <c:v>9.6199951171875</c:v>
                </c:pt>
                <c:pt idx="481">
                  <c:v>9.85736083984375</c:v>
                </c:pt>
                <c:pt idx="482">
                  <c:v>9.7372360229492099</c:v>
                </c:pt>
                <c:pt idx="483">
                  <c:v>9.6254348754882795</c:v>
                </c:pt>
                <c:pt idx="484">
                  <c:v>9.7146759033203107</c:v>
                </c:pt>
                <c:pt idx="485">
                  <c:v>10.639213562011699</c:v>
                </c:pt>
                <c:pt idx="486">
                  <c:v>10.8148880004882</c:v>
                </c:pt>
                <c:pt idx="487">
                  <c:v>12.562675476074199</c:v>
                </c:pt>
                <c:pt idx="488">
                  <c:v>16.7354431152343</c:v>
                </c:pt>
                <c:pt idx="489">
                  <c:v>35.0390014648437</c:v>
                </c:pt>
                <c:pt idx="490">
                  <c:v>33.4691162109375</c:v>
                </c:pt>
                <c:pt idx="491">
                  <c:v>15.6857299804687</c:v>
                </c:pt>
                <c:pt idx="492">
                  <c:v>12.275047302246</c:v>
                </c:pt>
                <c:pt idx="493">
                  <c:v>10.9103088378906</c:v>
                </c:pt>
                <c:pt idx="494">
                  <c:v>10.1933059692382</c:v>
                </c:pt>
                <c:pt idx="495">
                  <c:v>9.636474609375</c:v>
                </c:pt>
                <c:pt idx="496">
                  <c:v>10.2998809814453</c:v>
                </c:pt>
                <c:pt idx="497">
                  <c:v>9.6543045043945295</c:v>
                </c:pt>
                <c:pt idx="498">
                  <c:v>9.2270584106445295</c:v>
                </c:pt>
                <c:pt idx="499">
                  <c:v>9.3401870727538991</c:v>
                </c:pt>
                <c:pt idx="500">
                  <c:v>9.3552398681640607</c:v>
                </c:pt>
                <c:pt idx="501">
                  <c:v>9.3147888183593697</c:v>
                </c:pt>
                <c:pt idx="502">
                  <c:v>9.4803390502929599</c:v>
                </c:pt>
                <c:pt idx="503">
                  <c:v>10.094139099121</c:v>
                </c:pt>
                <c:pt idx="504">
                  <c:v>11.3941192626953</c:v>
                </c:pt>
                <c:pt idx="505">
                  <c:v>17.381820678710898</c:v>
                </c:pt>
                <c:pt idx="506">
                  <c:v>34.292839050292898</c:v>
                </c:pt>
                <c:pt idx="507">
                  <c:v>17.632606506347599</c:v>
                </c:pt>
                <c:pt idx="508">
                  <c:v>11.3420257568359</c:v>
                </c:pt>
                <c:pt idx="509">
                  <c:v>10.0721282958984</c:v>
                </c:pt>
                <c:pt idx="510">
                  <c:v>9.4655990600585902</c:v>
                </c:pt>
                <c:pt idx="511">
                  <c:v>9.5290832519531197</c:v>
                </c:pt>
                <c:pt idx="512">
                  <c:v>9.0867080688476491</c:v>
                </c:pt>
                <c:pt idx="513">
                  <c:v>8.7242431640625</c:v>
                </c:pt>
                <c:pt idx="514">
                  <c:v>8.9374618530273402</c:v>
                </c:pt>
                <c:pt idx="515">
                  <c:v>8.9547042846679599</c:v>
                </c:pt>
                <c:pt idx="516">
                  <c:v>8.7605133056640607</c:v>
                </c:pt>
                <c:pt idx="517">
                  <c:v>8.7610626220703107</c:v>
                </c:pt>
                <c:pt idx="518">
                  <c:v>8.8893890380859304</c:v>
                </c:pt>
                <c:pt idx="519">
                  <c:v>9.2523117065429599</c:v>
                </c:pt>
                <c:pt idx="520">
                  <c:v>9.4554061889648402</c:v>
                </c:pt>
                <c:pt idx="521">
                  <c:v>11.066291809081999</c:v>
                </c:pt>
                <c:pt idx="522">
                  <c:v>25.4269714355468</c:v>
                </c:pt>
                <c:pt idx="523">
                  <c:v>27.733596801757798</c:v>
                </c:pt>
                <c:pt idx="524">
                  <c:v>11.882926940917899</c:v>
                </c:pt>
                <c:pt idx="525">
                  <c:v>9.6869964599609304</c:v>
                </c:pt>
                <c:pt idx="526">
                  <c:v>9.4630050659179599</c:v>
                </c:pt>
                <c:pt idx="527">
                  <c:v>9.3255615234375</c:v>
                </c:pt>
                <c:pt idx="528">
                  <c:v>9.0692291259765607</c:v>
                </c:pt>
                <c:pt idx="529">
                  <c:v>9.19476318359375</c:v>
                </c:pt>
                <c:pt idx="530">
                  <c:v>9.4346084594726491</c:v>
                </c:pt>
                <c:pt idx="531">
                  <c:v>9.4562606811523402</c:v>
                </c:pt>
                <c:pt idx="532">
                  <c:v>9.4901885986328107</c:v>
                </c:pt>
                <c:pt idx="533">
                  <c:v>9.7853698730468697</c:v>
                </c:pt>
                <c:pt idx="534">
                  <c:v>9.7370223999023402</c:v>
                </c:pt>
                <c:pt idx="535">
                  <c:v>10.5938186645507</c:v>
                </c:pt>
                <c:pt idx="536">
                  <c:v>11.687538146972599</c:v>
                </c:pt>
                <c:pt idx="537">
                  <c:v>13.2726898193359</c:v>
                </c:pt>
                <c:pt idx="538">
                  <c:v>19.524909973144499</c:v>
                </c:pt>
                <c:pt idx="539">
                  <c:v>38.486602783203097</c:v>
                </c:pt>
                <c:pt idx="540">
                  <c:v>24.5243225097656</c:v>
                </c:pt>
                <c:pt idx="541">
                  <c:v>14.5442504882812</c:v>
                </c:pt>
                <c:pt idx="542">
                  <c:v>11.612510681152299</c:v>
                </c:pt>
                <c:pt idx="543">
                  <c:v>11.099220275878899</c:v>
                </c:pt>
                <c:pt idx="544">
                  <c:v>9.9082412719726491</c:v>
                </c:pt>
                <c:pt idx="545">
                  <c:v>9.7539520263671804</c:v>
                </c:pt>
                <c:pt idx="546">
                  <c:v>9.5002975463867099</c:v>
                </c:pt>
                <c:pt idx="547">
                  <c:v>9.7284469604492099</c:v>
                </c:pt>
                <c:pt idx="548">
                  <c:v>9.2856369018554599</c:v>
                </c:pt>
                <c:pt idx="549">
                  <c:v>9.4340438842773402</c:v>
                </c:pt>
                <c:pt idx="550">
                  <c:v>9.6513519287109304</c:v>
                </c:pt>
                <c:pt idx="551">
                  <c:v>9.4557800292968697</c:v>
                </c:pt>
                <c:pt idx="552">
                  <c:v>9.7184066772460902</c:v>
                </c:pt>
                <c:pt idx="553">
                  <c:v>10.897758483886699</c:v>
                </c:pt>
                <c:pt idx="554">
                  <c:v>14.0462036132812</c:v>
                </c:pt>
                <c:pt idx="555">
                  <c:v>27.091629028320298</c:v>
                </c:pt>
                <c:pt idx="556">
                  <c:v>34.493156433105398</c:v>
                </c:pt>
                <c:pt idx="557">
                  <c:v>16.231552124023398</c:v>
                </c:pt>
                <c:pt idx="558">
                  <c:v>11.4356384277343</c:v>
                </c:pt>
                <c:pt idx="559">
                  <c:v>10.064468383789</c:v>
                </c:pt>
                <c:pt idx="560">
                  <c:v>9.5310592651367099</c:v>
                </c:pt>
                <c:pt idx="561">
                  <c:v>9.5538711547851491</c:v>
                </c:pt>
                <c:pt idx="562">
                  <c:v>9.2137374877929599</c:v>
                </c:pt>
                <c:pt idx="563">
                  <c:v>8.8096389770507795</c:v>
                </c:pt>
                <c:pt idx="564">
                  <c:v>8.9571609497070295</c:v>
                </c:pt>
                <c:pt idx="565">
                  <c:v>9.1946334838867099</c:v>
                </c:pt>
                <c:pt idx="566">
                  <c:v>8.8944625854492099</c:v>
                </c:pt>
                <c:pt idx="567">
                  <c:v>8.79443359375</c:v>
                </c:pt>
                <c:pt idx="568">
                  <c:v>9.5920639038085902</c:v>
                </c:pt>
                <c:pt idx="569">
                  <c:v>8.9370956420898402</c:v>
                </c:pt>
                <c:pt idx="570">
                  <c:v>9.3876800537109304</c:v>
                </c:pt>
                <c:pt idx="571">
                  <c:v>11.2489318847656</c:v>
                </c:pt>
                <c:pt idx="572">
                  <c:v>27.0369567871093</c:v>
                </c:pt>
                <c:pt idx="573">
                  <c:v>16.939132690429599</c:v>
                </c:pt>
                <c:pt idx="574">
                  <c:v>9.4280700683593697</c:v>
                </c:pt>
                <c:pt idx="575">
                  <c:v>8.7168960571288991</c:v>
                </c:pt>
                <c:pt idx="576">
                  <c:v>9.1124954223632795</c:v>
                </c:pt>
                <c:pt idx="577">
                  <c:v>8.6436920166015607</c:v>
                </c:pt>
                <c:pt idx="578">
                  <c:v>8.6708297729492099</c:v>
                </c:pt>
                <c:pt idx="579">
                  <c:v>9.0868072509765607</c:v>
                </c:pt>
                <c:pt idx="580">
                  <c:v>9.1395034790038991</c:v>
                </c:pt>
                <c:pt idx="581">
                  <c:v>8.6256790161132795</c:v>
                </c:pt>
                <c:pt idx="582">
                  <c:v>9.3739852905273402</c:v>
                </c:pt>
                <c:pt idx="583">
                  <c:v>9.5747222900390607</c:v>
                </c:pt>
                <c:pt idx="584">
                  <c:v>10.3603515625</c:v>
                </c:pt>
                <c:pt idx="585">
                  <c:v>11.1114654541015</c:v>
                </c:pt>
                <c:pt idx="586">
                  <c:v>12.2328491210937</c:v>
                </c:pt>
                <c:pt idx="587">
                  <c:v>15.234184265136699</c:v>
                </c:pt>
                <c:pt idx="588">
                  <c:v>27.04296875</c:v>
                </c:pt>
                <c:pt idx="589">
                  <c:v>37.926231384277301</c:v>
                </c:pt>
                <c:pt idx="590">
                  <c:v>19.595787048339801</c:v>
                </c:pt>
                <c:pt idx="591">
                  <c:v>13.645103454589799</c:v>
                </c:pt>
                <c:pt idx="592">
                  <c:v>11.649513244628899</c:v>
                </c:pt>
                <c:pt idx="593">
                  <c:v>10.5934600830078</c:v>
                </c:pt>
                <c:pt idx="594">
                  <c:v>10.1229858398437</c:v>
                </c:pt>
                <c:pt idx="595">
                  <c:v>9.2750015258788991</c:v>
                </c:pt>
                <c:pt idx="596">
                  <c:v>8.485595703125</c:v>
                </c:pt>
                <c:pt idx="597">
                  <c:v>8.4422454833984304</c:v>
                </c:pt>
                <c:pt idx="598">
                  <c:v>8.401611328125</c:v>
                </c:pt>
                <c:pt idx="599">
                  <c:v>8.3301696777343697</c:v>
                </c:pt>
                <c:pt idx="600">
                  <c:v>8.7259597778320295</c:v>
                </c:pt>
                <c:pt idx="601">
                  <c:v>9.46771240234375</c:v>
                </c:pt>
                <c:pt idx="602">
                  <c:v>10.4120559692382</c:v>
                </c:pt>
                <c:pt idx="603">
                  <c:v>11.8057403564453</c:v>
                </c:pt>
                <c:pt idx="604">
                  <c:v>17.537307739257798</c:v>
                </c:pt>
                <c:pt idx="605">
                  <c:v>35.788253784179602</c:v>
                </c:pt>
                <c:pt idx="606">
                  <c:v>29.9577026367187</c:v>
                </c:pt>
                <c:pt idx="607">
                  <c:v>15.2247161865234</c:v>
                </c:pt>
                <c:pt idx="608">
                  <c:v>11.0874481201171</c:v>
                </c:pt>
                <c:pt idx="609">
                  <c:v>9.7329635620117099</c:v>
                </c:pt>
                <c:pt idx="610">
                  <c:v>8.7699432373046804</c:v>
                </c:pt>
                <c:pt idx="611">
                  <c:v>8.1748199462890607</c:v>
                </c:pt>
                <c:pt idx="612">
                  <c:v>7.7700424194335902</c:v>
                </c:pt>
                <c:pt idx="613">
                  <c:v>7.6261901855468697</c:v>
                </c:pt>
                <c:pt idx="614">
                  <c:v>7.4476547241210902</c:v>
                </c:pt>
                <c:pt idx="615">
                  <c:v>7.3370819091796804</c:v>
                </c:pt>
                <c:pt idx="616">
                  <c:v>7.1817550659179599</c:v>
                </c:pt>
                <c:pt idx="617">
                  <c:v>7.2624359130859304</c:v>
                </c:pt>
                <c:pt idx="618">
                  <c:v>6.8305206298828098</c:v>
                </c:pt>
                <c:pt idx="619">
                  <c:v>7.3572692871093697</c:v>
                </c:pt>
                <c:pt idx="620">
                  <c:v>7.22879791259765</c:v>
                </c:pt>
                <c:pt idx="621">
                  <c:v>11.5625305175781</c:v>
                </c:pt>
                <c:pt idx="622">
                  <c:v>24.204421997070298</c:v>
                </c:pt>
                <c:pt idx="623">
                  <c:v>10.1382293701171</c:v>
                </c:pt>
                <c:pt idx="624">
                  <c:v>7.4036865234375</c:v>
                </c:pt>
                <c:pt idx="625">
                  <c:v>6.6927490234375</c:v>
                </c:pt>
                <c:pt idx="626">
                  <c:v>6.95328521728515</c:v>
                </c:pt>
                <c:pt idx="627">
                  <c:v>7.2036285400390598</c:v>
                </c:pt>
                <c:pt idx="628">
                  <c:v>6.9913558959960902</c:v>
                </c:pt>
                <c:pt idx="629">
                  <c:v>7.2223358154296804</c:v>
                </c:pt>
                <c:pt idx="630">
                  <c:v>7.4413604736328098</c:v>
                </c:pt>
                <c:pt idx="631">
                  <c:v>7.5442352294921804</c:v>
                </c:pt>
                <c:pt idx="632">
                  <c:v>8.1580429077148402</c:v>
                </c:pt>
                <c:pt idx="633">
                  <c:v>8.7573928833007795</c:v>
                </c:pt>
                <c:pt idx="634">
                  <c:v>9.2550735473632795</c:v>
                </c:pt>
                <c:pt idx="635">
                  <c:v>10.6163940429687</c:v>
                </c:pt>
                <c:pt idx="636">
                  <c:v>12.5761947631835</c:v>
                </c:pt>
                <c:pt idx="637">
                  <c:v>17.730155944824201</c:v>
                </c:pt>
                <c:pt idx="638">
                  <c:v>35.020477294921797</c:v>
                </c:pt>
                <c:pt idx="639">
                  <c:v>32.619056701660099</c:v>
                </c:pt>
                <c:pt idx="640">
                  <c:v>16.929862976074201</c:v>
                </c:pt>
                <c:pt idx="641">
                  <c:v>12.5325622558593</c:v>
                </c:pt>
                <c:pt idx="642">
                  <c:v>10.6480560302734</c:v>
                </c:pt>
                <c:pt idx="643">
                  <c:v>9.60247802734375</c:v>
                </c:pt>
                <c:pt idx="644">
                  <c:v>8.6423110961913991</c:v>
                </c:pt>
                <c:pt idx="645">
                  <c:v>8.7262802124023402</c:v>
                </c:pt>
                <c:pt idx="646">
                  <c:v>8.6035232543945295</c:v>
                </c:pt>
                <c:pt idx="647">
                  <c:v>8.8990554809570295</c:v>
                </c:pt>
                <c:pt idx="648">
                  <c:v>8.8212585449218697</c:v>
                </c:pt>
                <c:pt idx="649">
                  <c:v>8.8376846313476491</c:v>
                </c:pt>
                <c:pt idx="650">
                  <c:v>9.4771041870117099</c:v>
                </c:pt>
                <c:pt idx="651">
                  <c:v>10.502281188964799</c:v>
                </c:pt>
                <c:pt idx="652">
                  <c:v>11.7096557617187</c:v>
                </c:pt>
                <c:pt idx="653">
                  <c:v>15.0676498413085</c:v>
                </c:pt>
                <c:pt idx="654">
                  <c:v>23.2626953125</c:v>
                </c:pt>
                <c:pt idx="655">
                  <c:v>38.753089904785099</c:v>
                </c:pt>
                <c:pt idx="656">
                  <c:v>23.9578857421875</c:v>
                </c:pt>
                <c:pt idx="657">
                  <c:v>14.814697265625</c:v>
                </c:pt>
                <c:pt idx="658">
                  <c:v>12.165031433105399</c:v>
                </c:pt>
                <c:pt idx="659">
                  <c:v>10.0164489746093</c:v>
                </c:pt>
                <c:pt idx="660">
                  <c:v>9.2449798583984304</c:v>
                </c:pt>
                <c:pt idx="661">
                  <c:v>8.3198471069335902</c:v>
                </c:pt>
                <c:pt idx="662">
                  <c:v>10.579719543456999</c:v>
                </c:pt>
                <c:pt idx="663">
                  <c:v>9.7758712768554599</c:v>
                </c:pt>
                <c:pt idx="664">
                  <c:v>7.4853820800781197</c:v>
                </c:pt>
                <c:pt idx="665">
                  <c:v>7.2328033447265598</c:v>
                </c:pt>
                <c:pt idx="666">
                  <c:v>7.08465576171875</c:v>
                </c:pt>
                <c:pt idx="667">
                  <c:v>7.1773910522460902</c:v>
                </c:pt>
                <c:pt idx="668">
                  <c:v>6.7839431762695304</c:v>
                </c:pt>
                <c:pt idx="669">
                  <c:v>6.2265853881835902</c:v>
                </c:pt>
                <c:pt idx="670">
                  <c:v>8.1473541259765607</c:v>
                </c:pt>
                <c:pt idx="671">
                  <c:v>19.196617126464801</c:v>
                </c:pt>
                <c:pt idx="672">
                  <c:v>21.721916198730401</c:v>
                </c:pt>
                <c:pt idx="673">
                  <c:v>7.5532073974609304</c:v>
                </c:pt>
                <c:pt idx="674">
                  <c:v>6.2679672241210902</c:v>
                </c:pt>
                <c:pt idx="675">
                  <c:v>6.3044967651367099</c:v>
                </c:pt>
                <c:pt idx="676">
                  <c:v>6.0084075927734304</c:v>
                </c:pt>
                <c:pt idx="677">
                  <c:v>5.9821395874023402</c:v>
                </c:pt>
                <c:pt idx="678">
                  <c:v>6.3475494384765598</c:v>
                </c:pt>
                <c:pt idx="679">
                  <c:v>6.43939208984375</c:v>
                </c:pt>
                <c:pt idx="680">
                  <c:v>6.7538070678710902</c:v>
                </c:pt>
                <c:pt idx="681">
                  <c:v>6.8269577026367099</c:v>
                </c:pt>
                <c:pt idx="682">
                  <c:v>7.1006698608398402</c:v>
                </c:pt>
                <c:pt idx="683">
                  <c:v>7.8983612060546804</c:v>
                </c:pt>
                <c:pt idx="684">
                  <c:v>8.8899612426757795</c:v>
                </c:pt>
                <c:pt idx="685">
                  <c:v>10.4104919433593</c:v>
                </c:pt>
                <c:pt idx="686">
                  <c:v>13.328086853027299</c:v>
                </c:pt>
                <c:pt idx="687">
                  <c:v>20.2405700683593</c:v>
                </c:pt>
                <c:pt idx="688">
                  <c:v>37.054405212402301</c:v>
                </c:pt>
                <c:pt idx="689">
                  <c:v>24.413093566894499</c:v>
                </c:pt>
                <c:pt idx="690">
                  <c:v>14.372962951660099</c:v>
                </c:pt>
                <c:pt idx="691">
                  <c:v>10.9835891723632</c:v>
                </c:pt>
                <c:pt idx="692">
                  <c:v>9.6230545043945295</c:v>
                </c:pt>
                <c:pt idx="693">
                  <c:v>8.6328887939453107</c:v>
                </c:pt>
                <c:pt idx="694">
                  <c:v>8.3849792480468697</c:v>
                </c:pt>
                <c:pt idx="695">
                  <c:v>8.2556533813476491</c:v>
                </c:pt>
                <c:pt idx="696">
                  <c:v>8.4459381103515607</c:v>
                </c:pt>
                <c:pt idx="697">
                  <c:v>8.1320114135742099</c:v>
                </c:pt>
                <c:pt idx="698">
                  <c:v>8.5951385498046804</c:v>
                </c:pt>
                <c:pt idx="699">
                  <c:v>9.09906005859375</c:v>
                </c:pt>
                <c:pt idx="700">
                  <c:v>9.49066162109375</c:v>
                </c:pt>
                <c:pt idx="701">
                  <c:v>11.4237823486328</c:v>
                </c:pt>
                <c:pt idx="702">
                  <c:v>13.2382049560546</c:v>
                </c:pt>
                <c:pt idx="703">
                  <c:v>17.622932434081999</c:v>
                </c:pt>
                <c:pt idx="704">
                  <c:v>31.953651428222599</c:v>
                </c:pt>
                <c:pt idx="705">
                  <c:v>37.1503295898437</c:v>
                </c:pt>
                <c:pt idx="706">
                  <c:v>19.958915710449201</c:v>
                </c:pt>
                <c:pt idx="707">
                  <c:v>14.0408172607421</c:v>
                </c:pt>
                <c:pt idx="708">
                  <c:v>11.5863494873046</c:v>
                </c:pt>
                <c:pt idx="709">
                  <c:v>10.174690246581999</c:v>
                </c:pt>
                <c:pt idx="710">
                  <c:v>8.9147109985351491</c:v>
                </c:pt>
                <c:pt idx="711">
                  <c:v>8.33062744140625</c:v>
                </c:pt>
                <c:pt idx="712">
                  <c:v>7.7155380249023402</c:v>
                </c:pt>
                <c:pt idx="713">
                  <c:v>7.708740234375</c:v>
                </c:pt>
                <c:pt idx="714">
                  <c:v>6.7856750488281197</c:v>
                </c:pt>
                <c:pt idx="715">
                  <c:v>7.2751312255859304</c:v>
                </c:pt>
                <c:pt idx="716">
                  <c:v>6.5820007324218697</c:v>
                </c:pt>
                <c:pt idx="717">
                  <c:v>6.82415771484375</c:v>
                </c:pt>
                <c:pt idx="718">
                  <c:v>7.0102386474609304</c:v>
                </c:pt>
                <c:pt idx="719">
                  <c:v>7.9560852050781197</c:v>
                </c:pt>
                <c:pt idx="720">
                  <c:v>12.202430725097599</c:v>
                </c:pt>
                <c:pt idx="721">
                  <c:v>28.5099563598632</c:v>
                </c:pt>
                <c:pt idx="722">
                  <c:v>19.3587951660156</c:v>
                </c:pt>
                <c:pt idx="723">
                  <c:v>9.1985931396484304</c:v>
                </c:pt>
                <c:pt idx="724">
                  <c:v>7.4950103759765598</c:v>
                </c:pt>
                <c:pt idx="725">
                  <c:v>6.4496078491210902</c:v>
                </c:pt>
                <c:pt idx="726">
                  <c:v>5.9766616821289</c:v>
                </c:pt>
                <c:pt idx="727">
                  <c:v>5.9870452880859304</c:v>
                </c:pt>
                <c:pt idx="728">
                  <c:v>6.0409469604492099</c:v>
                </c:pt>
                <c:pt idx="729">
                  <c:v>5.8824157714843697</c:v>
                </c:pt>
                <c:pt idx="730">
                  <c:v>6.2069396972656197</c:v>
                </c:pt>
                <c:pt idx="731">
                  <c:v>6.7797393798828098</c:v>
                </c:pt>
                <c:pt idx="732">
                  <c:v>6.95770263671875</c:v>
                </c:pt>
                <c:pt idx="733">
                  <c:v>7.8343124389648402</c:v>
                </c:pt>
                <c:pt idx="734">
                  <c:v>8.5596389770507795</c:v>
                </c:pt>
                <c:pt idx="735">
                  <c:v>10.605766296386699</c:v>
                </c:pt>
                <c:pt idx="736">
                  <c:v>14.4920043945312</c:v>
                </c:pt>
                <c:pt idx="737">
                  <c:v>26.182258605956999</c:v>
                </c:pt>
                <c:pt idx="738">
                  <c:v>34.832069396972599</c:v>
                </c:pt>
                <c:pt idx="739">
                  <c:v>18.924247741699201</c:v>
                </c:pt>
                <c:pt idx="740">
                  <c:v>12.0645446777343</c:v>
                </c:pt>
                <c:pt idx="741">
                  <c:v>9.9763717651367099</c:v>
                </c:pt>
                <c:pt idx="742">
                  <c:v>8.8510513305663991</c:v>
                </c:pt>
                <c:pt idx="743">
                  <c:v>8.1794128417968697</c:v>
                </c:pt>
                <c:pt idx="744">
                  <c:v>8.3375625610351491</c:v>
                </c:pt>
                <c:pt idx="745">
                  <c:v>8.2189178466796804</c:v>
                </c:pt>
                <c:pt idx="746">
                  <c:v>8.3595428466796804</c:v>
                </c:pt>
                <c:pt idx="747">
                  <c:v>8.6228332519531197</c:v>
                </c:pt>
                <c:pt idx="748">
                  <c:v>9.1832275390625</c:v>
                </c:pt>
                <c:pt idx="749">
                  <c:v>9.7145690917968697</c:v>
                </c:pt>
                <c:pt idx="750">
                  <c:v>11.0426635742187</c:v>
                </c:pt>
                <c:pt idx="751">
                  <c:v>12.236167907714799</c:v>
                </c:pt>
                <c:pt idx="752">
                  <c:v>15.487548828125</c:v>
                </c:pt>
                <c:pt idx="753">
                  <c:v>21.4782409667968</c:v>
                </c:pt>
                <c:pt idx="754">
                  <c:v>37.826789855957003</c:v>
                </c:pt>
                <c:pt idx="755">
                  <c:v>31.647422790527301</c:v>
                </c:pt>
                <c:pt idx="756">
                  <c:v>18.7903137207031</c:v>
                </c:pt>
                <c:pt idx="757">
                  <c:v>13.9814300537109</c:v>
                </c:pt>
                <c:pt idx="758">
                  <c:v>11.758232116699199</c:v>
                </c:pt>
                <c:pt idx="759">
                  <c:v>10.4358978271484</c:v>
                </c:pt>
                <c:pt idx="760">
                  <c:v>9.1539611816406197</c:v>
                </c:pt>
                <c:pt idx="761">
                  <c:v>8.2299880981445295</c:v>
                </c:pt>
                <c:pt idx="762">
                  <c:v>8.0262832641601491</c:v>
                </c:pt>
                <c:pt idx="763">
                  <c:v>7.62418365478515</c:v>
                </c:pt>
                <c:pt idx="764">
                  <c:v>7.4095306396484304</c:v>
                </c:pt>
                <c:pt idx="765">
                  <c:v>7.3726654052734304</c:v>
                </c:pt>
                <c:pt idx="766">
                  <c:v>7.3195724487304599</c:v>
                </c:pt>
                <c:pt idx="767">
                  <c:v>7.4765472412109304</c:v>
                </c:pt>
                <c:pt idx="768">
                  <c:v>8.4276351928710902</c:v>
                </c:pt>
                <c:pt idx="769">
                  <c:v>11.8897247314453</c:v>
                </c:pt>
                <c:pt idx="770">
                  <c:v>21.7695007324218</c:v>
                </c:pt>
                <c:pt idx="771">
                  <c:v>32.376205444335902</c:v>
                </c:pt>
                <c:pt idx="772">
                  <c:v>17.1193313598632</c:v>
                </c:pt>
                <c:pt idx="773">
                  <c:v>10.1371154785156</c:v>
                </c:pt>
                <c:pt idx="774">
                  <c:v>7.7942199707031197</c:v>
                </c:pt>
                <c:pt idx="775">
                  <c:v>6.7269058227539</c:v>
                </c:pt>
                <c:pt idx="776">
                  <c:v>6.1912307739257804</c:v>
                </c:pt>
                <c:pt idx="777">
                  <c:v>5.9814300537109304</c:v>
                </c:pt>
                <c:pt idx="778">
                  <c:v>5.5425720214843697</c:v>
                </c:pt>
                <c:pt idx="779">
                  <c:v>5.1194305419921804</c:v>
                </c:pt>
                <c:pt idx="780">
                  <c:v>5.42484283447265</c:v>
                </c:pt>
                <c:pt idx="781">
                  <c:v>5.4966735839843697</c:v>
                </c:pt>
                <c:pt idx="782">
                  <c:v>6.1128692626953098</c:v>
                </c:pt>
                <c:pt idx="783">
                  <c:v>6.98321533203125</c:v>
                </c:pt>
                <c:pt idx="784">
                  <c:v>7.8450012207031197</c:v>
                </c:pt>
                <c:pt idx="785">
                  <c:v>10.575798034667899</c:v>
                </c:pt>
                <c:pt idx="786">
                  <c:v>15.8697204589843</c:v>
                </c:pt>
                <c:pt idx="787">
                  <c:v>31.524940490722599</c:v>
                </c:pt>
                <c:pt idx="788">
                  <c:v>29.054069519042901</c:v>
                </c:pt>
                <c:pt idx="789">
                  <c:v>14.494529724121</c:v>
                </c:pt>
                <c:pt idx="790">
                  <c:v>10.4493560791015</c:v>
                </c:pt>
                <c:pt idx="791">
                  <c:v>8.62115478515625</c:v>
                </c:pt>
                <c:pt idx="792">
                  <c:v>7.44327545166015</c:v>
                </c:pt>
                <c:pt idx="793">
                  <c:v>7.3664093017578098</c:v>
                </c:pt>
                <c:pt idx="794">
                  <c:v>7.7575378417968697</c:v>
                </c:pt>
                <c:pt idx="795">
                  <c:v>7.8010940551757804</c:v>
                </c:pt>
                <c:pt idx="796">
                  <c:v>8.0653381347656197</c:v>
                </c:pt>
                <c:pt idx="797">
                  <c:v>8.7550811767578107</c:v>
                </c:pt>
                <c:pt idx="798">
                  <c:v>9.1504287719726491</c:v>
                </c:pt>
                <c:pt idx="799">
                  <c:v>10.3443145751953</c:v>
                </c:pt>
                <c:pt idx="800">
                  <c:v>11.3111267089843</c:v>
                </c:pt>
                <c:pt idx="801">
                  <c:v>13.734413146972599</c:v>
                </c:pt>
                <c:pt idx="802">
                  <c:v>17.368522644042901</c:v>
                </c:pt>
                <c:pt idx="803">
                  <c:v>25.875450134277301</c:v>
                </c:pt>
                <c:pt idx="804">
                  <c:v>39.818618774413999</c:v>
                </c:pt>
                <c:pt idx="805">
                  <c:v>24.929283142089801</c:v>
                </c:pt>
                <c:pt idx="806">
                  <c:v>17.1698913574218</c:v>
                </c:pt>
                <c:pt idx="807">
                  <c:v>13.7720413208007</c:v>
                </c:pt>
                <c:pt idx="808">
                  <c:v>12.336723327636699</c:v>
                </c:pt>
                <c:pt idx="809">
                  <c:v>10.3134155273437</c:v>
                </c:pt>
                <c:pt idx="810">
                  <c:v>9.5913543701171804</c:v>
                </c:pt>
                <c:pt idx="811">
                  <c:v>8.8268737792968697</c:v>
                </c:pt>
                <c:pt idx="812">
                  <c:v>8.8442687988281197</c:v>
                </c:pt>
                <c:pt idx="813">
                  <c:v>8.6165847778320295</c:v>
                </c:pt>
                <c:pt idx="814">
                  <c:v>8.3515701293945295</c:v>
                </c:pt>
                <c:pt idx="815">
                  <c:v>8.0127334594726491</c:v>
                </c:pt>
                <c:pt idx="816">
                  <c:v>8.3627471923828107</c:v>
                </c:pt>
                <c:pt idx="817">
                  <c:v>9.5724868774413991</c:v>
                </c:pt>
                <c:pt idx="818">
                  <c:v>11.1058502197265</c:v>
                </c:pt>
                <c:pt idx="819">
                  <c:v>16.1841506958007</c:v>
                </c:pt>
                <c:pt idx="820">
                  <c:v>30.5357131958007</c:v>
                </c:pt>
                <c:pt idx="821">
                  <c:v>31.989067077636701</c:v>
                </c:pt>
                <c:pt idx="822">
                  <c:v>16.842247009277301</c:v>
                </c:pt>
                <c:pt idx="823">
                  <c:v>11.7024612426757</c:v>
                </c:pt>
                <c:pt idx="824">
                  <c:v>9.1544113159179599</c:v>
                </c:pt>
                <c:pt idx="825">
                  <c:v>7.8304214477539</c:v>
                </c:pt>
                <c:pt idx="826">
                  <c:v>6.95513916015625</c:v>
                </c:pt>
                <c:pt idx="827">
                  <c:v>6.0517425537109304</c:v>
                </c:pt>
                <c:pt idx="828">
                  <c:v>5.3577651977539</c:v>
                </c:pt>
                <c:pt idx="829">
                  <c:v>5.2256164550781197</c:v>
                </c:pt>
                <c:pt idx="830">
                  <c:v>5.5637969970703098</c:v>
                </c:pt>
                <c:pt idx="831">
                  <c:v>5.5195541381835902</c:v>
                </c:pt>
                <c:pt idx="832">
                  <c:v>5.6834869384765598</c:v>
                </c:pt>
                <c:pt idx="833">
                  <c:v>6.3845062255859304</c:v>
                </c:pt>
                <c:pt idx="834">
                  <c:v>7.43914794921875</c:v>
                </c:pt>
                <c:pt idx="835">
                  <c:v>10.308494567871</c:v>
                </c:pt>
                <c:pt idx="836">
                  <c:v>16.447021484375</c:v>
                </c:pt>
                <c:pt idx="837">
                  <c:v>31.074989318847599</c:v>
                </c:pt>
                <c:pt idx="838">
                  <c:v>19.299324035644499</c:v>
                </c:pt>
                <c:pt idx="839">
                  <c:v>10.4461822509765</c:v>
                </c:pt>
                <c:pt idx="840">
                  <c:v>8.4431381225585902</c:v>
                </c:pt>
                <c:pt idx="841">
                  <c:v>7.2018280029296804</c:v>
                </c:pt>
                <c:pt idx="842">
                  <c:v>6.7327575683593697</c:v>
                </c:pt>
                <c:pt idx="843">
                  <c:v>6.834716796875</c:v>
                </c:pt>
                <c:pt idx="844">
                  <c:v>7.6103744506835902</c:v>
                </c:pt>
                <c:pt idx="845">
                  <c:v>7.9285888671875</c:v>
                </c:pt>
                <c:pt idx="846">
                  <c:v>8.3588714599609304</c:v>
                </c:pt>
                <c:pt idx="847">
                  <c:v>9.3164749145507795</c:v>
                </c:pt>
                <c:pt idx="848">
                  <c:v>9.397705078125</c:v>
                </c:pt>
                <c:pt idx="849">
                  <c:v>11.008140563964799</c:v>
                </c:pt>
                <c:pt idx="850">
                  <c:v>12.8310775756835</c:v>
                </c:pt>
                <c:pt idx="851">
                  <c:v>15.2206726074218</c:v>
                </c:pt>
                <c:pt idx="852">
                  <c:v>20.421913146972599</c:v>
                </c:pt>
                <c:pt idx="853">
                  <c:v>33.201202392578097</c:v>
                </c:pt>
                <c:pt idx="854">
                  <c:v>37.7327270507812</c:v>
                </c:pt>
                <c:pt idx="855">
                  <c:v>22.745162963867099</c:v>
                </c:pt>
                <c:pt idx="856">
                  <c:v>16.690444946288999</c:v>
                </c:pt>
                <c:pt idx="857">
                  <c:v>13.098892211914</c:v>
                </c:pt>
                <c:pt idx="858">
                  <c:v>11.576255798339799</c:v>
                </c:pt>
                <c:pt idx="859">
                  <c:v>10.4667053222656</c:v>
                </c:pt>
                <c:pt idx="860">
                  <c:v>9.4959869384765607</c:v>
                </c:pt>
                <c:pt idx="861">
                  <c:v>9.3927307128906197</c:v>
                </c:pt>
                <c:pt idx="862">
                  <c:v>8.8293533325195295</c:v>
                </c:pt>
                <c:pt idx="863">
                  <c:v>8.6552658081054599</c:v>
                </c:pt>
                <c:pt idx="864">
                  <c:v>8.9126129150390607</c:v>
                </c:pt>
                <c:pt idx="865">
                  <c:v>9.6107635498046804</c:v>
                </c:pt>
                <c:pt idx="866">
                  <c:v>10.4087829589843</c:v>
                </c:pt>
                <c:pt idx="867">
                  <c:v>11.4365844726562</c:v>
                </c:pt>
                <c:pt idx="868">
                  <c:v>14.9876174926757</c:v>
                </c:pt>
                <c:pt idx="869">
                  <c:v>21.8253860473632</c:v>
                </c:pt>
                <c:pt idx="870">
                  <c:v>36.429580688476499</c:v>
                </c:pt>
                <c:pt idx="871">
                  <c:v>27.554481506347599</c:v>
                </c:pt>
                <c:pt idx="872">
                  <c:v>16.831863403320298</c:v>
                </c:pt>
                <c:pt idx="873">
                  <c:v>12.355461120605399</c:v>
                </c:pt>
                <c:pt idx="874">
                  <c:v>10.2805786132812</c:v>
                </c:pt>
                <c:pt idx="875">
                  <c:v>9.1140518188476491</c:v>
                </c:pt>
                <c:pt idx="876">
                  <c:v>7.7233505249023402</c:v>
                </c:pt>
                <c:pt idx="877">
                  <c:v>7.0057449340820304</c:v>
                </c:pt>
                <c:pt idx="878">
                  <c:v>6.39056396484375</c:v>
                </c:pt>
                <c:pt idx="879">
                  <c:v>5.6294631958007804</c:v>
                </c:pt>
                <c:pt idx="880">
                  <c:v>5.6700134277343697</c:v>
                </c:pt>
                <c:pt idx="881">
                  <c:v>5.3294830322265598</c:v>
                </c:pt>
                <c:pt idx="882">
                  <c:v>5.2566375732421804</c:v>
                </c:pt>
                <c:pt idx="883">
                  <c:v>5.9746170043945304</c:v>
                </c:pt>
                <c:pt idx="884">
                  <c:v>6.4295425415039</c:v>
                </c:pt>
                <c:pt idx="885">
                  <c:v>8.02911376953125</c:v>
                </c:pt>
                <c:pt idx="886">
                  <c:v>18.425537109375</c:v>
                </c:pt>
                <c:pt idx="887">
                  <c:v>25.229515075683501</c:v>
                </c:pt>
                <c:pt idx="888">
                  <c:v>11.0479888916015</c:v>
                </c:pt>
                <c:pt idx="889">
                  <c:v>6.8435821533203098</c:v>
                </c:pt>
                <c:pt idx="890">
                  <c:v>6.3400344848632804</c:v>
                </c:pt>
                <c:pt idx="891">
                  <c:v>6.0493927001953098</c:v>
                </c:pt>
                <c:pt idx="892">
                  <c:v>6.5130310058593697</c:v>
                </c:pt>
                <c:pt idx="893">
                  <c:v>6.9673995971679599</c:v>
                </c:pt>
                <c:pt idx="894">
                  <c:v>6.9698562622070304</c:v>
                </c:pt>
                <c:pt idx="895">
                  <c:v>7.6671447753906197</c:v>
                </c:pt>
                <c:pt idx="896">
                  <c:v>8.4772491455078107</c:v>
                </c:pt>
                <c:pt idx="897">
                  <c:v>9.2735900878906197</c:v>
                </c:pt>
                <c:pt idx="898">
                  <c:v>9.7354278564453107</c:v>
                </c:pt>
                <c:pt idx="899">
                  <c:v>11.2101593017578</c:v>
                </c:pt>
                <c:pt idx="900">
                  <c:v>14.4413299560546</c:v>
                </c:pt>
                <c:pt idx="901">
                  <c:v>17.262901306152301</c:v>
                </c:pt>
                <c:pt idx="902">
                  <c:v>23.9169616699218</c:v>
                </c:pt>
                <c:pt idx="903">
                  <c:v>38.411491394042898</c:v>
                </c:pt>
                <c:pt idx="904">
                  <c:v>31.932060241699201</c:v>
                </c:pt>
                <c:pt idx="905">
                  <c:v>20.048988342285099</c:v>
                </c:pt>
                <c:pt idx="906">
                  <c:v>15.9412078857421</c:v>
                </c:pt>
                <c:pt idx="907">
                  <c:v>13.3053436279296</c:v>
                </c:pt>
                <c:pt idx="908">
                  <c:v>12.0141906738281</c:v>
                </c:pt>
                <c:pt idx="909">
                  <c:v>10.443778991699199</c:v>
                </c:pt>
                <c:pt idx="910">
                  <c:v>10.485923767089799</c:v>
                </c:pt>
                <c:pt idx="911">
                  <c:v>9.9062805175781197</c:v>
                </c:pt>
                <c:pt idx="912">
                  <c:v>9.8557281494140607</c:v>
                </c:pt>
                <c:pt idx="913">
                  <c:v>9.9679946899413991</c:v>
                </c:pt>
                <c:pt idx="914">
                  <c:v>10.670036315917899</c:v>
                </c:pt>
                <c:pt idx="915">
                  <c:v>10.995841979980399</c:v>
                </c:pt>
                <c:pt idx="916">
                  <c:v>12.4724884033203</c:v>
                </c:pt>
                <c:pt idx="917">
                  <c:v>14.0918197631835</c:v>
                </c:pt>
                <c:pt idx="918">
                  <c:v>18.026603698730401</c:v>
                </c:pt>
                <c:pt idx="919">
                  <c:v>27.461257934570298</c:v>
                </c:pt>
                <c:pt idx="920">
                  <c:v>38.235160827636697</c:v>
                </c:pt>
                <c:pt idx="921">
                  <c:v>24.816482543945298</c:v>
                </c:pt>
                <c:pt idx="922">
                  <c:v>17.5172424316406</c:v>
                </c:pt>
                <c:pt idx="923">
                  <c:v>13.4067687988281</c:v>
                </c:pt>
                <c:pt idx="924">
                  <c:v>11.548103332519499</c:v>
                </c:pt>
                <c:pt idx="925">
                  <c:v>10.001228332519499</c:v>
                </c:pt>
                <c:pt idx="926">
                  <c:v>8.4598693847656197</c:v>
                </c:pt>
                <c:pt idx="927">
                  <c:v>8.1397933959960902</c:v>
                </c:pt>
                <c:pt idx="928">
                  <c:v>7.0992965698242099</c:v>
                </c:pt>
                <c:pt idx="929">
                  <c:v>6.498779296875</c:v>
                </c:pt>
                <c:pt idx="930">
                  <c:v>5.8109054565429599</c:v>
                </c:pt>
                <c:pt idx="931">
                  <c:v>5.34134674072265</c:v>
                </c:pt>
                <c:pt idx="932">
                  <c:v>5.55926513671875</c:v>
                </c:pt>
                <c:pt idx="933">
                  <c:v>4.6640319824218697</c:v>
                </c:pt>
                <c:pt idx="934">
                  <c:v>5.0109481811523402</c:v>
                </c:pt>
                <c:pt idx="935">
                  <c:v>4.5527572631835902</c:v>
                </c:pt>
                <c:pt idx="936">
                  <c:v>11.517982482910099</c:v>
                </c:pt>
                <c:pt idx="937">
                  <c:v>9.0228729248046804</c:v>
                </c:pt>
                <c:pt idx="938">
                  <c:v>4.7881622314453098</c:v>
                </c:pt>
                <c:pt idx="939">
                  <c:v>5.2388839721679599</c:v>
                </c:pt>
                <c:pt idx="940">
                  <c:v>4.7506408691406197</c:v>
                </c:pt>
                <c:pt idx="941">
                  <c:v>5.7728500366210902</c:v>
                </c:pt>
                <c:pt idx="942">
                  <c:v>5.68790435791015</c:v>
                </c:pt>
                <c:pt idx="943">
                  <c:v>6.5220031738281197</c:v>
                </c:pt>
                <c:pt idx="944">
                  <c:v>6.6153106689453098</c:v>
                </c:pt>
                <c:pt idx="945">
                  <c:v>8.0144729614257795</c:v>
                </c:pt>
                <c:pt idx="946">
                  <c:v>8.9815444946288991</c:v>
                </c:pt>
                <c:pt idx="947">
                  <c:v>9.3071441650390607</c:v>
                </c:pt>
                <c:pt idx="948">
                  <c:v>10.192642211914</c:v>
                </c:pt>
                <c:pt idx="949">
                  <c:v>12.2540130615234</c:v>
                </c:pt>
                <c:pt idx="950">
                  <c:v>15.0349578857421</c:v>
                </c:pt>
                <c:pt idx="951">
                  <c:v>18.386367797851499</c:v>
                </c:pt>
                <c:pt idx="952">
                  <c:v>27.664627075195298</c:v>
                </c:pt>
                <c:pt idx="953">
                  <c:v>39.23388671875</c:v>
                </c:pt>
                <c:pt idx="954">
                  <c:v>26.107231140136701</c:v>
                </c:pt>
                <c:pt idx="955">
                  <c:v>18.202796936035099</c:v>
                </c:pt>
                <c:pt idx="956">
                  <c:v>14.534339904785099</c:v>
                </c:pt>
                <c:pt idx="957">
                  <c:v>12.720375061035099</c:v>
                </c:pt>
                <c:pt idx="958">
                  <c:v>11.246101379394499</c:v>
                </c:pt>
                <c:pt idx="959">
                  <c:v>10.972663879394499</c:v>
                </c:pt>
                <c:pt idx="960">
                  <c:v>10.3429107666015</c:v>
                </c:pt>
                <c:pt idx="961">
                  <c:v>10.0471496582031</c:v>
                </c:pt>
                <c:pt idx="962">
                  <c:v>10.6455307006835</c:v>
                </c:pt>
                <c:pt idx="963">
                  <c:v>10.310768127441399</c:v>
                </c:pt>
                <c:pt idx="964">
                  <c:v>11.0413360595703</c:v>
                </c:pt>
                <c:pt idx="965">
                  <c:v>11.9488525390625</c:v>
                </c:pt>
                <c:pt idx="966">
                  <c:v>14.0171508789062</c:v>
                </c:pt>
                <c:pt idx="967">
                  <c:v>16.671791076660099</c:v>
                </c:pt>
                <c:pt idx="968">
                  <c:v>22.261703491210898</c:v>
                </c:pt>
                <c:pt idx="969">
                  <c:v>34.847282409667898</c:v>
                </c:pt>
                <c:pt idx="970">
                  <c:v>36.862319946288999</c:v>
                </c:pt>
                <c:pt idx="971">
                  <c:v>22.464439392089801</c:v>
                </c:pt>
                <c:pt idx="972">
                  <c:v>17.395851135253899</c:v>
                </c:pt>
                <c:pt idx="973">
                  <c:v>14.3674545288085</c:v>
                </c:pt>
                <c:pt idx="974">
                  <c:v>12.3028411865234</c:v>
                </c:pt>
                <c:pt idx="975">
                  <c:v>10.8720397949218</c:v>
                </c:pt>
                <c:pt idx="976">
                  <c:v>10.0270462036132</c:v>
                </c:pt>
                <c:pt idx="977">
                  <c:v>8.5908126831054599</c:v>
                </c:pt>
                <c:pt idx="978">
                  <c:v>7.9992141723632804</c:v>
                </c:pt>
                <c:pt idx="979">
                  <c:v>7.1868820190429599</c:v>
                </c:pt>
                <c:pt idx="980">
                  <c:v>6.6293182373046804</c:v>
                </c:pt>
                <c:pt idx="981">
                  <c:v>6.1909408569335902</c:v>
                </c:pt>
                <c:pt idx="982">
                  <c:v>5.7203292846679599</c:v>
                </c:pt>
                <c:pt idx="983">
                  <c:v>5.8819656372070304</c:v>
                </c:pt>
                <c:pt idx="984">
                  <c:v>5.94549560546875</c:v>
                </c:pt>
                <c:pt idx="985">
                  <c:v>11.1277618408203</c:v>
                </c:pt>
                <c:pt idx="986">
                  <c:v>23.409194946288999</c:v>
                </c:pt>
                <c:pt idx="987">
                  <c:v>13.189659118652299</c:v>
                </c:pt>
                <c:pt idx="988">
                  <c:v>7.0681838989257804</c:v>
                </c:pt>
                <c:pt idx="989">
                  <c:v>6.23172760009765</c:v>
                </c:pt>
                <c:pt idx="990">
                  <c:v>5.73553466796875</c:v>
                </c:pt>
                <c:pt idx="991">
                  <c:v>5.7596130371093697</c:v>
                </c:pt>
                <c:pt idx="992">
                  <c:v>5.5414962768554599</c:v>
                </c:pt>
                <c:pt idx="993">
                  <c:v>6.7836685180664</c:v>
                </c:pt>
                <c:pt idx="994">
                  <c:v>7.2581634521484304</c:v>
                </c:pt>
                <c:pt idx="995">
                  <c:v>7.8815231323242099</c:v>
                </c:pt>
                <c:pt idx="996">
                  <c:v>8.7311630249023402</c:v>
                </c:pt>
                <c:pt idx="997">
                  <c:v>9.8899307250976491</c:v>
                </c:pt>
                <c:pt idx="998">
                  <c:v>11.2183685302734</c:v>
                </c:pt>
                <c:pt idx="999">
                  <c:v>12.293952941894499</c:v>
                </c:pt>
                <c:pt idx="1000">
                  <c:v>15.680191040039</c:v>
                </c:pt>
                <c:pt idx="1001">
                  <c:v>20.318504333496001</c:v>
                </c:pt>
                <c:pt idx="1002">
                  <c:v>30.9600296020507</c:v>
                </c:pt>
                <c:pt idx="1003">
                  <c:v>36.681037902832003</c:v>
                </c:pt>
                <c:pt idx="1004">
                  <c:v>22.6116333007812</c:v>
                </c:pt>
                <c:pt idx="1005">
                  <c:v>16.142051696777301</c:v>
                </c:pt>
                <c:pt idx="1006">
                  <c:v>13.743156433105399</c:v>
                </c:pt>
                <c:pt idx="1007">
                  <c:v>11.647476196289</c:v>
                </c:pt>
                <c:pt idx="1008">
                  <c:v>11.5167846679687</c:v>
                </c:pt>
                <c:pt idx="1009">
                  <c:v>10.6437377929687</c:v>
                </c:pt>
                <c:pt idx="1010">
                  <c:v>10.452995300292899</c:v>
                </c:pt>
                <c:pt idx="1011">
                  <c:v>10.986808776855399</c:v>
                </c:pt>
                <c:pt idx="1012">
                  <c:v>11.1280517578125</c:v>
                </c:pt>
                <c:pt idx="1013">
                  <c:v>11.949722290039</c:v>
                </c:pt>
                <c:pt idx="1014">
                  <c:v>12.5614624023437</c:v>
                </c:pt>
                <c:pt idx="1015">
                  <c:v>14.2475280761718</c:v>
                </c:pt>
                <c:pt idx="1016">
                  <c:v>16.280868530273398</c:v>
                </c:pt>
                <c:pt idx="1017">
                  <c:v>18.7735061645507</c:v>
                </c:pt>
                <c:pt idx="1018">
                  <c:v>26.303520202636701</c:v>
                </c:pt>
                <c:pt idx="1019">
                  <c:v>39.617439270019503</c:v>
                </c:pt>
                <c:pt idx="1020">
                  <c:v>31.229377746581999</c:v>
                </c:pt>
                <c:pt idx="1021">
                  <c:v>21.5208129882812</c:v>
                </c:pt>
                <c:pt idx="1022">
                  <c:v>17.125</c:v>
                </c:pt>
                <c:pt idx="1023">
                  <c:v>14.306396484375</c:v>
                </c:pt>
                <c:pt idx="1024">
                  <c:v>12.986198425292899</c:v>
                </c:pt>
                <c:pt idx="1025">
                  <c:v>11.619880676269499</c:v>
                </c:pt>
                <c:pt idx="1026">
                  <c:v>10.719886779785099</c:v>
                </c:pt>
                <c:pt idx="1027">
                  <c:v>10.014167785644499</c:v>
                </c:pt>
                <c:pt idx="1028">
                  <c:v>9.16693115234375</c:v>
                </c:pt>
                <c:pt idx="1029">
                  <c:v>8.8172302246093697</c:v>
                </c:pt>
                <c:pt idx="1030">
                  <c:v>8.6013946533203107</c:v>
                </c:pt>
                <c:pt idx="1031">
                  <c:v>8.3661193847656197</c:v>
                </c:pt>
                <c:pt idx="1032">
                  <c:v>8.5612716674804599</c:v>
                </c:pt>
                <c:pt idx="1033">
                  <c:v>9.3904724121093697</c:v>
                </c:pt>
                <c:pt idx="1034">
                  <c:v>13.306114196777299</c:v>
                </c:pt>
                <c:pt idx="1035">
                  <c:v>23.457687377929599</c:v>
                </c:pt>
                <c:pt idx="1036">
                  <c:v>29.473243713378899</c:v>
                </c:pt>
                <c:pt idx="1037">
                  <c:v>16.6121292114257</c:v>
                </c:pt>
                <c:pt idx="1038">
                  <c:v>10.6792907714843</c:v>
                </c:pt>
                <c:pt idx="1039">
                  <c:v>8.9039459228515607</c:v>
                </c:pt>
                <c:pt idx="1040">
                  <c:v>7.2919845581054599</c:v>
                </c:pt>
                <c:pt idx="1041">
                  <c:v>7.3850021362304599</c:v>
                </c:pt>
                <c:pt idx="1042">
                  <c:v>6.8358001708984304</c:v>
                </c:pt>
                <c:pt idx="1043">
                  <c:v>6.51458740234375</c:v>
                </c:pt>
                <c:pt idx="1044">
                  <c:v>7.3453292846679599</c:v>
                </c:pt>
                <c:pt idx="1045">
                  <c:v>8.1204833984375</c:v>
                </c:pt>
                <c:pt idx="1046">
                  <c:v>8.57000732421875</c:v>
                </c:pt>
                <c:pt idx="1047">
                  <c:v>8.8816986083984304</c:v>
                </c:pt>
                <c:pt idx="1048">
                  <c:v>10.7415161132812</c:v>
                </c:pt>
                <c:pt idx="1049">
                  <c:v>12.7271423339843</c:v>
                </c:pt>
                <c:pt idx="1050">
                  <c:v>16.374488830566399</c:v>
                </c:pt>
                <c:pt idx="1051">
                  <c:v>22.571678161621001</c:v>
                </c:pt>
                <c:pt idx="1052">
                  <c:v>35.714767456054602</c:v>
                </c:pt>
                <c:pt idx="1053">
                  <c:v>30.440658569335898</c:v>
                </c:pt>
                <c:pt idx="1054">
                  <c:v>19.289840698242099</c:v>
                </c:pt>
                <c:pt idx="1055">
                  <c:v>14.866455078125</c:v>
                </c:pt>
                <c:pt idx="1056">
                  <c:v>12.651268005371</c:v>
                </c:pt>
                <c:pt idx="1057">
                  <c:v>11.3481674194335</c:v>
                </c:pt>
                <c:pt idx="1058">
                  <c:v>11.3066864013671</c:v>
                </c:pt>
                <c:pt idx="1059">
                  <c:v>11.2276916503906</c:v>
                </c:pt>
                <c:pt idx="1060">
                  <c:v>10.9096527099609</c:v>
                </c:pt>
                <c:pt idx="1061">
                  <c:v>11.6413269042968</c:v>
                </c:pt>
                <c:pt idx="1062">
                  <c:v>11.9277038574218</c:v>
                </c:pt>
                <c:pt idx="1063">
                  <c:v>12.4919662475585</c:v>
                </c:pt>
                <c:pt idx="1064">
                  <c:v>13.9816131591796</c:v>
                </c:pt>
                <c:pt idx="1065">
                  <c:v>15.794395446777299</c:v>
                </c:pt>
                <c:pt idx="1066">
                  <c:v>18.099296569824201</c:v>
                </c:pt>
                <c:pt idx="1067">
                  <c:v>22.352294921875</c:v>
                </c:pt>
                <c:pt idx="1068">
                  <c:v>31.519981384277301</c:v>
                </c:pt>
                <c:pt idx="1069">
                  <c:v>40.285598754882798</c:v>
                </c:pt>
                <c:pt idx="1070">
                  <c:v>27.878349304199201</c:v>
                </c:pt>
                <c:pt idx="1071">
                  <c:v>20.819755554199201</c:v>
                </c:pt>
                <c:pt idx="1072">
                  <c:v>17.405075073242099</c:v>
                </c:pt>
                <c:pt idx="1073">
                  <c:v>14.8951568603515</c:v>
                </c:pt>
                <c:pt idx="1074">
                  <c:v>13.3237762451171</c:v>
                </c:pt>
                <c:pt idx="1075">
                  <c:v>12.403480529785099</c:v>
                </c:pt>
                <c:pt idx="1076">
                  <c:v>11.820518493652299</c:v>
                </c:pt>
                <c:pt idx="1077">
                  <c:v>10.6477737426757</c:v>
                </c:pt>
                <c:pt idx="1078">
                  <c:v>10.426567077636699</c:v>
                </c:pt>
                <c:pt idx="1079">
                  <c:v>10.3274993896484</c:v>
                </c:pt>
                <c:pt idx="1080">
                  <c:v>9.7760848999023402</c:v>
                </c:pt>
                <c:pt idx="1081">
                  <c:v>10.3728942871093</c:v>
                </c:pt>
                <c:pt idx="1082">
                  <c:v>11.6845245361328</c:v>
                </c:pt>
                <c:pt idx="1083">
                  <c:v>13.7886810302734</c:v>
                </c:pt>
                <c:pt idx="1084">
                  <c:v>19.761734008788999</c:v>
                </c:pt>
                <c:pt idx="1085">
                  <c:v>32.0176391601562</c:v>
                </c:pt>
                <c:pt idx="1086">
                  <c:v>29.1348571777343</c:v>
                </c:pt>
                <c:pt idx="1087">
                  <c:v>17.561485290527301</c:v>
                </c:pt>
                <c:pt idx="1088">
                  <c:v>13.140640258789</c:v>
                </c:pt>
                <c:pt idx="1089">
                  <c:v>10.617774963378899</c:v>
                </c:pt>
                <c:pt idx="1090">
                  <c:v>9.0125350952148402</c:v>
                </c:pt>
                <c:pt idx="1091">
                  <c:v>8.6634445190429599</c:v>
                </c:pt>
                <c:pt idx="1092">
                  <c:v>7.4831161499023402</c:v>
                </c:pt>
                <c:pt idx="1093">
                  <c:v>7.5060729980468697</c:v>
                </c:pt>
                <c:pt idx="1094">
                  <c:v>7.5911560058593697</c:v>
                </c:pt>
                <c:pt idx="1095">
                  <c:v>8.4398117065429599</c:v>
                </c:pt>
                <c:pt idx="1096">
                  <c:v>8.4989471435546804</c:v>
                </c:pt>
                <c:pt idx="1097">
                  <c:v>9.4709243774413991</c:v>
                </c:pt>
                <c:pt idx="1098">
                  <c:v>10.92626953125</c:v>
                </c:pt>
                <c:pt idx="1099">
                  <c:v>12.308219909667899</c:v>
                </c:pt>
                <c:pt idx="1100">
                  <c:v>16.248367309570298</c:v>
                </c:pt>
                <c:pt idx="1101">
                  <c:v>24.201004028320298</c:v>
                </c:pt>
                <c:pt idx="1102">
                  <c:v>35.169944763183501</c:v>
                </c:pt>
                <c:pt idx="1103">
                  <c:v>24.021011352538999</c:v>
                </c:pt>
                <c:pt idx="1104">
                  <c:v>16.518684387206999</c:v>
                </c:pt>
                <c:pt idx="1105">
                  <c:v>13.044075012206999</c:v>
                </c:pt>
                <c:pt idx="1106">
                  <c:v>12.061866760253899</c:v>
                </c:pt>
                <c:pt idx="1107">
                  <c:v>10.6779327392578</c:v>
                </c:pt>
                <c:pt idx="1108">
                  <c:v>11.132575988769499</c:v>
                </c:pt>
                <c:pt idx="1109">
                  <c:v>10.8463821411132</c:v>
                </c:pt>
                <c:pt idx="1110">
                  <c:v>11.704116821289</c:v>
                </c:pt>
                <c:pt idx="1111">
                  <c:v>12.0120849609375</c:v>
                </c:pt>
                <c:pt idx="1112">
                  <c:v>12.6165924072265</c:v>
                </c:pt>
                <c:pt idx="1113">
                  <c:v>13.503547668456999</c:v>
                </c:pt>
                <c:pt idx="1114">
                  <c:v>14.9821319580078</c:v>
                </c:pt>
                <c:pt idx="1115">
                  <c:v>16.821937561035099</c:v>
                </c:pt>
                <c:pt idx="1116">
                  <c:v>19.645622253417901</c:v>
                </c:pt>
                <c:pt idx="1117">
                  <c:v>25.322586059570298</c:v>
                </c:pt>
                <c:pt idx="1118">
                  <c:v>37.541816711425703</c:v>
                </c:pt>
                <c:pt idx="1119">
                  <c:v>38.342002868652301</c:v>
                </c:pt>
                <c:pt idx="1120">
                  <c:v>25.8451538085937</c:v>
                </c:pt>
                <c:pt idx="1121">
                  <c:v>20.095809936523398</c:v>
                </c:pt>
                <c:pt idx="1122">
                  <c:v>17.370956420898398</c:v>
                </c:pt>
                <c:pt idx="1123">
                  <c:v>15.461585998535099</c:v>
                </c:pt>
                <c:pt idx="1124">
                  <c:v>14.3472595214843</c:v>
                </c:pt>
                <c:pt idx="1125">
                  <c:v>13.253913879394499</c:v>
                </c:pt>
                <c:pt idx="1126">
                  <c:v>12.262710571289</c:v>
                </c:pt>
                <c:pt idx="1127">
                  <c:v>12.486587524414</c:v>
                </c:pt>
                <c:pt idx="1128">
                  <c:v>11.6309509277343</c:v>
                </c:pt>
                <c:pt idx="1129">
                  <c:v>11.702880859375</c:v>
                </c:pt>
                <c:pt idx="1130">
                  <c:v>12.018806457519499</c:v>
                </c:pt>
                <c:pt idx="1131">
                  <c:v>13.0449676513671</c:v>
                </c:pt>
                <c:pt idx="1132">
                  <c:v>14.5306854248046</c:v>
                </c:pt>
                <c:pt idx="1133">
                  <c:v>18.269546508788999</c:v>
                </c:pt>
                <c:pt idx="1134">
                  <c:v>26.102638244628899</c:v>
                </c:pt>
                <c:pt idx="1135">
                  <c:v>36.844772338867102</c:v>
                </c:pt>
                <c:pt idx="1136">
                  <c:v>27.390151977538999</c:v>
                </c:pt>
                <c:pt idx="1137">
                  <c:v>18.6571350097656</c:v>
                </c:pt>
                <c:pt idx="1138">
                  <c:v>15.3771362304687</c:v>
                </c:pt>
                <c:pt idx="1139">
                  <c:v>12.714103698730399</c:v>
                </c:pt>
                <c:pt idx="1140">
                  <c:v>10.897209167480399</c:v>
                </c:pt>
                <c:pt idx="1141">
                  <c:v>10.0446166992187</c:v>
                </c:pt>
                <c:pt idx="1142">
                  <c:v>9.1724090576171804</c:v>
                </c:pt>
                <c:pt idx="1143">
                  <c:v>8.9875030517578107</c:v>
                </c:pt>
                <c:pt idx="1144">
                  <c:v>8.888427734375</c:v>
                </c:pt>
                <c:pt idx="1145">
                  <c:v>8.5559921264648402</c:v>
                </c:pt>
                <c:pt idx="1146">
                  <c:v>9.017822265625</c:v>
                </c:pt>
                <c:pt idx="1147">
                  <c:v>9.1823501586913991</c:v>
                </c:pt>
                <c:pt idx="1148">
                  <c:v>10.696403503417899</c:v>
                </c:pt>
                <c:pt idx="1149">
                  <c:v>13.1428527832031</c:v>
                </c:pt>
                <c:pt idx="1150">
                  <c:v>18.0093994140625</c:v>
                </c:pt>
                <c:pt idx="1151">
                  <c:v>28.5094604492187</c:v>
                </c:pt>
                <c:pt idx="1152">
                  <c:v>31.079574584960898</c:v>
                </c:pt>
                <c:pt idx="1153">
                  <c:v>19.261207580566399</c:v>
                </c:pt>
                <c:pt idx="1154">
                  <c:v>13.673744201660099</c:v>
                </c:pt>
                <c:pt idx="1155">
                  <c:v>11.800407409667899</c:v>
                </c:pt>
                <c:pt idx="1156">
                  <c:v>10.9866485595703</c:v>
                </c:pt>
                <c:pt idx="1157">
                  <c:v>10.939064025878899</c:v>
                </c:pt>
                <c:pt idx="1158">
                  <c:v>11.0056838989257</c:v>
                </c:pt>
                <c:pt idx="1159">
                  <c:v>11.5121765136718</c:v>
                </c:pt>
                <c:pt idx="1160">
                  <c:v>12.021827697753899</c:v>
                </c:pt>
                <c:pt idx="1161">
                  <c:v>12.7920150756835</c:v>
                </c:pt>
                <c:pt idx="1162">
                  <c:v>13.975807189941399</c:v>
                </c:pt>
                <c:pt idx="1163">
                  <c:v>14.696083068847599</c:v>
                </c:pt>
                <c:pt idx="1164">
                  <c:v>16.039192199706999</c:v>
                </c:pt>
                <c:pt idx="1165">
                  <c:v>18.684677124023398</c:v>
                </c:pt>
                <c:pt idx="1166">
                  <c:v>22.0446243286132</c:v>
                </c:pt>
                <c:pt idx="1167">
                  <c:v>29.3197708129882</c:v>
                </c:pt>
                <c:pt idx="1168">
                  <c:v>41.220809936523402</c:v>
                </c:pt>
                <c:pt idx="1169">
                  <c:v>34.316841125488203</c:v>
                </c:pt>
                <c:pt idx="1170">
                  <c:v>24.513648986816399</c:v>
                </c:pt>
                <c:pt idx="1171">
                  <c:v>20.1812438964843</c:v>
                </c:pt>
                <c:pt idx="1172">
                  <c:v>17.3731079101562</c:v>
                </c:pt>
                <c:pt idx="1173">
                  <c:v>15.723609924316399</c:v>
                </c:pt>
                <c:pt idx="1174">
                  <c:v>14.209732055664</c:v>
                </c:pt>
                <c:pt idx="1175">
                  <c:v>13.9704895019531</c:v>
                </c:pt>
                <c:pt idx="1176">
                  <c:v>13.848991394042899</c:v>
                </c:pt>
                <c:pt idx="1177">
                  <c:v>12.970474243164</c:v>
                </c:pt>
                <c:pt idx="1178">
                  <c:v>13.2303619384765</c:v>
                </c:pt>
                <c:pt idx="1179">
                  <c:v>13.726554870605399</c:v>
                </c:pt>
                <c:pt idx="1180">
                  <c:v>14.0774536132812</c:v>
                </c:pt>
                <c:pt idx="1181">
                  <c:v>15.8390960693359</c:v>
                </c:pt>
                <c:pt idx="1182">
                  <c:v>18.195045471191399</c:v>
                </c:pt>
                <c:pt idx="1183">
                  <c:v>23.038650512695298</c:v>
                </c:pt>
                <c:pt idx="1184">
                  <c:v>32.751907348632798</c:v>
                </c:pt>
                <c:pt idx="1185">
                  <c:v>38.612106323242102</c:v>
                </c:pt>
                <c:pt idx="1186">
                  <c:v>26.363655090331999</c:v>
                </c:pt>
                <c:pt idx="1187">
                  <c:v>19.705726623535099</c:v>
                </c:pt>
                <c:pt idx="1188">
                  <c:v>16.826400756835898</c:v>
                </c:pt>
                <c:pt idx="1189">
                  <c:v>14.2931594848632</c:v>
                </c:pt>
                <c:pt idx="1190">
                  <c:v>13.5686492919921</c:v>
                </c:pt>
                <c:pt idx="1191">
                  <c:v>12.1255111694335</c:v>
                </c:pt>
                <c:pt idx="1192">
                  <c:v>10.5773468017578</c:v>
                </c:pt>
                <c:pt idx="1193">
                  <c:v>10.5739593505859</c:v>
                </c:pt>
                <c:pt idx="1194">
                  <c:v>10.052909851074199</c:v>
                </c:pt>
                <c:pt idx="1195">
                  <c:v>9.5640869140625</c:v>
                </c:pt>
                <c:pt idx="1196">
                  <c:v>10.055870056152299</c:v>
                </c:pt>
                <c:pt idx="1197">
                  <c:v>10.230552673339799</c:v>
                </c:pt>
                <c:pt idx="1198">
                  <c:v>11.735252380371</c:v>
                </c:pt>
                <c:pt idx="1199">
                  <c:v>13.9118499755859</c:v>
                </c:pt>
                <c:pt idx="1200">
                  <c:v>19.0580520629882</c:v>
                </c:pt>
                <c:pt idx="1201">
                  <c:v>30.667869567871001</c:v>
                </c:pt>
                <c:pt idx="1202">
                  <c:v>25.913780212402301</c:v>
                </c:pt>
                <c:pt idx="1203">
                  <c:v>16.381568908691399</c:v>
                </c:pt>
                <c:pt idx="1204">
                  <c:v>12.739295959472599</c:v>
                </c:pt>
                <c:pt idx="1205">
                  <c:v>11.5331268310546</c:v>
                </c:pt>
                <c:pt idx="1206">
                  <c:v>11.4408645629882</c:v>
                </c:pt>
                <c:pt idx="1207">
                  <c:v>11.120841979980399</c:v>
                </c:pt>
                <c:pt idx="1208">
                  <c:v>11.316444396972599</c:v>
                </c:pt>
                <c:pt idx="1209">
                  <c:v>11.7763366699218</c:v>
                </c:pt>
                <c:pt idx="1210">
                  <c:v>12.792610168456999</c:v>
                </c:pt>
                <c:pt idx="1211">
                  <c:v>13.715141296386699</c:v>
                </c:pt>
                <c:pt idx="1212">
                  <c:v>14.067771911621</c:v>
                </c:pt>
                <c:pt idx="1213">
                  <c:v>16.135993957519499</c:v>
                </c:pt>
                <c:pt idx="1214">
                  <c:v>18.056861877441399</c:v>
                </c:pt>
                <c:pt idx="1215">
                  <c:v>20.2387161254882</c:v>
                </c:pt>
                <c:pt idx="1216">
                  <c:v>24.1511840820312</c:v>
                </c:pt>
                <c:pt idx="1217">
                  <c:v>33.373207092285099</c:v>
                </c:pt>
                <c:pt idx="1218">
                  <c:v>41.9435424804687</c:v>
                </c:pt>
                <c:pt idx="1219">
                  <c:v>31.755958557128899</c:v>
                </c:pt>
                <c:pt idx="1220">
                  <c:v>23.210464477538999</c:v>
                </c:pt>
                <c:pt idx="1221">
                  <c:v>19.3518676757812</c:v>
                </c:pt>
                <c:pt idx="1222">
                  <c:v>17.327888488769499</c:v>
                </c:pt>
                <c:pt idx="1223">
                  <c:v>16.412513732910099</c:v>
                </c:pt>
                <c:pt idx="1224">
                  <c:v>15.948905944824199</c:v>
                </c:pt>
                <c:pt idx="1225">
                  <c:v>14.8609771728515</c:v>
                </c:pt>
                <c:pt idx="1226">
                  <c:v>14.9686965942382</c:v>
                </c:pt>
                <c:pt idx="1227">
                  <c:v>14.703590393066399</c:v>
                </c:pt>
                <c:pt idx="1228">
                  <c:v>15.6536712646484</c:v>
                </c:pt>
                <c:pt idx="1229">
                  <c:v>15.2071228027343</c:v>
                </c:pt>
                <c:pt idx="1230">
                  <c:v>16.3039016723632</c:v>
                </c:pt>
                <c:pt idx="1231">
                  <c:v>18.758689880371001</c:v>
                </c:pt>
                <c:pt idx="1232">
                  <c:v>21.627296447753899</c:v>
                </c:pt>
                <c:pt idx="1233">
                  <c:v>27.025550842285099</c:v>
                </c:pt>
                <c:pt idx="1234">
                  <c:v>38.353965759277301</c:v>
                </c:pt>
                <c:pt idx="1235">
                  <c:v>37.387397766113203</c:v>
                </c:pt>
                <c:pt idx="1236">
                  <c:v>26.8754272460937</c:v>
                </c:pt>
                <c:pt idx="1237">
                  <c:v>21.155349731445298</c:v>
                </c:pt>
                <c:pt idx="1238">
                  <c:v>17.964530944824201</c:v>
                </c:pt>
                <c:pt idx="1239">
                  <c:v>16.2943801879882</c:v>
                </c:pt>
                <c:pt idx="1240">
                  <c:v>14.8252410888671</c:v>
                </c:pt>
                <c:pt idx="1241">
                  <c:v>14.2501068115234</c:v>
                </c:pt>
                <c:pt idx="1242">
                  <c:v>13.5748138427734</c:v>
                </c:pt>
                <c:pt idx="1243">
                  <c:v>12.5561065673828</c:v>
                </c:pt>
                <c:pt idx="1244">
                  <c:v>12.469047546386699</c:v>
                </c:pt>
                <c:pt idx="1245">
                  <c:v>11.8526611328125</c:v>
                </c:pt>
                <c:pt idx="1246">
                  <c:v>12.024543762206999</c:v>
                </c:pt>
                <c:pt idx="1247">
                  <c:v>12.417945861816399</c:v>
                </c:pt>
                <c:pt idx="1248">
                  <c:v>14.27783203125</c:v>
                </c:pt>
                <c:pt idx="1249">
                  <c:v>16.8837356567382</c:v>
                </c:pt>
                <c:pt idx="1250">
                  <c:v>24.604591369628899</c:v>
                </c:pt>
                <c:pt idx="1251">
                  <c:v>33.387947082519503</c:v>
                </c:pt>
                <c:pt idx="1252">
                  <c:v>23.7066650390625</c:v>
                </c:pt>
                <c:pt idx="1253">
                  <c:v>16.8233642578125</c:v>
                </c:pt>
                <c:pt idx="1254">
                  <c:v>14.274055480956999</c:v>
                </c:pt>
                <c:pt idx="1255">
                  <c:v>12.8903274536132</c:v>
                </c:pt>
                <c:pt idx="1256">
                  <c:v>12.0232849121093</c:v>
                </c:pt>
                <c:pt idx="1257">
                  <c:v>11.8462982177734</c:v>
                </c:pt>
                <c:pt idx="1258">
                  <c:v>12.6410522460937</c:v>
                </c:pt>
                <c:pt idx="1259">
                  <c:v>13.1004333496093</c:v>
                </c:pt>
                <c:pt idx="1260">
                  <c:v>13.8188934326171</c:v>
                </c:pt>
                <c:pt idx="1261">
                  <c:v>14.5051956176757</c:v>
                </c:pt>
                <c:pt idx="1262">
                  <c:v>15.4092407226562</c:v>
                </c:pt>
                <c:pt idx="1263">
                  <c:v>16.798728942871001</c:v>
                </c:pt>
                <c:pt idx="1264">
                  <c:v>19.2252807617187</c:v>
                </c:pt>
                <c:pt idx="1265">
                  <c:v>21.8013381958007</c:v>
                </c:pt>
                <c:pt idx="1266">
                  <c:v>27.059829711913999</c:v>
                </c:pt>
                <c:pt idx="1267">
                  <c:v>38.6002197265625</c:v>
                </c:pt>
                <c:pt idx="1268">
                  <c:v>39.516677856445298</c:v>
                </c:pt>
                <c:pt idx="1269">
                  <c:v>27.958229064941399</c:v>
                </c:pt>
                <c:pt idx="1270">
                  <c:v>21.722908020019499</c:v>
                </c:pt>
                <c:pt idx="1271">
                  <c:v>19.561271667480401</c:v>
                </c:pt>
                <c:pt idx="1272">
                  <c:v>17.9791870117187</c:v>
                </c:pt>
                <c:pt idx="1273">
                  <c:v>16.958816528320298</c:v>
                </c:pt>
                <c:pt idx="1274">
                  <c:v>16.372207641601499</c:v>
                </c:pt>
                <c:pt idx="1275">
                  <c:v>16.112754821777301</c:v>
                </c:pt>
                <c:pt idx="1276">
                  <c:v>16.032844543456999</c:v>
                </c:pt>
                <c:pt idx="1277">
                  <c:v>16.446678161621001</c:v>
                </c:pt>
                <c:pt idx="1278">
                  <c:v>16.974143981933501</c:v>
                </c:pt>
                <c:pt idx="1279">
                  <c:v>17.85498046875</c:v>
                </c:pt>
                <c:pt idx="1280">
                  <c:v>18.9779357910156</c:v>
                </c:pt>
                <c:pt idx="1281">
                  <c:v>21.441970825195298</c:v>
                </c:pt>
                <c:pt idx="1282">
                  <c:v>24.8262405395507</c:v>
                </c:pt>
                <c:pt idx="1283">
                  <c:v>32.482330322265597</c:v>
                </c:pt>
                <c:pt idx="1284">
                  <c:v>42.758407592773402</c:v>
                </c:pt>
                <c:pt idx="1285">
                  <c:v>34.358932495117102</c:v>
                </c:pt>
                <c:pt idx="1286">
                  <c:v>25.579513549804599</c:v>
                </c:pt>
                <c:pt idx="1287">
                  <c:v>22.225830078125</c:v>
                </c:pt>
                <c:pt idx="1288">
                  <c:v>19.3226318359375</c:v>
                </c:pt>
                <c:pt idx="1289">
                  <c:v>17.745597839355401</c:v>
                </c:pt>
                <c:pt idx="1290">
                  <c:v>16.9163208007812</c:v>
                </c:pt>
                <c:pt idx="1291">
                  <c:v>15.9975891113281</c:v>
                </c:pt>
                <c:pt idx="1292">
                  <c:v>15.0928497314453</c:v>
                </c:pt>
                <c:pt idx="1293">
                  <c:v>14.911521911621</c:v>
                </c:pt>
                <c:pt idx="1294">
                  <c:v>14.5350799560546</c:v>
                </c:pt>
                <c:pt idx="1295">
                  <c:v>14.3851165771484</c:v>
                </c:pt>
                <c:pt idx="1296">
                  <c:v>14.9427642822265</c:v>
                </c:pt>
                <c:pt idx="1297">
                  <c:v>15.9515533447265</c:v>
                </c:pt>
                <c:pt idx="1298">
                  <c:v>18.233810424804599</c:v>
                </c:pt>
                <c:pt idx="1299">
                  <c:v>22.661056518554599</c:v>
                </c:pt>
                <c:pt idx="1300">
                  <c:v>32.949630737304602</c:v>
                </c:pt>
                <c:pt idx="1301">
                  <c:v>34.605499267578097</c:v>
                </c:pt>
                <c:pt idx="1302">
                  <c:v>24.189895629882798</c:v>
                </c:pt>
                <c:pt idx="1303">
                  <c:v>19.042457580566399</c:v>
                </c:pt>
                <c:pt idx="1304">
                  <c:v>16.023643493652301</c:v>
                </c:pt>
                <c:pt idx="1305">
                  <c:v>15.281883239746</c:v>
                </c:pt>
                <c:pt idx="1306">
                  <c:v>14.0945129394531</c:v>
                </c:pt>
                <c:pt idx="1307">
                  <c:v>13.9540252685546</c:v>
                </c:pt>
                <c:pt idx="1308">
                  <c:v>13.882972717285099</c:v>
                </c:pt>
                <c:pt idx="1309">
                  <c:v>14.384452819824199</c:v>
                </c:pt>
                <c:pt idx="1310">
                  <c:v>15.0104370117187</c:v>
                </c:pt>
                <c:pt idx="1311">
                  <c:v>15.730339050292899</c:v>
                </c:pt>
                <c:pt idx="1312">
                  <c:v>16.986991882324201</c:v>
                </c:pt>
                <c:pt idx="1313">
                  <c:v>18.250938415527301</c:v>
                </c:pt>
                <c:pt idx="1314">
                  <c:v>20.511558532714801</c:v>
                </c:pt>
                <c:pt idx="1315">
                  <c:v>24.256477355956999</c:v>
                </c:pt>
                <c:pt idx="1316">
                  <c:v>30.176689147949201</c:v>
                </c:pt>
                <c:pt idx="1317">
                  <c:v>41.2650146484375</c:v>
                </c:pt>
                <c:pt idx="1318">
                  <c:v>35.126312255859297</c:v>
                </c:pt>
                <c:pt idx="1319">
                  <c:v>26.195274353027301</c:v>
                </c:pt>
                <c:pt idx="1320">
                  <c:v>21.844215393066399</c:v>
                </c:pt>
                <c:pt idx="1321">
                  <c:v>20.18017578125</c:v>
                </c:pt>
                <c:pt idx="1322">
                  <c:v>18.757347106933501</c:v>
                </c:pt>
                <c:pt idx="1323">
                  <c:v>17.782279968261701</c:v>
                </c:pt>
                <c:pt idx="1324">
                  <c:v>17.543228149413999</c:v>
                </c:pt>
                <c:pt idx="1325">
                  <c:v>17.7705688476562</c:v>
                </c:pt>
                <c:pt idx="1326">
                  <c:v>17.543846130371001</c:v>
                </c:pt>
                <c:pt idx="1327">
                  <c:v>17.9515991210937</c:v>
                </c:pt>
                <c:pt idx="1328">
                  <c:v>18.7467346191406</c:v>
                </c:pt>
                <c:pt idx="1329">
                  <c:v>20.1308898925781</c:v>
                </c:pt>
                <c:pt idx="1330">
                  <c:v>22.018684387206999</c:v>
                </c:pt>
                <c:pt idx="1331">
                  <c:v>24.230880737304599</c:v>
                </c:pt>
                <c:pt idx="1332">
                  <c:v>29.618087768554599</c:v>
                </c:pt>
                <c:pt idx="1333">
                  <c:v>38.724349975585902</c:v>
                </c:pt>
                <c:pt idx="1334">
                  <c:v>43.919670104980398</c:v>
                </c:pt>
                <c:pt idx="1335">
                  <c:v>32.7743530273437</c:v>
                </c:pt>
                <c:pt idx="1336">
                  <c:v>26.0648498535156</c:v>
                </c:pt>
                <c:pt idx="1337">
                  <c:v>23.144454956054599</c:v>
                </c:pt>
                <c:pt idx="1338">
                  <c:v>20.794960021972599</c:v>
                </c:pt>
                <c:pt idx="1339">
                  <c:v>19.5090026855468</c:v>
                </c:pt>
                <c:pt idx="1340">
                  <c:v>18.939414978027301</c:v>
                </c:pt>
                <c:pt idx="1341">
                  <c:v>18.256393432617099</c:v>
                </c:pt>
                <c:pt idx="1342">
                  <c:v>17.263023376464801</c:v>
                </c:pt>
                <c:pt idx="1343">
                  <c:v>17.308456420898398</c:v>
                </c:pt>
                <c:pt idx="1344">
                  <c:v>17.438194274902301</c:v>
                </c:pt>
                <c:pt idx="1345">
                  <c:v>17.6266174316406</c:v>
                </c:pt>
                <c:pt idx="1346">
                  <c:v>18.530998229980401</c:v>
                </c:pt>
                <c:pt idx="1347">
                  <c:v>20.424415588378899</c:v>
                </c:pt>
                <c:pt idx="1348">
                  <c:v>23.018302917480401</c:v>
                </c:pt>
                <c:pt idx="1349">
                  <c:v>29.951911926269499</c:v>
                </c:pt>
                <c:pt idx="1350">
                  <c:v>39.554763793945298</c:v>
                </c:pt>
                <c:pt idx="1351">
                  <c:v>34.125099182128899</c:v>
                </c:pt>
                <c:pt idx="1352">
                  <c:v>25.847312927246001</c:v>
                </c:pt>
                <c:pt idx="1353">
                  <c:v>21.5216674804687</c:v>
                </c:pt>
                <c:pt idx="1354">
                  <c:v>19.142875671386701</c:v>
                </c:pt>
                <c:pt idx="1355">
                  <c:v>18.1883010864257</c:v>
                </c:pt>
                <c:pt idx="1356">
                  <c:v>16.828659057617099</c:v>
                </c:pt>
                <c:pt idx="1357">
                  <c:v>16.289810180663999</c:v>
                </c:pt>
                <c:pt idx="1358">
                  <c:v>16.2252197265625</c:v>
                </c:pt>
                <c:pt idx="1359">
                  <c:v>16.478370666503899</c:v>
                </c:pt>
                <c:pt idx="1360">
                  <c:v>16.903396606445298</c:v>
                </c:pt>
                <c:pt idx="1361">
                  <c:v>17.691032409667901</c:v>
                </c:pt>
                <c:pt idx="1362">
                  <c:v>18.8436889648437</c:v>
                </c:pt>
                <c:pt idx="1363">
                  <c:v>20.074813842773398</c:v>
                </c:pt>
                <c:pt idx="1364">
                  <c:v>22.5451126098632</c:v>
                </c:pt>
                <c:pt idx="1365">
                  <c:v>26.779220581054599</c:v>
                </c:pt>
                <c:pt idx="1366">
                  <c:v>35.138076782226499</c:v>
                </c:pt>
                <c:pt idx="1367">
                  <c:v>41.47998046875</c:v>
                </c:pt>
                <c:pt idx="1368">
                  <c:v>31.900192260742099</c:v>
                </c:pt>
                <c:pt idx="1369">
                  <c:v>25.1142044067382</c:v>
                </c:pt>
                <c:pt idx="1370">
                  <c:v>21.864234924316399</c:v>
                </c:pt>
                <c:pt idx="1371">
                  <c:v>20.4146728515625</c:v>
                </c:pt>
                <c:pt idx="1372">
                  <c:v>19.5666198730468</c:v>
                </c:pt>
                <c:pt idx="1373">
                  <c:v>19.034721374511701</c:v>
                </c:pt>
                <c:pt idx="1374">
                  <c:v>18.6457214355468</c:v>
                </c:pt>
                <c:pt idx="1375">
                  <c:v>19.6917114257812</c:v>
                </c:pt>
                <c:pt idx="1376">
                  <c:v>19.700965881347599</c:v>
                </c:pt>
                <c:pt idx="1377">
                  <c:v>20.2531204223632</c:v>
                </c:pt>
                <c:pt idx="1378">
                  <c:v>21.032958984375</c:v>
                </c:pt>
                <c:pt idx="1379">
                  <c:v>22.6237487792968</c:v>
                </c:pt>
                <c:pt idx="1380">
                  <c:v>24.580711364746001</c:v>
                </c:pt>
                <c:pt idx="1381">
                  <c:v>27.764877319335898</c:v>
                </c:pt>
                <c:pt idx="1382">
                  <c:v>33.786819458007798</c:v>
                </c:pt>
                <c:pt idx="1383">
                  <c:v>43.852508544921797</c:v>
                </c:pt>
                <c:pt idx="1384">
                  <c:v>42.1929931640625</c:v>
                </c:pt>
                <c:pt idx="1385">
                  <c:v>31.999832153320298</c:v>
                </c:pt>
                <c:pt idx="1386">
                  <c:v>27.244384765625</c:v>
                </c:pt>
                <c:pt idx="1387">
                  <c:v>24.3114318847656</c:v>
                </c:pt>
                <c:pt idx="1388">
                  <c:v>22.345718383788999</c:v>
                </c:pt>
                <c:pt idx="1389">
                  <c:v>21.630958557128899</c:v>
                </c:pt>
                <c:pt idx="1390">
                  <c:v>21.090263366699201</c:v>
                </c:pt>
                <c:pt idx="1391">
                  <c:v>20.012901306152301</c:v>
                </c:pt>
                <c:pt idx="1392">
                  <c:v>20.164840698242099</c:v>
                </c:pt>
                <c:pt idx="1393">
                  <c:v>20.063705444335898</c:v>
                </c:pt>
                <c:pt idx="1394">
                  <c:v>20.728797912597599</c:v>
                </c:pt>
                <c:pt idx="1395">
                  <c:v>21.048103332519499</c:v>
                </c:pt>
                <c:pt idx="1396">
                  <c:v>22.305335998535099</c:v>
                </c:pt>
                <c:pt idx="1397">
                  <c:v>24.290931701660099</c:v>
                </c:pt>
                <c:pt idx="1398">
                  <c:v>28.367568969726499</c:v>
                </c:pt>
                <c:pt idx="1399">
                  <c:v>36.019439697265597</c:v>
                </c:pt>
                <c:pt idx="1400">
                  <c:v>43.711654663085902</c:v>
                </c:pt>
                <c:pt idx="1401">
                  <c:v>33.983245849609297</c:v>
                </c:pt>
                <c:pt idx="1402">
                  <c:v>28.0454406738281</c:v>
                </c:pt>
                <c:pt idx="1403">
                  <c:v>23.957763671875</c:v>
                </c:pt>
                <c:pt idx="1404">
                  <c:v>22.551383972167901</c:v>
                </c:pt>
                <c:pt idx="1405">
                  <c:v>20.804557800292901</c:v>
                </c:pt>
                <c:pt idx="1406">
                  <c:v>19.9404602050781</c:v>
                </c:pt>
                <c:pt idx="1407">
                  <c:v>19.533729553222599</c:v>
                </c:pt>
                <c:pt idx="1408">
                  <c:v>19.105476379394499</c:v>
                </c:pt>
                <c:pt idx="1409">
                  <c:v>19.0272216796875</c:v>
                </c:pt>
                <c:pt idx="1410">
                  <c:v>19.308303833007798</c:v>
                </c:pt>
                <c:pt idx="1411">
                  <c:v>20.153434753417901</c:v>
                </c:pt>
                <c:pt idx="1412">
                  <c:v>20.905738830566399</c:v>
                </c:pt>
                <c:pt idx="1413">
                  <c:v>22.804153442382798</c:v>
                </c:pt>
                <c:pt idx="1414">
                  <c:v>25.122764587402301</c:v>
                </c:pt>
                <c:pt idx="1415">
                  <c:v>30.378715515136701</c:v>
                </c:pt>
                <c:pt idx="1416">
                  <c:v>40.031097412109297</c:v>
                </c:pt>
                <c:pt idx="1417">
                  <c:v>39.900505065917898</c:v>
                </c:pt>
                <c:pt idx="1418">
                  <c:v>30.458389282226499</c:v>
                </c:pt>
                <c:pt idx="1419">
                  <c:v>25.026512145996001</c:v>
                </c:pt>
                <c:pt idx="1420">
                  <c:v>23.3899612426757</c:v>
                </c:pt>
                <c:pt idx="1421">
                  <c:v>21.556747436523398</c:v>
                </c:pt>
                <c:pt idx="1422">
                  <c:v>20.654945373535099</c:v>
                </c:pt>
                <c:pt idx="1423">
                  <c:v>20.463607788085898</c:v>
                </c:pt>
                <c:pt idx="1424">
                  <c:v>20.714614868163999</c:v>
                </c:pt>
                <c:pt idx="1425">
                  <c:v>20.804000854492099</c:v>
                </c:pt>
                <c:pt idx="1426">
                  <c:v>21.7997436523437</c:v>
                </c:pt>
                <c:pt idx="1427">
                  <c:v>22.689414978027301</c:v>
                </c:pt>
                <c:pt idx="1428">
                  <c:v>23.004020690917901</c:v>
                </c:pt>
                <c:pt idx="1429">
                  <c:v>25.154792785644499</c:v>
                </c:pt>
                <c:pt idx="1430">
                  <c:v>27.008949279785099</c:v>
                </c:pt>
                <c:pt idx="1431">
                  <c:v>31.142723083496001</c:v>
                </c:pt>
                <c:pt idx="1432">
                  <c:v>38.431549072265597</c:v>
                </c:pt>
                <c:pt idx="1433">
                  <c:v>46.761680603027301</c:v>
                </c:pt>
                <c:pt idx="1434">
                  <c:v>38.6239013671875</c:v>
                </c:pt>
                <c:pt idx="1435">
                  <c:v>31.699638366699201</c:v>
                </c:pt>
                <c:pt idx="1436">
                  <c:v>27.279891967773398</c:v>
                </c:pt>
                <c:pt idx="1437">
                  <c:v>25.066902160644499</c:v>
                </c:pt>
                <c:pt idx="1438">
                  <c:v>23.913871765136701</c:v>
                </c:pt>
                <c:pt idx="1439">
                  <c:v>23.4769287109375</c:v>
                </c:pt>
                <c:pt idx="1440">
                  <c:v>22.852302551269499</c:v>
                </c:pt>
                <c:pt idx="1441">
                  <c:v>22.410995483398398</c:v>
                </c:pt>
                <c:pt idx="1442">
                  <c:v>22.5441589355468</c:v>
                </c:pt>
                <c:pt idx="1443">
                  <c:v>22.464195251464801</c:v>
                </c:pt>
                <c:pt idx="1444">
                  <c:v>23.541282653808501</c:v>
                </c:pt>
                <c:pt idx="1445">
                  <c:v>24.186203002929599</c:v>
                </c:pt>
                <c:pt idx="1446">
                  <c:v>26.14501953125</c:v>
                </c:pt>
                <c:pt idx="1447">
                  <c:v>28.514900207519499</c:v>
                </c:pt>
                <c:pt idx="1448">
                  <c:v>33.383514404296797</c:v>
                </c:pt>
                <c:pt idx="1449">
                  <c:v>42.367088317871001</c:v>
                </c:pt>
                <c:pt idx="1450">
                  <c:v>45.3699531555175</c:v>
                </c:pt>
                <c:pt idx="1451">
                  <c:v>35.585395812988203</c:v>
                </c:pt>
                <c:pt idx="1452">
                  <c:v>29.740310668945298</c:v>
                </c:pt>
                <c:pt idx="1453">
                  <c:v>26.966262817382798</c:v>
                </c:pt>
                <c:pt idx="1454">
                  <c:v>25.031326293945298</c:v>
                </c:pt>
                <c:pt idx="1455">
                  <c:v>23.199966430663999</c:v>
                </c:pt>
                <c:pt idx="1456">
                  <c:v>23.164207458496001</c:v>
                </c:pt>
                <c:pt idx="1457">
                  <c:v>22.083969116210898</c:v>
                </c:pt>
                <c:pt idx="1458">
                  <c:v>21.935798645019499</c:v>
                </c:pt>
                <c:pt idx="1459">
                  <c:v>21.471145629882798</c:v>
                </c:pt>
                <c:pt idx="1460">
                  <c:v>22.297470092773398</c:v>
                </c:pt>
                <c:pt idx="1461">
                  <c:v>22.0320510864257</c:v>
                </c:pt>
                <c:pt idx="1462">
                  <c:v>23.369949340820298</c:v>
                </c:pt>
                <c:pt idx="1463">
                  <c:v>24.9154663085937</c:v>
                </c:pt>
                <c:pt idx="1464">
                  <c:v>28.500099182128899</c:v>
                </c:pt>
                <c:pt idx="1465">
                  <c:v>35.288093566894503</c:v>
                </c:pt>
                <c:pt idx="1466">
                  <c:v>44.528484344482401</c:v>
                </c:pt>
                <c:pt idx="1467">
                  <c:v>38.1563720703125</c:v>
                </c:pt>
                <c:pt idx="1468">
                  <c:v>29.851448059081999</c:v>
                </c:pt>
                <c:pt idx="1469">
                  <c:v>25.721435546875</c:v>
                </c:pt>
                <c:pt idx="1470">
                  <c:v>24.231941223144499</c:v>
                </c:pt>
                <c:pt idx="1471">
                  <c:v>22.849380493163999</c:v>
                </c:pt>
                <c:pt idx="1472">
                  <c:v>22.3881301879882</c:v>
                </c:pt>
                <c:pt idx="1473">
                  <c:v>21.978935241699201</c:v>
                </c:pt>
                <c:pt idx="1474">
                  <c:v>21.716316223144499</c:v>
                </c:pt>
                <c:pt idx="1475">
                  <c:v>22.094276428222599</c:v>
                </c:pt>
                <c:pt idx="1476">
                  <c:v>22.2061767578125</c:v>
                </c:pt>
                <c:pt idx="1477">
                  <c:v>23.006126403808501</c:v>
                </c:pt>
                <c:pt idx="1478">
                  <c:v>24.211509704589801</c:v>
                </c:pt>
                <c:pt idx="1479">
                  <c:v>25.707038879394499</c:v>
                </c:pt>
                <c:pt idx="1480">
                  <c:v>28.478347778320298</c:v>
                </c:pt>
                <c:pt idx="1481">
                  <c:v>32.8539428710937</c:v>
                </c:pt>
                <c:pt idx="1482">
                  <c:v>41.736114501953097</c:v>
                </c:pt>
                <c:pt idx="1483">
                  <c:v>46.545680999755803</c:v>
                </c:pt>
                <c:pt idx="1484">
                  <c:v>36.794876098632798</c:v>
                </c:pt>
                <c:pt idx="1485">
                  <c:v>30.133216857910099</c:v>
                </c:pt>
                <c:pt idx="1486">
                  <c:v>27.373214721679599</c:v>
                </c:pt>
                <c:pt idx="1487">
                  <c:v>25.215072631835898</c:v>
                </c:pt>
                <c:pt idx="1488">
                  <c:v>24.1099548339843</c:v>
                </c:pt>
                <c:pt idx="1489">
                  <c:v>23.574600219726499</c:v>
                </c:pt>
                <c:pt idx="1490">
                  <c:v>23.261848449706999</c:v>
                </c:pt>
                <c:pt idx="1491">
                  <c:v>23.4210891723632</c:v>
                </c:pt>
                <c:pt idx="1492">
                  <c:v>23.417076110839801</c:v>
                </c:pt>
                <c:pt idx="1493">
                  <c:v>24.219833374023398</c:v>
                </c:pt>
                <c:pt idx="1494">
                  <c:v>24.806838989257798</c:v>
                </c:pt>
                <c:pt idx="1495">
                  <c:v>25.9427795410156</c:v>
                </c:pt>
                <c:pt idx="1496">
                  <c:v>28.0807495117187</c:v>
                </c:pt>
                <c:pt idx="1497">
                  <c:v>30.777549743652301</c:v>
                </c:pt>
                <c:pt idx="1498">
                  <c:v>37.525306701660099</c:v>
                </c:pt>
                <c:pt idx="1499">
                  <c:v>47.203010559082003</c:v>
                </c:pt>
                <c:pt idx="1500">
                  <c:v>43.513160705566399</c:v>
                </c:pt>
                <c:pt idx="1501">
                  <c:v>33.9317626953125</c:v>
                </c:pt>
                <c:pt idx="1502">
                  <c:v>29.672782897949201</c:v>
                </c:pt>
                <c:pt idx="1503">
                  <c:v>26.7351989746093</c:v>
                </c:pt>
                <c:pt idx="1504">
                  <c:v>25.5075149536132</c:v>
                </c:pt>
                <c:pt idx="1505">
                  <c:v>24.567886352538999</c:v>
                </c:pt>
                <c:pt idx="1506">
                  <c:v>23.6142272949218</c:v>
                </c:pt>
                <c:pt idx="1507">
                  <c:v>22.672233581542901</c:v>
                </c:pt>
                <c:pt idx="1508">
                  <c:v>22.369392395019499</c:v>
                </c:pt>
                <c:pt idx="1509">
                  <c:v>23.0350952148437</c:v>
                </c:pt>
                <c:pt idx="1510">
                  <c:v>22.9874267578125</c:v>
                </c:pt>
                <c:pt idx="1511">
                  <c:v>23.6856994628906</c:v>
                </c:pt>
                <c:pt idx="1512">
                  <c:v>24.876670837402301</c:v>
                </c:pt>
                <c:pt idx="1513">
                  <c:v>27.339591979980401</c:v>
                </c:pt>
                <c:pt idx="1514">
                  <c:v>31.482078552246001</c:v>
                </c:pt>
                <c:pt idx="1515">
                  <c:v>39.689605712890597</c:v>
                </c:pt>
                <c:pt idx="1516">
                  <c:v>44.949131011962798</c:v>
                </c:pt>
                <c:pt idx="1517">
                  <c:v>36.582405090332003</c:v>
                </c:pt>
                <c:pt idx="1518">
                  <c:v>29.654495239257798</c:v>
                </c:pt>
                <c:pt idx="1519">
                  <c:v>25.8713073730468</c:v>
                </c:pt>
                <c:pt idx="1520">
                  <c:v>24.225143432617099</c:v>
                </c:pt>
                <c:pt idx="1521">
                  <c:v>22.56103515625</c:v>
                </c:pt>
                <c:pt idx="1522">
                  <c:v>22.0363159179687</c:v>
                </c:pt>
                <c:pt idx="1523">
                  <c:v>21.6455688476562</c:v>
                </c:pt>
                <c:pt idx="1524">
                  <c:v>21.673347473144499</c:v>
                </c:pt>
                <c:pt idx="1525">
                  <c:v>21.0429992675781</c:v>
                </c:pt>
                <c:pt idx="1526">
                  <c:v>21.726356506347599</c:v>
                </c:pt>
                <c:pt idx="1527">
                  <c:v>22.330360412597599</c:v>
                </c:pt>
                <c:pt idx="1528">
                  <c:v>23.3888854980468</c:v>
                </c:pt>
                <c:pt idx="1529">
                  <c:v>25.343559265136701</c:v>
                </c:pt>
                <c:pt idx="1530">
                  <c:v>27.915214538574201</c:v>
                </c:pt>
                <c:pt idx="1531">
                  <c:v>33.387718200683501</c:v>
                </c:pt>
                <c:pt idx="1532">
                  <c:v>42.864486694335902</c:v>
                </c:pt>
                <c:pt idx="1533">
                  <c:v>41.0055541992187</c:v>
                </c:pt>
                <c:pt idx="1534">
                  <c:v>31.7477111816406</c:v>
                </c:pt>
                <c:pt idx="1535">
                  <c:v>27.308212280273398</c:v>
                </c:pt>
                <c:pt idx="1536">
                  <c:v>24.936622619628899</c:v>
                </c:pt>
                <c:pt idx="1537">
                  <c:v>23.296035766601499</c:v>
                </c:pt>
                <c:pt idx="1538">
                  <c:v>22.236473083496001</c:v>
                </c:pt>
                <c:pt idx="1539">
                  <c:v>21.9923706054687</c:v>
                </c:pt>
                <c:pt idx="1540">
                  <c:v>22.2855529785156</c:v>
                </c:pt>
                <c:pt idx="1541">
                  <c:v>22.181144714355401</c:v>
                </c:pt>
                <c:pt idx="1542">
                  <c:v>22.677909851074201</c:v>
                </c:pt>
                <c:pt idx="1543">
                  <c:v>23.283859252929599</c:v>
                </c:pt>
                <c:pt idx="1544">
                  <c:v>24.1958923339843</c:v>
                </c:pt>
                <c:pt idx="1545">
                  <c:v>25.922019958496001</c:v>
                </c:pt>
                <c:pt idx="1546">
                  <c:v>28.039810180663999</c:v>
                </c:pt>
                <c:pt idx="1547">
                  <c:v>32.531280517578097</c:v>
                </c:pt>
                <c:pt idx="1548">
                  <c:v>39.798446655273402</c:v>
                </c:pt>
                <c:pt idx="1549">
                  <c:v>46.308956146240199</c:v>
                </c:pt>
                <c:pt idx="1550">
                  <c:v>38.317001342773402</c:v>
                </c:pt>
                <c:pt idx="1551">
                  <c:v>30.9495239257812</c:v>
                </c:pt>
                <c:pt idx="1552">
                  <c:v>27.391731262206999</c:v>
                </c:pt>
                <c:pt idx="1553">
                  <c:v>25.108177185058501</c:v>
                </c:pt>
                <c:pt idx="1554">
                  <c:v>23.996086120605401</c:v>
                </c:pt>
                <c:pt idx="1555">
                  <c:v>22.710792541503899</c:v>
                </c:pt>
                <c:pt idx="1556">
                  <c:v>22.317756652831999</c:v>
                </c:pt>
                <c:pt idx="1557">
                  <c:v>22.173904418945298</c:v>
                </c:pt>
                <c:pt idx="1558">
                  <c:v>22.239707946777301</c:v>
                </c:pt>
                <c:pt idx="1559">
                  <c:v>22.380043029785099</c:v>
                </c:pt>
                <c:pt idx="1560">
                  <c:v>22.127845764160099</c:v>
                </c:pt>
                <c:pt idx="1561">
                  <c:v>23.567771911621001</c:v>
                </c:pt>
                <c:pt idx="1562">
                  <c:v>25.053840637206999</c:v>
                </c:pt>
                <c:pt idx="1563">
                  <c:v>27.772590637206999</c:v>
                </c:pt>
                <c:pt idx="1564">
                  <c:v>33.6951293945312</c:v>
                </c:pt>
                <c:pt idx="1565">
                  <c:v>42.915718078613203</c:v>
                </c:pt>
                <c:pt idx="1566">
                  <c:v>41.938217163085902</c:v>
                </c:pt>
                <c:pt idx="1567">
                  <c:v>32.470993041992102</c:v>
                </c:pt>
                <c:pt idx="1568">
                  <c:v>26.8598098754882</c:v>
                </c:pt>
                <c:pt idx="1569">
                  <c:v>24.391227722167901</c:v>
                </c:pt>
                <c:pt idx="1570">
                  <c:v>23.0664367675781</c:v>
                </c:pt>
                <c:pt idx="1571">
                  <c:v>20.878227233886701</c:v>
                </c:pt>
                <c:pt idx="1572">
                  <c:v>20.8176879882812</c:v>
                </c:pt>
                <c:pt idx="1573">
                  <c:v>20.159812927246001</c:v>
                </c:pt>
                <c:pt idx="1574">
                  <c:v>19.9578552246093</c:v>
                </c:pt>
                <c:pt idx="1575">
                  <c:v>19.493247985839801</c:v>
                </c:pt>
                <c:pt idx="1576">
                  <c:v>19.6699905395507</c:v>
                </c:pt>
                <c:pt idx="1577">
                  <c:v>20.4269104003906</c:v>
                </c:pt>
                <c:pt idx="1578">
                  <c:v>21.273727416992099</c:v>
                </c:pt>
                <c:pt idx="1579">
                  <c:v>23.0031433105468</c:v>
                </c:pt>
                <c:pt idx="1580">
                  <c:v>26.325202941894499</c:v>
                </c:pt>
                <c:pt idx="1581">
                  <c:v>33.834022521972599</c:v>
                </c:pt>
                <c:pt idx="1582">
                  <c:v>41.162887573242102</c:v>
                </c:pt>
                <c:pt idx="1583">
                  <c:v>34.23486328125</c:v>
                </c:pt>
                <c:pt idx="1584">
                  <c:v>26.719383239746001</c:v>
                </c:pt>
                <c:pt idx="1585">
                  <c:v>22.8330764770507</c:v>
                </c:pt>
                <c:pt idx="1586">
                  <c:v>21.101432800292901</c:v>
                </c:pt>
                <c:pt idx="1587">
                  <c:v>20.4582824707031</c:v>
                </c:pt>
                <c:pt idx="1588">
                  <c:v>19.520912170410099</c:v>
                </c:pt>
                <c:pt idx="1589">
                  <c:v>19.479782104492099</c:v>
                </c:pt>
                <c:pt idx="1590">
                  <c:v>19.31298828125</c:v>
                </c:pt>
                <c:pt idx="1591">
                  <c:v>19.6121292114257</c:v>
                </c:pt>
                <c:pt idx="1592">
                  <c:v>20.521415710449201</c:v>
                </c:pt>
                <c:pt idx="1593">
                  <c:v>21.0260314941406</c:v>
                </c:pt>
                <c:pt idx="1594">
                  <c:v>22.4127883911132</c:v>
                </c:pt>
                <c:pt idx="1595">
                  <c:v>24.506210327148398</c:v>
                </c:pt>
                <c:pt idx="1596">
                  <c:v>26.821914672851499</c:v>
                </c:pt>
                <c:pt idx="1597">
                  <c:v>31.8803100585937</c:v>
                </c:pt>
                <c:pt idx="1598">
                  <c:v>40.354965209960902</c:v>
                </c:pt>
                <c:pt idx="1599">
                  <c:v>42.215362548828097</c:v>
                </c:pt>
                <c:pt idx="1600">
                  <c:v>32.999916076660099</c:v>
                </c:pt>
                <c:pt idx="1601">
                  <c:v>27.5757141113281</c:v>
                </c:pt>
                <c:pt idx="1602">
                  <c:v>24.5260925292968</c:v>
                </c:pt>
                <c:pt idx="1603">
                  <c:v>23.039085388183501</c:v>
                </c:pt>
                <c:pt idx="1604">
                  <c:v>21.600669860839801</c:v>
                </c:pt>
                <c:pt idx="1605">
                  <c:v>20.951370239257798</c:v>
                </c:pt>
                <c:pt idx="1606">
                  <c:v>20.828407287597599</c:v>
                </c:pt>
                <c:pt idx="1607">
                  <c:v>20.682022094726499</c:v>
                </c:pt>
                <c:pt idx="1608">
                  <c:v>20.628013610839801</c:v>
                </c:pt>
                <c:pt idx="1609">
                  <c:v>21.162147521972599</c:v>
                </c:pt>
                <c:pt idx="1610">
                  <c:v>21.800712585449201</c:v>
                </c:pt>
                <c:pt idx="1611">
                  <c:v>22.599342346191399</c:v>
                </c:pt>
                <c:pt idx="1612">
                  <c:v>24.745018005371001</c:v>
                </c:pt>
                <c:pt idx="1613">
                  <c:v>28.664817810058501</c:v>
                </c:pt>
                <c:pt idx="1614">
                  <c:v>35.544075012207003</c:v>
                </c:pt>
                <c:pt idx="1615">
                  <c:v>43.560237884521399</c:v>
                </c:pt>
                <c:pt idx="1616">
                  <c:v>37.854034423828097</c:v>
                </c:pt>
                <c:pt idx="1617">
                  <c:v>30.118446350097599</c:v>
                </c:pt>
                <c:pt idx="1618">
                  <c:v>25.8960571289062</c:v>
                </c:pt>
                <c:pt idx="1619">
                  <c:v>22.951332092285099</c:v>
                </c:pt>
                <c:pt idx="1620">
                  <c:v>21.543045043945298</c:v>
                </c:pt>
                <c:pt idx="1621">
                  <c:v>19.884330749511701</c:v>
                </c:pt>
                <c:pt idx="1622">
                  <c:v>19.468986511230401</c:v>
                </c:pt>
                <c:pt idx="1623">
                  <c:v>18.022071838378899</c:v>
                </c:pt>
                <c:pt idx="1624">
                  <c:v>17.9431838989257</c:v>
                </c:pt>
                <c:pt idx="1625">
                  <c:v>17.925697326660099</c:v>
                </c:pt>
                <c:pt idx="1626">
                  <c:v>18.1102294921875</c:v>
                </c:pt>
                <c:pt idx="1627">
                  <c:v>18.57861328125</c:v>
                </c:pt>
                <c:pt idx="1628">
                  <c:v>20.121086120605401</c:v>
                </c:pt>
                <c:pt idx="1629">
                  <c:v>21.8970031738281</c:v>
                </c:pt>
                <c:pt idx="1630">
                  <c:v>26.3943176269531</c:v>
                </c:pt>
                <c:pt idx="1631">
                  <c:v>34.275054931640597</c:v>
                </c:pt>
                <c:pt idx="1632">
                  <c:v>36.7299194335937</c:v>
                </c:pt>
                <c:pt idx="1633">
                  <c:v>28.190528869628899</c:v>
                </c:pt>
                <c:pt idx="1634">
                  <c:v>22.9642028808593</c:v>
                </c:pt>
                <c:pt idx="1635">
                  <c:v>19.833580017089801</c:v>
                </c:pt>
                <c:pt idx="1636">
                  <c:v>18.696617126464801</c:v>
                </c:pt>
                <c:pt idx="1637">
                  <c:v>17.438102722167901</c:v>
                </c:pt>
                <c:pt idx="1638">
                  <c:v>17.1409912109375</c:v>
                </c:pt>
                <c:pt idx="1639">
                  <c:v>17.141685485839801</c:v>
                </c:pt>
                <c:pt idx="1640">
                  <c:v>17.179573059081999</c:v>
                </c:pt>
                <c:pt idx="1641">
                  <c:v>18.083396911621001</c:v>
                </c:pt>
                <c:pt idx="1642">
                  <c:v>18.456954956054599</c:v>
                </c:pt>
                <c:pt idx="1643">
                  <c:v>18.990768432617099</c:v>
                </c:pt>
                <c:pt idx="1644">
                  <c:v>21.0259094238281</c:v>
                </c:pt>
                <c:pt idx="1645">
                  <c:v>23.024162292480401</c:v>
                </c:pt>
                <c:pt idx="1646">
                  <c:v>26.145011901855401</c:v>
                </c:pt>
                <c:pt idx="1647">
                  <c:v>31.930557250976499</c:v>
                </c:pt>
                <c:pt idx="1648">
                  <c:v>41.121017456054602</c:v>
                </c:pt>
                <c:pt idx="1649">
                  <c:v>36.655097961425703</c:v>
                </c:pt>
                <c:pt idx="1650">
                  <c:v>28.5897903442382</c:v>
                </c:pt>
                <c:pt idx="1651">
                  <c:v>24.4680786132812</c:v>
                </c:pt>
                <c:pt idx="1652">
                  <c:v>21.8350219726562</c:v>
                </c:pt>
                <c:pt idx="1653">
                  <c:v>20.204345703125</c:v>
                </c:pt>
                <c:pt idx="1654">
                  <c:v>19.844406127929599</c:v>
                </c:pt>
                <c:pt idx="1655">
                  <c:v>19.3480911254882</c:v>
                </c:pt>
                <c:pt idx="1656">
                  <c:v>19.128257751464801</c:v>
                </c:pt>
                <c:pt idx="1657">
                  <c:v>19.460159301757798</c:v>
                </c:pt>
                <c:pt idx="1658">
                  <c:v>19.440116882324201</c:v>
                </c:pt>
                <c:pt idx="1659">
                  <c:v>19.768386840820298</c:v>
                </c:pt>
                <c:pt idx="1660">
                  <c:v>21.279861450195298</c:v>
                </c:pt>
                <c:pt idx="1661">
                  <c:v>22.559371948242099</c:v>
                </c:pt>
                <c:pt idx="1662">
                  <c:v>25.242660522460898</c:v>
                </c:pt>
                <c:pt idx="1663">
                  <c:v>29.364234924316399</c:v>
                </c:pt>
                <c:pt idx="1664">
                  <c:v>36.641754150390597</c:v>
                </c:pt>
                <c:pt idx="1665">
                  <c:v>42.232650756835902</c:v>
                </c:pt>
                <c:pt idx="1666">
                  <c:v>34.6640014648437</c:v>
                </c:pt>
                <c:pt idx="1667">
                  <c:v>27.966232299804599</c:v>
                </c:pt>
                <c:pt idx="1668">
                  <c:v>23.630088806152301</c:v>
                </c:pt>
                <c:pt idx="1669">
                  <c:v>21.933509826660099</c:v>
                </c:pt>
                <c:pt idx="1670">
                  <c:v>20.362655639648398</c:v>
                </c:pt>
                <c:pt idx="1671">
                  <c:v>19.137367248535099</c:v>
                </c:pt>
                <c:pt idx="1672">
                  <c:v>18.2842483520507</c:v>
                </c:pt>
                <c:pt idx="1673">
                  <c:v>18.007125854492099</c:v>
                </c:pt>
                <c:pt idx="1674">
                  <c:v>16.9816589355468</c:v>
                </c:pt>
                <c:pt idx="1675">
                  <c:v>17.321388244628899</c:v>
                </c:pt>
                <c:pt idx="1676">
                  <c:v>17.815162658691399</c:v>
                </c:pt>
                <c:pt idx="1677">
                  <c:v>17.6129150390625</c:v>
                </c:pt>
                <c:pt idx="1678">
                  <c:v>19.100456237792901</c:v>
                </c:pt>
                <c:pt idx="1679">
                  <c:v>21.5375671386718</c:v>
                </c:pt>
                <c:pt idx="1680">
                  <c:v>26.203079223632798</c:v>
                </c:pt>
                <c:pt idx="1681">
                  <c:v>35.221893310546797</c:v>
                </c:pt>
                <c:pt idx="1682">
                  <c:v>34.925735473632798</c:v>
                </c:pt>
                <c:pt idx="1683">
                  <c:v>26.148567199706999</c:v>
                </c:pt>
                <c:pt idx="1684">
                  <c:v>21.1670532226562</c:v>
                </c:pt>
                <c:pt idx="1685">
                  <c:v>18.788383483886701</c:v>
                </c:pt>
                <c:pt idx="1686">
                  <c:v>17.150398254394499</c:v>
                </c:pt>
                <c:pt idx="1687">
                  <c:v>16.090988159179599</c:v>
                </c:pt>
                <c:pt idx="1688">
                  <c:v>15.8350677490234</c:v>
                </c:pt>
                <c:pt idx="1689">
                  <c:v>15.922203063964799</c:v>
                </c:pt>
                <c:pt idx="1690">
                  <c:v>15.3988800048828</c:v>
                </c:pt>
                <c:pt idx="1691">
                  <c:v>15.9112243652343</c:v>
                </c:pt>
                <c:pt idx="1692">
                  <c:v>16.5630798339843</c:v>
                </c:pt>
                <c:pt idx="1693">
                  <c:v>17.955070495605401</c:v>
                </c:pt>
                <c:pt idx="1694">
                  <c:v>18.817771911621001</c:v>
                </c:pt>
                <c:pt idx="1695">
                  <c:v>21.325057983398398</c:v>
                </c:pt>
                <c:pt idx="1696">
                  <c:v>25.7591018676757</c:v>
                </c:pt>
                <c:pt idx="1697">
                  <c:v>32.408729553222599</c:v>
                </c:pt>
                <c:pt idx="1698">
                  <c:v>38.6360473632812</c:v>
                </c:pt>
                <c:pt idx="1699">
                  <c:v>32.106910705566399</c:v>
                </c:pt>
                <c:pt idx="1700">
                  <c:v>25.291603088378899</c:v>
                </c:pt>
                <c:pt idx="1701">
                  <c:v>21.570487976074201</c:v>
                </c:pt>
                <c:pt idx="1702">
                  <c:v>19.416770935058501</c:v>
                </c:pt>
                <c:pt idx="1703">
                  <c:v>18.324951171875</c:v>
                </c:pt>
                <c:pt idx="1704">
                  <c:v>18.0985794067382</c:v>
                </c:pt>
                <c:pt idx="1705">
                  <c:v>17.937538146972599</c:v>
                </c:pt>
                <c:pt idx="1706">
                  <c:v>18.1483764648437</c:v>
                </c:pt>
                <c:pt idx="1707">
                  <c:v>18.324195861816399</c:v>
                </c:pt>
                <c:pt idx="1708">
                  <c:v>19.125686645507798</c:v>
                </c:pt>
                <c:pt idx="1709">
                  <c:v>20.0716857910156</c:v>
                </c:pt>
                <c:pt idx="1710">
                  <c:v>21.115287780761701</c:v>
                </c:pt>
                <c:pt idx="1711">
                  <c:v>23.096717834472599</c:v>
                </c:pt>
                <c:pt idx="1712">
                  <c:v>26.368576049804599</c:v>
                </c:pt>
                <c:pt idx="1713">
                  <c:v>30.947860717773398</c:v>
                </c:pt>
                <c:pt idx="1714">
                  <c:v>39.839385986328097</c:v>
                </c:pt>
                <c:pt idx="1715">
                  <c:v>39.9857788085937</c:v>
                </c:pt>
                <c:pt idx="1716">
                  <c:v>31.588150024413999</c:v>
                </c:pt>
                <c:pt idx="1717">
                  <c:v>26.374290466308501</c:v>
                </c:pt>
                <c:pt idx="1718">
                  <c:v>22.948402404785099</c:v>
                </c:pt>
                <c:pt idx="1719">
                  <c:v>21.2107849121093</c:v>
                </c:pt>
                <c:pt idx="1720">
                  <c:v>19.220603942871001</c:v>
                </c:pt>
                <c:pt idx="1721">
                  <c:v>19.001358032226499</c:v>
                </c:pt>
                <c:pt idx="1722">
                  <c:v>18.121559143066399</c:v>
                </c:pt>
                <c:pt idx="1723">
                  <c:v>17.649955749511701</c:v>
                </c:pt>
                <c:pt idx="1724">
                  <c:v>17.569313049316399</c:v>
                </c:pt>
                <c:pt idx="1725">
                  <c:v>17.039260864257798</c:v>
                </c:pt>
                <c:pt idx="1726">
                  <c:v>17.499610900878899</c:v>
                </c:pt>
                <c:pt idx="1727">
                  <c:v>18.705680847167901</c:v>
                </c:pt>
                <c:pt idx="1728">
                  <c:v>20.345176696777301</c:v>
                </c:pt>
                <c:pt idx="1729">
                  <c:v>23.619384765625</c:v>
                </c:pt>
                <c:pt idx="1730">
                  <c:v>29.970588684081999</c:v>
                </c:pt>
                <c:pt idx="1731">
                  <c:v>37.4711303710937</c:v>
                </c:pt>
                <c:pt idx="1732">
                  <c:v>31.1614379882812</c:v>
                </c:pt>
                <c:pt idx="1733">
                  <c:v>24.098960876464801</c:v>
                </c:pt>
                <c:pt idx="1734">
                  <c:v>20.264663696288999</c:v>
                </c:pt>
                <c:pt idx="1735">
                  <c:v>18.0890579223632</c:v>
                </c:pt>
                <c:pt idx="1736">
                  <c:v>16.392265319824201</c:v>
                </c:pt>
                <c:pt idx="1737">
                  <c:v>15.4406127929687</c:v>
                </c:pt>
                <c:pt idx="1738">
                  <c:v>15.2317352294921</c:v>
                </c:pt>
                <c:pt idx="1739">
                  <c:v>14.8610305786132</c:v>
                </c:pt>
                <c:pt idx="1740">
                  <c:v>14.693260192871</c:v>
                </c:pt>
                <c:pt idx="1741">
                  <c:v>15.4533386230468</c:v>
                </c:pt>
                <c:pt idx="1742">
                  <c:v>15.408988952636699</c:v>
                </c:pt>
                <c:pt idx="1743">
                  <c:v>16.987785339355401</c:v>
                </c:pt>
                <c:pt idx="1744">
                  <c:v>18.684242248535099</c:v>
                </c:pt>
                <c:pt idx="1745">
                  <c:v>21.068801879882798</c:v>
                </c:pt>
                <c:pt idx="1746">
                  <c:v>25.5282669067382</c:v>
                </c:pt>
                <c:pt idx="1747">
                  <c:v>33.919685363769503</c:v>
                </c:pt>
                <c:pt idx="1748">
                  <c:v>35.295852661132798</c:v>
                </c:pt>
                <c:pt idx="1749">
                  <c:v>27.3111038208007</c:v>
                </c:pt>
                <c:pt idx="1750">
                  <c:v>22.028945922851499</c:v>
                </c:pt>
                <c:pt idx="1751">
                  <c:v>19.461204528808501</c:v>
                </c:pt>
                <c:pt idx="1752">
                  <c:v>18.033248901367099</c:v>
                </c:pt>
                <c:pt idx="1753">
                  <c:v>17.0939025878906</c:v>
                </c:pt>
                <c:pt idx="1754">
                  <c:v>17.0814819335937</c:v>
                </c:pt>
                <c:pt idx="1755">
                  <c:v>16.959556579589801</c:v>
                </c:pt>
                <c:pt idx="1756">
                  <c:v>17.513420104980401</c:v>
                </c:pt>
                <c:pt idx="1757">
                  <c:v>18.160926818847599</c:v>
                </c:pt>
                <c:pt idx="1758">
                  <c:v>18.907211303710898</c:v>
                </c:pt>
                <c:pt idx="1759">
                  <c:v>20.3787536621093</c:v>
                </c:pt>
                <c:pt idx="1760">
                  <c:v>21.851371765136701</c:v>
                </c:pt>
                <c:pt idx="1761">
                  <c:v>23.921073913574201</c:v>
                </c:pt>
                <c:pt idx="1762">
                  <c:v>27.6336135864257</c:v>
                </c:pt>
                <c:pt idx="1763">
                  <c:v>34.598899841308501</c:v>
                </c:pt>
                <c:pt idx="1764">
                  <c:v>40.753730773925703</c:v>
                </c:pt>
                <c:pt idx="1765">
                  <c:v>36.084365844726499</c:v>
                </c:pt>
                <c:pt idx="1766">
                  <c:v>28.673904418945298</c:v>
                </c:pt>
                <c:pt idx="1767">
                  <c:v>24.128303527831999</c:v>
                </c:pt>
                <c:pt idx="1768">
                  <c:v>22.0871047973632</c:v>
                </c:pt>
                <c:pt idx="1769">
                  <c:v>20.522636413574201</c:v>
                </c:pt>
                <c:pt idx="1770">
                  <c:v>19.468391418456999</c:v>
                </c:pt>
                <c:pt idx="1771">
                  <c:v>18.6112365722656</c:v>
                </c:pt>
                <c:pt idx="1772">
                  <c:v>17.7340087890625</c:v>
                </c:pt>
                <c:pt idx="1773">
                  <c:v>17.8334350585937</c:v>
                </c:pt>
                <c:pt idx="1774">
                  <c:v>17.625953674316399</c:v>
                </c:pt>
                <c:pt idx="1775">
                  <c:v>17.872398376464801</c:v>
                </c:pt>
                <c:pt idx="1776">
                  <c:v>18.587791442871001</c:v>
                </c:pt>
                <c:pt idx="1777">
                  <c:v>19.897071838378899</c:v>
                </c:pt>
                <c:pt idx="1778">
                  <c:v>21.991561889648398</c:v>
                </c:pt>
                <c:pt idx="1779">
                  <c:v>26.331916809081999</c:v>
                </c:pt>
                <c:pt idx="1780">
                  <c:v>34.493400573730398</c:v>
                </c:pt>
                <c:pt idx="1781">
                  <c:v>37.595993041992102</c:v>
                </c:pt>
                <c:pt idx="1782">
                  <c:v>30.808059692382798</c:v>
                </c:pt>
                <c:pt idx="1783">
                  <c:v>23.918952941894499</c:v>
                </c:pt>
                <c:pt idx="1784">
                  <c:v>20.588676452636701</c:v>
                </c:pt>
                <c:pt idx="1785">
                  <c:v>18.610801696777301</c:v>
                </c:pt>
                <c:pt idx="1786">
                  <c:v>17.175582885742099</c:v>
                </c:pt>
                <c:pt idx="1787">
                  <c:v>16.199928283691399</c:v>
                </c:pt>
                <c:pt idx="1788">
                  <c:v>15.6236877441406</c:v>
                </c:pt>
                <c:pt idx="1789">
                  <c:v>15.3313598632812</c:v>
                </c:pt>
                <c:pt idx="1790">
                  <c:v>15.034111022949199</c:v>
                </c:pt>
                <c:pt idx="1791">
                  <c:v>15.171875</c:v>
                </c:pt>
                <c:pt idx="1792">
                  <c:v>15.3336791992187</c:v>
                </c:pt>
                <c:pt idx="1793">
                  <c:v>16.5667724609375</c:v>
                </c:pt>
                <c:pt idx="1794">
                  <c:v>18.142501831054599</c:v>
                </c:pt>
                <c:pt idx="1795">
                  <c:v>21.072021484375</c:v>
                </c:pt>
                <c:pt idx="1796">
                  <c:v>26.67919921875</c:v>
                </c:pt>
                <c:pt idx="1797">
                  <c:v>34.688385009765597</c:v>
                </c:pt>
                <c:pt idx="1798">
                  <c:v>31.6300964355468</c:v>
                </c:pt>
                <c:pt idx="1799">
                  <c:v>24.6783142089843</c:v>
                </c:pt>
                <c:pt idx="1800">
                  <c:v>19.900657653808501</c:v>
                </c:pt>
                <c:pt idx="1801">
                  <c:v>17.4986572265625</c:v>
                </c:pt>
                <c:pt idx="1802">
                  <c:v>16.691413879394499</c:v>
                </c:pt>
                <c:pt idx="1803">
                  <c:v>16.8596496582031</c:v>
                </c:pt>
                <c:pt idx="1804">
                  <c:v>16.478439331054599</c:v>
                </c:pt>
                <c:pt idx="1805">
                  <c:v>16.741226196288999</c:v>
                </c:pt>
                <c:pt idx="1806">
                  <c:v>17.6070022583007</c:v>
                </c:pt>
                <c:pt idx="1807">
                  <c:v>18.4358596801757</c:v>
                </c:pt>
                <c:pt idx="1808">
                  <c:v>18.960372924804599</c:v>
                </c:pt>
                <c:pt idx="1809">
                  <c:v>20.408790588378899</c:v>
                </c:pt>
                <c:pt idx="1810">
                  <c:v>22.239738464355401</c:v>
                </c:pt>
                <c:pt idx="1811">
                  <c:v>24.748580932617099</c:v>
                </c:pt>
                <c:pt idx="1812">
                  <c:v>28.9310913085937</c:v>
                </c:pt>
                <c:pt idx="1813">
                  <c:v>36.2930908203125</c:v>
                </c:pt>
                <c:pt idx="1814">
                  <c:v>40.738204956054602</c:v>
                </c:pt>
                <c:pt idx="1815">
                  <c:v>34.129264831542898</c:v>
                </c:pt>
                <c:pt idx="1816">
                  <c:v>27.554611206054599</c:v>
                </c:pt>
                <c:pt idx="1817">
                  <c:v>23.7928771972656</c:v>
                </c:pt>
                <c:pt idx="1818">
                  <c:v>21.866958618163999</c:v>
                </c:pt>
                <c:pt idx="1819">
                  <c:v>20.1555862426757</c:v>
                </c:pt>
                <c:pt idx="1820">
                  <c:v>19.729499816894499</c:v>
                </c:pt>
                <c:pt idx="1821">
                  <c:v>18.7365188598632</c:v>
                </c:pt>
                <c:pt idx="1822">
                  <c:v>18.389747619628899</c:v>
                </c:pt>
                <c:pt idx="1823">
                  <c:v>17.8397216796875</c:v>
                </c:pt>
                <c:pt idx="1824">
                  <c:v>19.095832824706999</c:v>
                </c:pt>
                <c:pt idx="1825">
                  <c:v>18.9660339355468</c:v>
                </c:pt>
                <c:pt idx="1826">
                  <c:v>20.241188049316399</c:v>
                </c:pt>
                <c:pt idx="1827">
                  <c:v>21.6476516723632</c:v>
                </c:pt>
                <c:pt idx="1828">
                  <c:v>24.801002502441399</c:v>
                </c:pt>
                <c:pt idx="1829">
                  <c:v>30.571647644042901</c:v>
                </c:pt>
                <c:pt idx="1830">
                  <c:v>37.841575622558501</c:v>
                </c:pt>
                <c:pt idx="1831">
                  <c:v>36.69921875</c:v>
                </c:pt>
                <c:pt idx="1832">
                  <c:v>29.5922546386718</c:v>
                </c:pt>
                <c:pt idx="1833">
                  <c:v>24.156875610351499</c:v>
                </c:pt>
                <c:pt idx="1834">
                  <c:v>21.0888137817382</c:v>
                </c:pt>
                <c:pt idx="1835">
                  <c:v>19.515434265136701</c:v>
                </c:pt>
                <c:pt idx="1836">
                  <c:v>17.668350219726499</c:v>
                </c:pt>
                <c:pt idx="1837">
                  <c:v>17.112312316894499</c:v>
                </c:pt>
                <c:pt idx="1838">
                  <c:v>16.641029357910099</c:v>
                </c:pt>
                <c:pt idx="1839">
                  <c:v>15.568748474121</c:v>
                </c:pt>
                <c:pt idx="1840">
                  <c:v>15.549949645996</c:v>
                </c:pt>
                <c:pt idx="1841">
                  <c:v>15.6296844482421</c:v>
                </c:pt>
                <c:pt idx="1842">
                  <c:v>15.759574890136699</c:v>
                </c:pt>
                <c:pt idx="1843">
                  <c:v>17.225479125976499</c:v>
                </c:pt>
                <c:pt idx="1844">
                  <c:v>18.4466857910156</c:v>
                </c:pt>
                <c:pt idx="1845">
                  <c:v>22.141372680663999</c:v>
                </c:pt>
                <c:pt idx="1846">
                  <c:v>29.290084838867099</c:v>
                </c:pt>
                <c:pt idx="1847">
                  <c:v>34.1784057617187</c:v>
                </c:pt>
                <c:pt idx="1848">
                  <c:v>28.1579284667968</c:v>
                </c:pt>
                <c:pt idx="1849">
                  <c:v>21.9348754882812</c:v>
                </c:pt>
                <c:pt idx="1850">
                  <c:v>19.026374816894499</c:v>
                </c:pt>
                <c:pt idx="1851">
                  <c:v>17.077690124511701</c:v>
                </c:pt>
                <c:pt idx="1852">
                  <c:v>16.9854431152343</c:v>
                </c:pt>
                <c:pt idx="1853">
                  <c:v>16.7725524902343</c:v>
                </c:pt>
                <c:pt idx="1854">
                  <c:v>17.066993713378899</c:v>
                </c:pt>
                <c:pt idx="1855">
                  <c:v>16.997596740722599</c:v>
                </c:pt>
                <c:pt idx="1856">
                  <c:v>17.7545776367187</c:v>
                </c:pt>
                <c:pt idx="1857">
                  <c:v>18.892898559570298</c:v>
                </c:pt>
                <c:pt idx="1858">
                  <c:v>20.0267333984375</c:v>
                </c:pt>
                <c:pt idx="1859">
                  <c:v>21.073837280273398</c:v>
                </c:pt>
                <c:pt idx="1860">
                  <c:v>23.0934448242187</c:v>
                </c:pt>
                <c:pt idx="1861">
                  <c:v>26.693557739257798</c:v>
                </c:pt>
                <c:pt idx="1862">
                  <c:v>30.8928909301757</c:v>
                </c:pt>
                <c:pt idx="1863">
                  <c:v>38.87841796875</c:v>
                </c:pt>
                <c:pt idx="1864">
                  <c:v>39.768333435058501</c:v>
                </c:pt>
                <c:pt idx="1865">
                  <c:v>32.349578857421797</c:v>
                </c:pt>
                <c:pt idx="1866">
                  <c:v>26.0686950683593</c:v>
                </c:pt>
                <c:pt idx="1867">
                  <c:v>23.225540161132798</c:v>
                </c:pt>
                <c:pt idx="1868">
                  <c:v>22.024513244628899</c:v>
                </c:pt>
                <c:pt idx="1869">
                  <c:v>20.849807739257798</c:v>
                </c:pt>
                <c:pt idx="1870">
                  <c:v>19.772056579589801</c:v>
                </c:pt>
                <c:pt idx="1871">
                  <c:v>19.487655639648398</c:v>
                </c:pt>
                <c:pt idx="1872">
                  <c:v>19.726760864257798</c:v>
                </c:pt>
                <c:pt idx="1873">
                  <c:v>19.5490188598632</c:v>
                </c:pt>
                <c:pt idx="1874">
                  <c:v>20.0550231933593</c:v>
                </c:pt>
                <c:pt idx="1875">
                  <c:v>20.808738708496001</c:v>
                </c:pt>
                <c:pt idx="1876">
                  <c:v>22.1472473144531</c:v>
                </c:pt>
                <c:pt idx="1877">
                  <c:v>23.983329772949201</c:v>
                </c:pt>
                <c:pt idx="1878">
                  <c:v>27.783279418945298</c:v>
                </c:pt>
                <c:pt idx="1879">
                  <c:v>34.471275329589801</c:v>
                </c:pt>
                <c:pt idx="1880">
                  <c:v>40.668174743652301</c:v>
                </c:pt>
                <c:pt idx="1881">
                  <c:v>35.266738891601499</c:v>
                </c:pt>
                <c:pt idx="1882">
                  <c:v>28.249893188476499</c:v>
                </c:pt>
                <c:pt idx="1883">
                  <c:v>24.1459426879882</c:v>
                </c:pt>
                <c:pt idx="1884">
                  <c:v>21.856887817382798</c:v>
                </c:pt>
                <c:pt idx="1885">
                  <c:v>20.227073669433501</c:v>
                </c:pt>
                <c:pt idx="1886">
                  <c:v>18.9352493286132</c:v>
                </c:pt>
                <c:pt idx="1887">
                  <c:v>17.8267288208007</c:v>
                </c:pt>
                <c:pt idx="1888">
                  <c:v>17.613945007324201</c:v>
                </c:pt>
                <c:pt idx="1889">
                  <c:v>16.9974365234375</c:v>
                </c:pt>
                <c:pt idx="1890">
                  <c:v>16.752525329589801</c:v>
                </c:pt>
                <c:pt idx="1891">
                  <c:v>16.6648254394531</c:v>
                </c:pt>
                <c:pt idx="1892">
                  <c:v>17.157142639160099</c:v>
                </c:pt>
                <c:pt idx="1893">
                  <c:v>18.443977355956999</c:v>
                </c:pt>
                <c:pt idx="1894">
                  <c:v>20.127723693847599</c:v>
                </c:pt>
                <c:pt idx="1895">
                  <c:v>24.5766906738281</c:v>
                </c:pt>
                <c:pt idx="1896">
                  <c:v>31.5853881835937</c:v>
                </c:pt>
                <c:pt idx="1897">
                  <c:v>34.385490417480398</c:v>
                </c:pt>
                <c:pt idx="1898">
                  <c:v>26.5891418457031</c:v>
                </c:pt>
                <c:pt idx="1899">
                  <c:v>22.050216674804599</c:v>
                </c:pt>
                <c:pt idx="1900">
                  <c:v>19.0939407348632</c:v>
                </c:pt>
                <c:pt idx="1901">
                  <c:v>18.040153503417901</c:v>
                </c:pt>
                <c:pt idx="1902">
                  <c:v>17.463462829589801</c:v>
                </c:pt>
                <c:pt idx="1903">
                  <c:v>17.324264526367099</c:v>
                </c:pt>
                <c:pt idx="1904">
                  <c:v>17.809814453125</c:v>
                </c:pt>
                <c:pt idx="1905">
                  <c:v>18.2032775878906</c:v>
                </c:pt>
                <c:pt idx="1906">
                  <c:v>19.5590515136718</c:v>
                </c:pt>
                <c:pt idx="1907">
                  <c:v>19.543815612792901</c:v>
                </c:pt>
                <c:pt idx="1908">
                  <c:v>21.098030090331999</c:v>
                </c:pt>
                <c:pt idx="1909">
                  <c:v>22.5522155761718</c:v>
                </c:pt>
                <c:pt idx="1910">
                  <c:v>25.0537796020507</c:v>
                </c:pt>
                <c:pt idx="1911">
                  <c:v>28.142631530761701</c:v>
                </c:pt>
                <c:pt idx="1912">
                  <c:v>33.915809631347599</c:v>
                </c:pt>
                <c:pt idx="1913">
                  <c:v>40.791419982910099</c:v>
                </c:pt>
                <c:pt idx="1914">
                  <c:v>36.647666931152301</c:v>
                </c:pt>
                <c:pt idx="1915">
                  <c:v>30.198997497558501</c:v>
                </c:pt>
                <c:pt idx="1916">
                  <c:v>26.4519729614257</c:v>
                </c:pt>
                <c:pt idx="1917">
                  <c:v>23.5682983398437</c:v>
                </c:pt>
                <c:pt idx="1918">
                  <c:v>21.955497741699201</c:v>
                </c:pt>
                <c:pt idx="1919">
                  <c:v>21.377357482910099</c:v>
                </c:pt>
                <c:pt idx="1920">
                  <c:v>21.3004455566406</c:v>
                </c:pt>
                <c:pt idx="1921">
                  <c:v>20.086105346679599</c:v>
                </c:pt>
                <c:pt idx="1922">
                  <c:v>20.430992126464801</c:v>
                </c:pt>
                <c:pt idx="1923">
                  <c:v>21.187210083007798</c:v>
                </c:pt>
                <c:pt idx="1924">
                  <c:v>21.453208923339801</c:v>
                </c:pt>
                <c:pt idx="1925">
                  <c:v>22.420417785644499</c:v>
                </c:pt>
                <c:pt idx="1926">
                  <c:v>24.078201293945298</c:v>
                </c:pt>
                <c:pt idx="1927">
                  <c:v>26.742172241210898</c:v>
                </c:pt>
                <c:pt idx="1928">
                  <c:v>31.48974609375</c:v>
                </c:pt>
                <c:pt idx="1929">
                  <c:v>38.81494140625</c:v>
                </c:pt>
                <c:pt idx="1930">
                  <c:v>41.123313903808501</c:v>
                </c:pt>
                <c:pt idx="1931">
                  <c:v>33.583091735839801</c:v>
                </c:pt>
                <c:pt idx="1932">
                  <c:v>28.002906799316399</c:v>
                </c:pt>
                <c:pt idx="1933">
                  <c:v>24.890647888183501</c:v>
                </c:pt>
                <c:pt idx="1934">
                  <c:v>22.912193298339801</c:v>
                </c:pt>
                <c:pt idx="1935">
                  <c:v>21.105018615722599</c:v>
                </c:pt>
                <c:pt idx="1936">
                  <c:v>20.093177795410099</c:v>
                </c:pt>
                <c:pt idx="1937">
                  <c:v>19.386238098144499</c:v>
                </c:pt>
                <c:pt idx="1938">
                  <c:v>18.4441223144531</c:v>
                </c:pt>
                <c:pt idx="1939">
                  <c:v>18.547592163085898</c:v>
                </c:pt>
                <c:pt idx="1940">
                  <c:v>18.325942993163999</c:v>
                </c:pt>
                <c:pt idx="1941">
                  <c:v>18.708999633788999</c:v>
                </c:pt>
                <c:pt idx="1942">
                  <c:v>19.2427978515625</c:v>
                </c:pt>
                <c:pt idx="1943">
                  <c:v>20.716781616210898</c:v>
                </c:pt>
                <c:pt idx="1944">
                  <c:v>23.626266479492099</c:v>
                </c:pt>
                <c:pt idx="1945">
                  <c:v>28.532402038574201</c:v>
                </c:pt>
                <c:pt idx="1946">
                  <c:v>35.187774658203097</c:v>
                </c:pt>
                <c:pt idx="1947">
                  <c:v>32.053260803222599</c:v>
                </c:pt>
                <c:pt idx="1948">
                  <c:v>25.535484313964801</c:v>
                </c:pt>
                <c:pt idx="1949">
                  <c:v>21.794021606445298</c:v>
                </c:pt>
                <c:pt idx="1950">
                  <c:v>19.7783889770507</c:v>
                </c:pt>
                <c:pt idx="1951">
                  <c:v>19.2501907348632</c:v>
                </c:pt>
                <c:pt idx="1952">
                  <c:v>18.7847900390625</c:v>
                </c:pt>
                <c:pt idx="1953">
                  <c:v>18.5795593261718</c:v>
                </c:pt>
                <c:pt idx="1954">
                  <c:v>18.7744445800781</c:v>
                </c:pt>
                <c:pt idx="1955">
                  <c:v>19.757492065429599</c:v>
                </c:pt>
                <c:pt idx="1956">
                  <c:v>19.749160766601499</c:v>
                </c:pt>
                <c:pt idx="1957">
                  <c:v>21.169212341308501</c:v>
                </c:pt>
                <c:pt idx="1958">
                  <c:v>22.200080871581999</c:v>
                </c:pt>
                <c:pt idx="1959">
                  <c:v>24.317855834960898</c:v>
                </c:pt>
                <c:pt idx="1960">
                  <c:v>26.780014038085898</c:v>
                </c:pt>
                <c:pt idx="1961">
                  <c:v>30.8077392578125</c:v>
                </c:pt>
                <c:pt idx="1962">
                  <c:v>37.482269287109297</c:v>
                </c:pt>
                <c:pt idx="1963">
                  <c:v>41.602577209472599</c:v>
                </c:pt>
                <c:pt idx="1964">
                  <c:v>35.726280212402301</c:v>
                </c:pt>
                <c:pt idx="1965">
                  <c:v>29.7672729492187</c:v>
                </c:pt>
                <c:pt idx="1966">
                  <c:v>25.7393798828125</c:v>
                </c:pt>
                <c:pt idx="1967">
                  <c:v>23.456222534179599</c:v>
                </c:pt>
                <c:pt idx="1968">
                  <c:v>22.5994873046875</c:v>
                </c:pt>
                <c:pt idx="1969">
                  <c:v>22.235427856445298</c:v>
                </c:pt>
                <c:pt idx="1970">
                  <c:v>21.4575500488281</c:v>
                </c:pt>
                <c:pt idx="1971">
                  <c:v>22.041984558105401</c:v>
                </c:pt>
                <c:pt idx="1972">
                  <c:v>21.6561279296875</c:v>
                </c:pt>
                <c:pt idx="1973">
                  <c:v>21.8921813964843</c:v>
                </c:pt>
                <c:pt idx="1974">
                  <c:v>22.335365295410099</c:v>
                </c:pt>
                <c:pt idx="1975">
                  <c:v>23.692794799804599</c:v>
                </c:pt>
                <c:pt idx="1976">
                  <c:v>25.956375122070298</c:v>
                </c:pt>
                <c:pt idx="1977">
                  <c:v>28.890541076660099</c:v>
                </c:pt>
                <c:pt idx="1978">
                  <c:v>34.171310424804602</c:v>
                </c:pt>
                <c:pt idx="1979">
                  <c:v>40.965362548828097</c:v>
                </c:pt>
                <c:pt idx="1980">
                  <c:v>40.162796020507798</c:v>
                </c:pt>
                <c:pt idx="1981">
                  <c:v>33.201416015625</c:v>
                </c:pt>
                <c:pt idx="1982">
                  <c:v>28.341529846191399</c:v>
                </c:pt>
                <c:pt idx="1983">
                  <c:v>25.369247436523398</c:v>
                </c:pt>
                <c:pt idx="1984">
                  <c:v>23.574951171875</c:v>
                </c:pt>
                <c:pt idx="1985">
                  <c:v>22.063430786132798</c:v>
                </c:pt>
                <c:pt idx="1986">
                  <c:v>20.815177917480401</c:v>
                </c:pt>
                <c:pt idx="1987">
                  <c:v>20.472824096679599</c:v>
                </c:pt>
                <c:pt idx="1988">
                  <c:v>19.761878967285099</c:v>
                </c:pt>
                <c:pt idx="1989">
                  <c:v>19.6833801269531</c:v>
                </c:pt>
                <c:pt idx="1990">
                  <c:v>19.6327514648437</c:v>
                </c:pt>
                <c:pt idx="1991">
                  <c:v>20.385292053222599</c:v>
                </c:pt>
                <c:pt idx="1992">
                  <c:v>20.652145385742099</c:v>
                </c:pt>
                <c:pt idx="1993">
                  <c:v>22.959671020507798</c:v>
                </c:pt>
                <c:pt idx="1994">
                  <c:v>26.1513061523437</c:v>
                </c:pt>
                <c:pt idx="1995">
                  <c:v>32.227676391601499</c:v>
                </c:pt>
                <c:pt idx="1996">
                  <c:v>36.579116821288999</c:v>
                </c:pt>
                <c:pt idx="1997">
                  <c:v>30.9981384277343</c:v>
                </c:pt>
                <c:pt idx="1998">
                  <c:v>25.6920776367187</c:v>
                </c:pt>
                <c:pt idx="1999">
                  <c:v>22.773239135742099</c:v>
                </c:pt>
                <c:pt idx="2000">
                  <c:v>20.622566223144499</c:v>
                </c:pt>
              </c:numCache>
            </c:numRef>
          </c:yVal>
          <c:smooth val="1"/>
        </c:ser>
        <c:ser>
          <c:idx val="3"/>
          <c:order val="3"/>
          <c:tx>
            <c:v>peak</c:v>
          </c:tx>
          <c:spPr>
            <a:ln>
              <a:solidFill>
                <a:schemeClr val="bg1">
                  <a:lumMod val="50000"/>
                </a:schemeClr>
              </a:solidFill>
            </a:ln>
          </c:spPr>
          <c:marker>
            <c:symbol val="none"/>
          </c:marker>
          <c:dPt>
            <c:idx val="2"/>
            <c:bubble3D val="0"/>
            <c:spPr>
              <a:ln cap="sq">
                <a:solidFill>
                  <a:schemeClr val="bg1">
                    <a:lumMod val="50000"/>
                  </a:schemeClr>
                </a:solidFill>
              </a:ln>
            </c:spPr>
          </c:dPt>
          <c:xVal>
            <c:numRef>
              <c:f>' TESTPPMPWITHFIL4'!$G$27:$G$30</c:f>
              <c:numCache>
                <c:formatCode>General</c:formatCode>
                <c:ptCount val="4"/>
                <c:pt idx="0">
                  <c:v>150000</c:v>
                </c:pt>
                <c:pt idx="1">
                  <c:v>500000</c:v>
                </c:pt>
                <c:pt idx="2">
                  <c:v>500000</c:v>
                </c:pt>
                <c:pt idx="3">
                  <c:v>30000000</c:v>
                </c:pt>
              </c:numCache>
            </c:numRef>
          </c:xVal>
          <c:yVal>
            <c:numRef>
              <c:f>' TESTPPMPWITHFIL4'!$H$27:$H$30</c:f>
              <c:numCache>
                <c:formatCode>General</c:formatCode>
                <c:ptCount val="4"/>
                <c:pt idx="0">
                  <c:v>79</c:v>
                </c:pt>
                <c:pt idx="1">
                  <c:v>79</c:v>
                </c:pt>
                <c:pt idx="2">
                  <c:v>73</c:v>
                </c:pt>
                <c:pt idx="3">
                  <c:v>73</c:v>
                </c:pt>
              </c:numCache>
            </c:numRef>
          </c:yVal>
          <c:smooth val="0"/>
        </c:ser>
        <c:ser>
          <c:idx val="4"/>
          <c:order val="4"/>
          <c:tx>
            <c:v>avg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 TESTPPMPWITHFIL4'!$G$27:$G$30</c:f>
              <c:numCache>
                <c:formatCode>General</c:formatCode>
                <c:ptCount val="4"/>
                <c:pt idx="0">
                  <c:v>150000</c:v>
                </c:pt>
                <c:pt idx="1">
                  <c:v>500000</c:v>
                </c:pt>
                <c:pt idx="2">
                  <c:v>500000</c:v>
                </c:pt>
                <c:pt idx="3">
                  <c:v>30000000</c:v>
                </c:pt>
              </c:numCache>
            </c:numRef>
          </c:xVal>
          <c:yVal>
            <c:numRef>
              <c:f>' TESTPPMPWITHFIL4'!$I$27:$I$30</c:f>
              <c:numCache>
                <c:formatCode>General</c:formatCode>
                <c:ptCount val="4"/>
                <c:pt idx="0">
                  <c:v>66</c:v>
                </c:pt>
                <c:pt idx="1">
                  <c:v>66</c:v>
                </c:pt>
                <c:pt idx="2">
                  <c:v>60</c:v>
                </c:pt>
                <c:pt idx="3">
                  <c:v>60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5531520"/>
        <c:axId val="135545984"/>
      </c:scatterChart>
      <c:valAx>
        <c:axId val="135531520"/>
        <c:scaling>
          <c:logBase val="10"/>
          <c:orientation val="minMax"/>
          <c:max val="30000000"/>
          <c:min val="150000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Frequency</a:t>
                </a:r>
                <a:r>
                  <a:rPr lang="en-US" baseline="0"/>
                  <a:t> (Hz)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in"/>
        <c:tickLblPos val="nextTo"/>
        <c:crossAx val="135545984"/>
        <c:crosses val="autoZero"/>
        <c:crossBetween val="midCat"/>
      </c:valAx>
      <c:valAx>
        <c:axId val="135545984"/>
        <c:scaling>
          <c:orientation val="minMax"/>
          <c:max val="1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dBµV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553152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0.6044</cdr:x>
      <cdr:y>0.41463</cdr:y>
    </cdr:from>
    <cdr:to>
      <cdr:x>0.7034</cdr:x>
      <cdr:y>0.46591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84457" y="1295401"/>
          <a:ext cx="406959" cy="1601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800" b="1" dirty="0"/>
            <a:t>SW</a:t>
          </a:r>
        </a:p>
      </cdr:txBody>
    </cdr:sp>
  </cdr:relSizeAnchor>
  <cdr:relSizeAnchor xmlns:cdr="http://schemas.openxmlformats.org/drawingml/2006/chartDrawing">
    <cdr:from>
      <cdr:x>0.81463</cdr:x>
      <cdr:y>0.36585</cdr:y>
    </cdr:from>
    <cdr:to>
      <cdr:x>0.90025</cdr:x>
      <cdr:y>0.41463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348617" y="1143001"/>
          <a:ext cx="351974" cy="152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800" b="1" dirty="0"/>
            <a:t>CB</a:t>
          </a:r>
        </a:p>
      </cdr:txBody>
    </cdr:sp>
  </cdr:relSizeAnchor>
  <cdr:relSizeAnchor xmlns:cdr="http://schemas.openxmlformats.org/drawingml/2006/chartDrawing">
    <cdr:from>
      <cdr:x>0.3931</cdr:x>
      <cdr:y>0.26829</cdr:y>
    </cdr:from>
    <cdr:to>
      <cdr:x>0.49949</cdr:x>
      <cdr:y>0.34829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615883" y="838201"/>
          <a:ext cx="437333" cy="2499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800" b="1" dirty="0" smtClean="0">
              <a:latin typeface="Calibri" panose="020F0502020204030204" pitchFamily="34" charset="0"/>
            </a:rPr>
            <a:t>MW</a:t>
          </a:r>
          <a:endParaRPr lang="en-US" sz="800" b="1" dirty="0">
            <a:latin typeface="Calibri" panose="020F0502020204030204" pitchFamily="34" charset="0"/>
          </a:endParaRPr>
        </a:p>
      </cdr:txBody>
    </cdr:sp>
  </cdr:relSizeAnchor>
  <cdr:relSizeAnchor xmlns:cdr="http://schemas.openxmlformats.org/drawingml/2006/chartDrawing">
    <cdr:from>
      <cdr:x>0.18436</cdr:x>
      <cdr:y>0.14634</cdr:y>
    </cdr:from>
    <cdr:to>
      <cdr:x>0.26766</cdr:x>
      <cdr:y>0.2114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757817" y="457200"/>
          <a:ext cx="342437" cy="2032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800" b="1" dirty="0">
              <a:latin typeface="Calibri" panose="020F0502020204030204" pitchFamily="34" charset="0"/>
            </a:rPr>
            <a:t>LW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0.56412</cdr:x>
      <cdr:y>0.43586</cdr:y>
    </cdr:from>
    <cdr:to>
      <cdr:x>0.66873</cdr:x>
      <cdr:y>0.49044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21225" y="1354068"/>
          <a:ext cx="430481" cy="1695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800" b="1" dirty="0"/>
            <a:t>SW</a:t>
          </a:r>
        </a:p>
      </cdr:txBody>
    </cdr:sp>
  </cdr:relSizeAnchor>
  <cdr:relSizeAnchor xmlns:cdr="http://schemas.openxmlformats.org/drawingml/2006/chartDrawing">
    <cdr:from>
      <cdr:x>0.75926</cdr:x>
      <cdr:y>0.41133</cdr:y>
    </cdr:from>
    <cdr:to>
      <cdr:x>0.86352</cdr:x>
      <cdr:y>0.46421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124200" y="1277868"/>
          <a:ext cx="428998" cy="1642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800" b="1" dirty="0"/>
            <a:t>CB</a:t>
          </a:r>
        </a:p>
      </cdr:txBody>
    </cdr:sp>
  </cdr:relSizeAnchor>
  <cdr:relSizeAnchor xmlns:cdr="http://schemas.openxmlformats.org/drawingml/2006/chartDrawing">
    <cdr:from>
      <cdr:x>0.38889</cdr:x>
      <cdr:y>0.26416</cdr:y>
    </cdr:from>
    <cdr:to>
      <cdr:x>0.48507</cdr:x>
      <cdr:y>0.33775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600200" y="820668"/>
          <a:ext cx="395768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800" b="1" dirty="0">
              <a:latin typeface="Calibri" panose="020F0502020204030204" pitchFamily="34" charset="0"/>
            </a:rPr>
            <a:t>MW</a:t>
          </a:r>
        </a:p>
      </cdr:txBody>
    </cdr:sp>
  </cdr:relSizeAnchor>
  <cdr:relSizeAnchor xmlns:cdr="http://schemas.openxmlformats.org/drawingml/2006/chartDrawing">
    <cdr:from>
      <cdr:x>0.18519</cdr:x>
      <cdr:y>0.26416</cdr:y>
    </cdr:from>
    <cdr:to>
      <cdr:x>0.27885</cdr:x>
      <cdr:y>0.32616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762000" y="820668"/>
          <a:ext cx="385424" cy="1926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800" b="1" dirty="0">
              <a:latin typeface="Calibri" panose="020F0502020204030204" pitchFamily="34" charset="0"/>
            </a:rPr>
            <a:t>LW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291B9E-A059-4B1B-896E-77C73BD7FF77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7B6B5F-697C-402D-A79B-0A7DCC8FF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01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99C38A-2E11-424A-9F2B-D485C1C88A95}" type="slidenum">
              <a:rPr lang="en-US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853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99C38A-2E11-424A-9F2B-D485C1C88A95}" type="slidenum">
              <a:rPr lang="en-US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853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1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07014" y="6454487"/>
            <a:ext cx="2133600" cy="20637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6C323860-F29D-43B6-8165-F79F5C099BB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172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756396" y="6440490"/>
            <a:ext cx="2133600" cy="2063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27E28-AED4-4BCF-9576-F6E9854C13C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275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756396" y="6440490"/>
            <a:ext cx="2133600" cy="2063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40232-9D97-446C-901E-83E86522AB2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734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756396" y="6440490"/>
            <a:ext cx="2133600" cy="2063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1160D-9109-498B-A040-915793CC6C8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069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756396" y="6440490"/>
            <a:ext cx="2133600" cy="2063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9D912-A219-4F6B-90F4-EBE2FABCD1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778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5" y="142875"/>
            <a:ext cx="2141537" cy="5735639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756396" y="6440490"/>
            <a:ext cx="2133600" cy="2063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9D6EE-C5B2-4DD2-8BE4-C9E9F30D039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628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"/>
            <a:ext cx="8458200" cy="118903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33376" y="1185862"/>
            <a:ext cx="8467725" cy="4692651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55600" y="6038851"/>
            <a:ext cx="2133600" cy="2063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14675" y="6038851"/>
            <a:ext cx="2895600" cy="2063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756396" y="6440490"/>
            <a:ext cx="2133600" cy="2063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A433E-A24B-45C0-902A-4AA860DB65C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084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756396" y="6440490"/>
            <a:ext cx="2133600" cy="2063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1F4DB-6B91-413B-B4C9-CA69C8D2F90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6001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"/>
            <a:ext cx="8458200" cy="118903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33376" y="1185862"/>
            <a:ext cx="4157663" cy="469265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2"/>
            <a:ext cx="4157662" cy="469265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1886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1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8"/>
          <p:cNvGrpSpPr>
            <a:grpSpLocks/>
          </p:cNvGrpSpPr>
          <p:nvPr userDrawn="1"/>
        </p:nvGrpSpPr>
        <p:grpSpPr bwMode="auto">
          <a:xfrm>
            <a:off x="-7938" y="6323014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75440" y="6440490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1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1"/>
            <a:ext cx="2133600" cy="2063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E94F9-F6E1-4AC5-8C9D-CC1BEEED21B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3" name="Text Box 31"/>
          <p:cNvSpPr txBox="1">
            <a:spLocks noChangeArrowheads="1"/>
          </p:cNvSpPr>
          <p:nvPr userDrawn="1"/>
        </p:nvSpPr>
        <p:spPr bwMode="auto">
          <a:xfrm>
            <a:off x="314325" y="6462813"/>
            <a:ext cx="25336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000000"/>
                </a:solidFill>
                <a:cs typeface="Arial" charset="0"/>
              </a:rPr>
              <a:t>TI Confidential – NDA Restrictions</a:t>
            </a:r>
          </a:p>
        </p:txBody>
      </p:sp>
    </p:spTree>
    <p:extLst>
      <p:ext uri="{BB962C8B-B14F-4D97-AF65-F5344CB8AC3E}">
        <p14:creationId xmlns:p14="http://schemas.microsoft.com/office/powerpoint/2010/main" val="31502193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1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6323014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75440" y="6440490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1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1"/>
            <a:ext cx="2133600" cy="2063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0702A-A686-43CF-A25C-1431B514DF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3" name="Text Box 31"/>
          <p:cNvSpPr txBox="1">
            <a:spLocks noChangeArrowheads="1"/>
          </p:cNvSpPr>
          <p:nvPr userDrawn="1"/>
        </p:nvSpPr>
        <p:spPr bwMode="auto">
          <a:xfrm>
            <a:off x="314325" y="6462813"/>
            <a:ext cx="25336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000000"/>
                </a:solidFill>
                <a:cs typeface="Arial" charset="0"/>
              </a:rPr>
              <a:t>TI Confidential – NDA Restrictions</a:t>
            </a:r>
          </a:p>
        </p:txBody>
      </p:sp>
    </p:spTree>
    <p:extLst>
      <p:ext uri="{BB962C8B-B14F-4D97-AF65-F5344CB8AC3E}">
        <p14:creationId xmlns:p14="http://schemas.microsoft.com/office/powerpoint/2010/main" val="18217109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78205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6323014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75440" y="6440490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1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1"/>
            <a:ext cx="2133600" cy="2063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3F3E8-8159-4186-AF3E-FA7C19BF50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3" name="Text Box 31"/>
          <p:cNvSpPr txBox="1">
            <a:spLocks noChangeArrowheads="1"/>
          </p:cNvSpPr>
          <p:nvPr userDrawn="1"/>
        </p:nvSpPr>
        <p:spPr bwMode="auto">
          <a:xfrm>
            <a:off x="314325" y="6462813"/>
            <a:ext cx="25336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000000"/>
                </a:solidFill>
                <a:cs typeface="Arial" charset="0"/>
              </a:rPr>
              <a:t>TI Confidential – NDA Restrictions</a:t>
            </a:r>
          </a:p>
        </p:txBody>
      </p:sp>
    </p:spTree>
    <p:extLst>
      <p:ext uri="{BB962C8B-B14F-4D97-AF65-F5344CB8AC3E}">
        <p14:creationId xmlns:p14="http://schemas.microsoft.com/office/powerpoint/2010/main" val="1932515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6" y="1048469"/>
            <a:ext cx="8467725" cy="4945932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756396" y="6440490"/>
            <a:ext cx="2133600" cy="2063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540B4-916D-49E5-B6F1-0A9F5C98670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517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6049965"/>
            <a:ext cx="2133600" cy="2063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5E8DCE-144B-4AE0-9683-8CD9753FBB7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198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6" y="1185862"/>
            <a:ext cx="4157663" cy="46926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2"/>
            <a:ext cx="4157662" cy="46926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756396" y="6440490"/>
            <a:ext cx="2133600" cy="2063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BC6E6-E2EE-4342-B0E5-3FB690D8DD1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889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756396" y="6440490"/>
            <a:ext cx="2133600" cy="2063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4ADBE-BD4B-4394-9117-922E12C947F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880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756396" y="6440490"/>
            <a:ext cx="2133600" cy="2063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A433E-A24B-45C0-902A-4AA860DB65C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831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1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41276" y="6324600"/>
            <a:ext cx="87407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 userDrawn="1"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3565" y="6440490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6" y="1058865"/>
            <a:ext cx="8467725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-7938" y="6323014"/>
            <a:ext cx="8815388" cy="466725"/>
            <a:chOff x="-7938" y="6323013"/>
            <a:chExt cx="8815388" cy="466725"/>
          </a:xfrm>
        </p:grpSpPr>
        <p:cxnSp>
          <p:nvCxnSpPr>
            <p:cNvPr id="13" name="Straight Connector 12"/>
            <p:cNvCxnSpPr/>
            <p:nvPr userDrawn="1"/>
          </p:nvCxnSpPr>
          <p:spPr bwMode="auto">
            <a:xfrm>
              <a:off x="-7938" y="6789738"/>
              <a:ext cx="8815388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 bwMode="auto">
            <a:xfrm>
              <a:off x="-7938" y="6324600"/>
              <a:ext cx="8815388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 bwMode="auto">
            <a:xfrm rot="16200000">
              <a:off x="8570912" y="6556376"/>
              <a:ext cx="466725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1" name="Text Box 31"/>
          <p:cNvSpPr txBox="1">
            <a:spLocks noChangeArrowheads="1"/>
          </p:cNvSpPr>
          <p:nvPr userDrawn="1"/>
        </p:nvSpPr>
        <p:spPr bwMode="auto">
          <a:xfrm>
            <a:off x="126336" y="6440488"/>
            <a:ext cx="253365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TI Confidential – NDA Restrictions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3332956" y="637381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036162-CEDB-4018-B270-A3BEE58551FA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420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228600"/>
            <a:ext cx="8991600" cy="1047891"/>
          </a:xfrm>
        </p:spPr>
        <p:txBody>
          <a:bodyPr/>
          <a:lstStyle/>
          <a:p>
            <a:r>
              <a:rPr lang="en-US" sz="2700" dirty="0" smtClean="0"/>
              <a:t>Conducted EMI for the PMP10532: CISPR 25</a:t>
            </a:r>
            <a:endParaRPr lang="en-US" sz="2700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4022001" y="6450833"/>
            <a:ext cx="511594" cy="2041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51369EA-2CDD-4FAA-ACD0-CC05EECDB425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609600"/>
            <a:ext cx="82296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The PMP10532 conducted EMI results for 150kHz to 30MHz AM range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Figure 1 shows the EMI data without the input filter, while Figure 2 shows EMI data with the input filter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The setup: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00" b="1" dirty="0" smtClean="0"/>
              <a:t>24V Input Supply, 7.65V</a:t>
            </a:r>
            <a:r>
              <a:rPr lang="en-US" sz="1000" b="1" baseline="-25000" dirty="0" smtClean="0"/>
              <a:t>PRI</a:t>
            </a:r>
            <a:r>
              <a:rPr lang="en-US" sz="1000" b="1" dirty="0" smtClean="0"/>
              <a:t>, No loading on the primary, </a:t>
            </a:r>
            <a:r>
              <a:rPr lang="en-US" sz="1000" b="1" dirty="0"/>
              <a:t>1</a:t>
            </a:r>
            <a:r>
              <a:rPr lang="en-US" sz="1000" b="1" dirty="0" smtClean="0"/>
              <a:t>A load on 5-V, 200mA@12V and 200mA@-</a:t>
            </a:r>
            <a:r>
              <a:rPr lang="en-US" sz="1000" b="1" dirty="0" smtClean="0"/>
              <a:t>12V</a:t>
            </a:r>
            <a:r>
              <a:rPr lang="en-US" sz="1000" dirty="0"/>
              <a:t> </a:t>
            </a:r>
            <a:r>
              <a:rPr lang="en-US" sz="1000" dirty="0" smtClean="0"/>
              <a:t>(all secondary)</a:t>
            </a:r>
            <a:endParaRPr lang="en-US" sz="1000" baseline="-25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2 LISNs (for conducted emission measurements requirements for remotely grounded power return lines.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Input </a:t>
            </a:r>
            <a:r>
              <a:rPr lang="en-US" sz="1000" dirty="0" smtClean="0"/>
              <a:t>filter used(for Figure 2): L</a:t>
            </a:r>
            <a:r>
              <a:rPr lang="en-US" sz="1000" baseline="-25000" dirty="0" smtClean="0"/>
              <a:t>F</a:t>
            </a:r>
            <a:r>
              <a:rPr lang="en-US" sz="1000" dirty="0" smtClean="0"/>
              <a:t>:6.8uH, C</a:t>
            </a:r>
            <a:r>
              <a:rPr lang="en-US" sz="1000" baseline="-25000" dirty="0" smtClean="0"/>
              <a:t>F</a:t>
            </a:r>
            <a:r>
              <a:rPr lang="en-US" sz="1000" dirty="0" smtClean="0"/>
              <a:t>:20uF,35V, C</a:t>
            </a:r>
            <a:r>
              <a:rPr lang="en-US" sz="1000" baseline="-25000" dirty="0" smtClean="0"/>
              <a:t>d</a:t>
            </a:r>
            <a:r>
              <a:rPr lang="en-US" sz="1000" dirty="0" smtClean="0"/>
              <a:t>: 47uF,50-V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Only Class 5 </a:t>
            </a:r>
            <a:r>
              <a:rPr lang="en-US" sz="1000" b="1" dirty="0">
                <a:solidFill>
                  <a:srgbClr val="FF0000"/>
                </a:solidFill>
              </a:rPr>
              <a:t>(in RED) </a:t>
            </a:r>
            <a:r>
              <a:rPr lang="en-US" sz="1000" dirty="0" smtClean="0"/>
              <a:t>and </a:t>
            </a:r>
            <a:r>
              <a:rPr lang="en-US" sz="1000" b="1" dirty="0" smtClean="0">
                <a:solidFill>
                  <a:srgbClr val="92D050"/>
                </a:solidFill>
              </a:rPr>
              <a:t>Class 3 Peak limits (in Green) </a:t>
            </a:r>
            <a:r>
              <a:rPr lang="en-US" sz="1000" dirty="0" smtClean="0"/>
              <a:t>are shown here (</a:t>
            </a:r>
            <a:r>
              <a:rPr lang="en-US" sz="1000" b="1" dirty="0" smtClean="0"/>
              <a:t>CISPR 25 standards</a:t>
            </a:r>
            <a:r>
              <a:rPr lang="en-US" sz="1000" dirty="0" smtClean="0"/>
              <a:t>). The ‘</a:t>
            </a:r>
            <a:r>
              <a:rPr lang="en-US" sz="1000" b="1" dirty="0" smtClean="0"/>
              <a:t>Black</a:t>
            </a:r>
            <a:r>
              <a:rPr lang="en-US" sz="1000" dirty="0" smtClean="0"/>
              <a:t>’ waveform show the </a:t>
            </a:r>
            <a:r>
              <a:rPr lang="en-US" sz="1000" b="1" dirty="0" smtClean="0"/>
              <a:t>positive peak limits </a:t>
            </a:r>
            <a:r>
              <a:rPr lang="en-US" sz="1000" dirty="0" smtClean="0"/>
              <a:t>(from the peak detector) while the ‘</a:t>
            </a:r>
            <a:r>
              <a:rPr lang="en-US" sz="1000" b="1" dirty="0" smtClean="0">
                <a:solidFill>
                  <a:srgbClr val="FF0000"/>
                </a:solidFill>
              </a:rPr>
              <a:t>red</a:t>
            </a:r>
            <a:r>
              <a:rPr lang="en-US" sz="1000" dirty="0" smtClean="0"/>
              <a:t>’ waveform shows the </a:t>
            </a:r>
            <a:r>
              <a:rPr lang="en-US" sz="1000" b="1" dirty="0" smtClean="0">
                <a:solidFill>
                  <a:srgbClr val="FF0000"/>
                </a:solidFill>
              </a:rPr>
              <a:t>average noise limits </a:t>
            </a:r>
            <a:r>
              <a:rPr lang="en-US" sz="1000" dirty="0" smtClean="0"/>
              <a:t>(from average detector)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There is no shield enclosure in this setup. There is an inherent noise coupling in this setup. Necessary to keep that in mind.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With the addition of only the differential filter, the EVM </a:t>
            </a:r>
            <a:r>
              <a:rPr lang="en-US" sz="1000" b="1" dirty="0" smtClean="0">
                <a:solidFill>
                  <a:srgbClr val="FF0000"/>
                </a:solidFill>
              </a:rPr>
              <a:t>passes</a:t>
            </a:r>
            <a:r>
              <a:rPr lang="en-US" sz="1000" dirty="0" smtClean="0"/>
              <a:t> the conducted EMI </a:t>
            </a:r>
            <a:r>
              <a:rPr lang="en-US" sz="1000" b="1" dirty="0" smtClean="0">
                <a:solidFill>
                  <a:srgbClr val="FF0000"/>
                </a:solidFill>
              </a:rPr>
              <a:t>Class 5 limits </a:t>
            </a:r>
            <a:r>
              <a:rPr lang="en-US" sz="1000" dirty="0" smtClean="0"/>
              <a:t>without any problem. Passing the class 5 limits average limits (especially in the SW and CB bands) will be an issue in this setup. With improved setup, there can be improved results.</a:t>
            </a: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571045" y="4191000"/>
            <a:ext cx="76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/>
              <a:t>Figure 1</a:t>
            </a:r>
            <a:endParaRPr lang="en-US" sz="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879866" y="4191000"/>
            <a:ext cx="76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/>
              <a:t>Figure 2</a:t>
            </a:r>
            <a:endParaRPr lang="en-US" sz="800" b="1" dirty="0"/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0126151"/>
              </p:ext>
            </p:extLst>
          </p:nvPr>
        </p:nvGraphicFramePr>
        <p:xfrm>
          <a:off x="156583" y="1066800"/>
          <a:ext cx="4110618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2690288"/>
              </p:ext>
            </p:extLst>
          </p:nvPr>
        </p:nvGraphicFramePr>
        <p:xfrm>
          <a:off x="4724400" y="1084332"/>
          <a:ext cx="4114800" cy="3106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70789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228600"/>
            <a:ext cx="8991600" cy="1047891"/>
          </a:xfrm>
        </p:spPr>
        <p:txBody>
          <a:bodyPr/>
          <a:lstStyle/>
          <a:p>
            <a:r>
              <a:rPr lang="en-US" sz="2700" dirty="0" smtClean="0"/>
              <a:t>Conducted EMI for the PMP10532</a:t>
            </a:r>
            <a:endParaRPr lang="en-US" sz="2700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4022001" y="6450833"/>
            <a:ext cx="511594" cy="2041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51369EA-2CDD-4FAA-ACD0-CC05EECDB425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609600"/>
            <a:ext cx="82296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The PMP10532 conducted EMI results for 150kHz to 30MHz AM range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Figure 3 shows the EMI data with input filter.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The setup: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00" b="1" dirty="0" smtClean="0"/>
              <a:t>24V Input Supply, 7.65V</a:t>
            </a:r>
            <a:r>
              <a:rPr lang="en-US" sz="1000" b="1" baseline="-25000" dirty="0" smtClean="0"/>
              <a:t>PRI</a:t>
            </a:r>
            <a:r>
              <a:rPr lang="en-US" sz="1000" b="1" dirty="0" smtClean="0"/>
              <a:t>, No loading on the primary, </a:t>
            </a:r>
            <a:r>
              <a:rPr lang="en-US" sz="1000" b="1" dirty="0"/>
              <a:t>1</a:t>
            </a:r>
            <a:r>
              <a:rPr lang="en-US" sz="1000" b="1" dirty="0" smtClean="0"/>
              <a:t>A load on 5-V, 200mA@12V and 200mA@-12V</a:t>
            </a:r>
            <a:r>
              <a:rPr lang="en-US" sz="1000" dirty="0" smtClean="0"/>
              <a:t>.</a:t>
            </a:r>
            <a:endParaRPr lang="en-US" sz="1000" baseline="-25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2 LISNs (for conducted emission measurements requirements for remotely grounded power return lines.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Input filter used(for Figure 2): L</a:t>
            </a:r>
            <a:r>
              <a:rPr lang="en-US" sz="1000" baseline="-25000" dirty="0" smtClean="0"/>
              <a:t>F</a:t>
            </a:r>
            <a:r>
              <a:rPr lang="en-US" sz="1000" dirty="0" smtClean="0"/>
              <a:t>:6.8uH, C</a:t>
            </a:r>
            <a:r>
              <a:rPr lang="en-US" sz="1000" baseline="-25000" dirty="0" smtClean="0"/>
              <a:t>F</a:t>
            </a:r>
            <a:r>
              <a:rPr lang="en-US" sz="1000" dirty="0" smtClean="0"/>
              <a:t>:20uF,35V, C</a:t>
            </a:r>
            <a:r>
              <a:rPr lang="en-US" sz="1000" baseline="-25000" dirty="0" smtClean="0"/>
              <a:t>d</a:t>
            </a:r>
            <a:r>
              <a:rPr lang="en-US" sz="1000" dirty="0" smtClean="0"/>
              <a:t>: 47uF,50-V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Limits shown here with CISPR-22, Class A limits. (Grey: Quasi-Peak, Red: Average)</a:t>
            </a: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3892826" y="5224953"/>
            <a:ext cx="76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/>
              <a:t>Figure 3</a:t>
            </a:r>
            <a:endParaRPr lang="en-US" sz="800" b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490538" y="914400"/>
            <a:ext cx="8043862" cy="4419600"/>
            <a:chOff x="0" y="0"/>
            <a:chExt cx="8467725" cy="5338763"/>
          </a:xfrm>
        </p:grpSpPr>
        <p:graphicFrame>
          <p:nvGraphicFramePr>
            <p:cNvPr id="12" name="Chart 11"/>
            <p:cNvGraphicFramePr/>
            <p:nvPr/>
          </p:nvGraphicFramePr>
          <p:xfrm>
            <a:off x="0" y="0"/>
            <a:ext cx="8467725" cy="533876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6" name="TextBox 3"/>
            <p:cNvSpPr txBox="1"/>
            <p:nvPr/>
          </p:nvSpPr>
          <p:spPr>
            <a:xfrm>
              <a:off x="1066801" y="1012524"/>
              <a:ext cx="1252537" cy="238126"/>
            </a:xfrm>
            <a:prstGeom prst="rect">
              <a:avLst/>
            </a:prstGeom>
            <a:solidFill>
              <a:schemeClr val="lt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b="1" dirty="0"/>
                <a:t>Quasi-Peak Limit</a:t>
              </a:r>
            </a:p>
          </p:txBody>
        </p:sp>
        <p:sp>
          <p:nvSpPr>
            <p:cNvPr id="17" name="TextBox 4"/>
            <p:cNvSpPr txBox="1"/>
            <p:nvPr/>
          </p:nvSpPr>
          <p:spPr>
            <a:xfrm>
              <a:off x="1066802" y="1624014"/>
              <a:ext cx="762000" cy="238126"/>
            </a:xfrm>
            <a:prstGeom prst="rect">
              <a:avLst/>
            </a:prstGeom>
            <a:solidFill>
              <a:schemeClr val="lt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b="1"/>
                <a:t>Avg  Limit</a:t>
              </a:r>
            </a:p>
          </p:txBody>
        </p:sp>
        <p:sp>
          <p:nvSpPr>
            <p:cNvPr id="18" name="TextBox 5"/>
            <p:cNvSpPr txBox="1"/>
            <p:nvPr/>
          </p:nvSpPr>
          <p:spPr>
            <a:xfrm>
              <a:off x="2590802" y="2471739"/>
              <a:ext cx="762000" cy="238126"/>
            </a:xfrm>
            <a:prstGeom prst="rect">
              <a:avLst/>
            </a:prstGeom>
            <a:solidFill>
              <a:schemeClr val="lt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b="1"/>
                <a:t>Quasi-Peak</a:t>
              </a:r>
            </a:p>
          </p:txBody>
        </p:sp>
        <p:cxnSp>
          <p:nvCxnSpPr>
            <p:cNvPr id="19" name="Straight Arrow Connector 18"/>
            <p:cNvCxnSpPr>
              <a:stCxn id="18" idx="1"/>
            </p:cNvCxnSpPr>
            <p:nvPr/>
          </p:nvCxnSpPr>
          <p:spPr>
            <a:xfrm flipH="1">
              <a:off x="2047876" y="2590802"/>
              <a:ext cx="542926" cy="128587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9"/>
            <p:cNvSpPr txBox="1"/>
            <p:nvPr/>
          </p:nvSpPr>
          <p:spPr>
            <a:xfrm>
              <a:off x="2019302" y="3671889"/>
              <a:ext cx="762000" cy="238126"/>
            </a:xfrm>
            <a:prstGeom prst="rect">
              <a:avLst/>
            </a:prstGeom>
            <a:solidFill>
              <a:schemeClr val="lt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b="1"/>
                <a:t>Avg</a:t>
              </a:r>
            </a:p>
          </p:txBody>
        </p:sp>
        <p:cxnSp>
          <p:nvCxnSpPr>
            <p:cNvPr id="21" name="Straight Arrow Connector 20"/>
            <p:cNvCxnSpPr>
              <a:stCxn id="20" idx="1"/>
            </p:cNvCxnSpPr>
            <p:nvPr/>
          </p:nvCxnSpPr>
          <p:spPr>
            <a:xfrm flipH="1" flipV="1">
              <a:off x="1752601" y="3395664"/>
              <a:ext cx="266701" cy="3952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46012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389</Words>
  <Application>Microsoft Office PowerPoint</Application>
  <PresentationFormat>On-screen Show (4:3)</PresentationFormat>
  <Paragraphs>98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2_FinalPowerpoint</vt:lpstr>
      <vt:lpstr>Conducted EMI for the PMP10532: CISPR 25</vt:lpstr>
      <vt:lpstr>Conducted EMI for the PMP10532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Topics for Discussion 4/21/2015</dc:title>
  <dc:creator>Sen, Sourav</dc:creator>
  <cp:lastModifiedBy>Sen, Sourav</cp:lastModifiedBy>
  <cp:revision>32</cp:revision>
  <dcterms:created xsi:type="dcterms:W3CDTF">2015-04-20T19:56:31Z</dcterms:created>
  <dcterms:modified xsi:type="dcterms:W3CDTF">2016-07-07T21:01:44Z</dcterms:modified>
</cp:coreProperties>
</file>