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599" autoAdjust="0"/>
    <p:restoredTop sz="94660"/>
  </p:normalViewPr>
  <p:slideViewPr>
    <p:cSldViewPr snapToGrid="0">
      <p:cViewPr>
        <p:scale>
          <a:sx n="100" d="100"/>
          <a:sy n="100" d="100"/>
        </p:scale>
        <p:origin x="34" y="-4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96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726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44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815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884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8914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21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53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62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31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475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6FEEA-358C-4EB0-89E2-08C82B9D45F8}" type="datetimeFigureOut">
              <a:rPr lang="zh-TW" altLang="en-US" smtClean="0"/>
              <a:t>2025/2/27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BF0A8-BF7B-447D-BE79-64369CD45F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0486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群組 42"/>
          <p:cNvGrpSpPr/>
          <p:nvPr/>
        </p:nvGrpSpPr>
        <p:grpSpPr>
          <a:xfrm>
            <a:off x="3662416" y="1616137"/>
            <a:ext cx="3998595" cy="2294219"/>
            <a:chOff x="3662416" y="1616137"/>
            <a:chExt cx="3998595" cy="2294219"/>
          </a:xfrm>
        </p:grpSpPr>
        <p:sp>
          <p:nvSpPr>
            <p:cNvPr id="5" name="矩形 4"/>
            <p:cNvSpPr/>
            <p:nvPr/>
          </p:nvSpPr>
          <p:spPr>
            <a:xfrm>
              <a:off x="3662416" y="1616137"/>
              <a:ext cx="1397264" cy="1160585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等腰三角形 5"/>
            <p:cNvSpPr/>
            <p:nvPr/>
          </p:nvSpPr>
          <p:spPr>
            <a:xfrm rot="5400000">
              <a:off x="5712519" y="2218616"/>
              <a:ext cx="233360" cy="188989"/>
            </a:xfrm>
            <a:prstGeom prst="triangle">
              <a:avLst/>
            </a:prstGeom>
            <a:solidFill>
              <a:srgbClr val="4C3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直線接點 6"/>
            <p:cNvCxnSpPr/>
            <p:nvPr/>
          </p:nvCxnSpPr>
          <p:spPr>
            <a:xfrm>
              <a:off x="5923694" y="2204564"/>
              <a:ext cx="0" cy="216000"/>
            </a:xfrm>
            <a:prstGeom prst="line">
              <a:avLst/>
            </a:prstGeom>
            <a:ln w="19050">
              <a:solidFill>
                <a:srgbClr val="4C34F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矩形 12"/>
            <p:cNvSpPr/>
            <p:nvPr/>
          </p:nvSpPr>
          <p:spPr>
            <a:xfrm>
              <a:off x="3924874" y="3131492"/>
              <a:ext cx="1181988" cy="667295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3924875" y="3325189"/>
              <a:ext cx="14838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12V  DC</a:t>
              </a:r>
              <a:r>
                <a:rPr lang="zh-TW" alt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TW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Jack</a:t>
              </a:r>
              <a:endParaRPr lang="zh-TW" alt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文字方塊 16"/>
            <p:cNvSpPr txBox="1"/>
            <p:nvPr/>
          </p:nvSpPr>
          <p:spPr>
            <a:xfrm>
              <a:off x="4997799" y="2096656"/>
              <a:ext cx="11310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00" b="1" dirty="0" smtClean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11V</a:t>
              </a:r>
            </a:p>
            <a:p>
              <a:r>
                <a:rPr lang="en-US" altLang="zh-TW" sz="1000" b="1" dirty="0" smtClean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Output</a:t>
              </a:r>
            </a:p>
          </p:txBody>
        </p:sp>
        <p:cxnSp>
          <p:nvCxnSpPr>
            <p:cNvPr id="18" name="直線接點 17"/>
            <p:cNvCxnSpPr/>
            <p:nvPr/>
          </p:nvCxnSpPr>
          <p:spPr>
            <a:xfrm>
              <a:off x="5059680" y="2312564"/>
              <a:ext cx="1364395" cy="1"/>
            </a:xfrm>
            <a:prstGeom prst="line">
              <a:avLst/>
            </a:prstGeom>
            <a:ln w="19050">
              <a:solidFill>
                <a:srgbClr val="4C34F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文字方塊 18"/>
            <p:cNvSpPr txBox="1"/>
            <p:nvPr/>
          </p:nvSpPr>
          <p:spPr>
            <a:xfrm>
              <a:off x="3778665" y="1907888"/>
              <a:ext cx="1221221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5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TPS23730RMTR</a:t>
              </a:r>
            </a:p>
            <a:p>
              <a:endParaRPr lang="en-US" altLang="zh-TW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altLang="zh-TW" sz="105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POE Circuit</a:t>
              </a:r>
            </a:p>
          </p:txBody>
        </p:sp>
        <p:sp>
          <p:nvSpPr>
            <p:cNvPr id="21" name="等腰三角形 20"/>
            <p:cNvSpPr/>
            <p:nvPr/>
          </p:nvSpPr>
          <p:spPr>
            <a:xfrm rot="5400000">
              <a:off x="5719880" y="3435190"/>
              <a:ext cx="233360" cy="188989"/>
            </a:xfrm>
            <a:prstGeom prst="triangle">
              <a:avLst/>
            </a:prstGeom>
            <a:solidFill>
              <a:srgbClr val="4C3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直線接點 21"/>
            <p:cNvCxnSpPr/>
            <p:nvPr/>
          </p:nvCxnSpPr>
          <p:spPr>
            <a:xfrm>
              <a:off x="5931055" y="3421138"/>
              <a:ext cx="0" cy="216000"/>
            </a:xfrm>
            <a:prstGeom prst="line">
              <a:avLst/>
            </a:prstGeom>
            <a:ln w="19050">
              <a:solidFill>
                <a:srgbClr val="4C34F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>
              <a:off x="5106862" y="3529138"/>
              <a:ext cx="1324574" cy="1"/>
            </a:xfrm>
            <a:prstGeom prst="line">
              <a:avLst/>
            </a:prstGeom>
            <a:ln w="19050">
              <a:solidFill>
                <a:srgbClr val="4C34F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文字方塊 25"/>
            <p:cNvSpPr txBox="1"/>
            <p:nvPr/>
          </p:nvSpPr>
          <p:spPr>
            <a:xfrm>
              <a:off x="5076535" y="3321389"/>
              <a:ext cx="113108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12V</a:t>
              </a:r>
            </a:p>
            <a:p>
              <a:r>
                <a:rPr lang="en-US" altLang="zh-TW" sz="1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Output</a:t>
              </a:r>
            </a:p>
          </p:txBody>
        </p:sp>
        <p:grpSp>
          <p:nvGrpSpPr>
            <p:cNvPr id="37" name="群組 36"/>
            <p:cNvGrpSpPr/>
            <p:nvPr/>
          </p:nvGrpSpPr>
          <p:grpSpPr>
            <a:xfrm>
              <a:off x="6210831" y="1617912"/>
              <a:ext cx="1450180" cy="694652"/>
              <a:chOff x="6210831" y="1617912"/>
              <a:chExt cx="1450180" cy="694652"/>
            </a:xfrm>
          </p:grpSpPr>
          <p:sp>
            <p:nvSpPr>
              <p:cNvPr id="27" name="文字方塊 26"/>
              <p:cNvSpPr txBox="1"/>
              <p:nvPr/>
            </p:nvSpPr>
            <p:spPr>
              <a:xfrm>
                <a:off x="6210831" y="1617912"/>
                <a:ext cx="145018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12V_system</a:t>
                </a:r>
                <a:endParaRPr lang="zh-TW" alt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35" name="群組 34"/>
              <p:cNvGrpSpPr/>
              <p:nvPr/>
            </p:nvGrpSpPr>
            <p:grpSpPr>
              <a:xfrm>
                <a:off x="6378517" y="1848407"/>
                <a:ext cx="117891" cy="464157"/>
                <a:chOff x="6334227" y="1848407"/>
                <a:chExt cx="117891" cy="464157"/>
              </a:xfrm>
            </p:grpSpPr>
            <p:cxnSp>
              <p:nvCxnSpPr>
                <p:cNvPr id="8" name="直線接點 7"/>
                <p:cNvCxnSpPr/>
                <p:nvPr/>
              </p:nvCxnSpPr>
              <p:spPr>
                <a:xfrm>
                  <a:off x="6384254" y="1928012"/>
                  <a:ext cx="1" cy="3845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橢圓 29"/>
                <p:cNvSpPr/>
                <p:nvPr/>
              </p:nvSpPr>
              <p:spPr>
                <a:xfrm>
                  <a:off x="6334227" y="1848407"/>
                  <a:ext cx="117891" cy="109387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</p:grpSp>
        <p:sp>
          <p:nvSpPr>
            <p:cNvPr id="33" name="文字方塊 32"/>
            <p:cNvSpPr txBox="1"/>
            <p:nvPr/>
          </p:nvSpPr>
          <p:spPr>
            <a:xfrm>
              <a:off x="5361568" y="2404710"/>
              <a:ext cx="113108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00" b="1" dirty="0" err="1" smtClean="0">
                  <a:solidFill>
                    <a:srgbClr val="4C34F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Schottky</a:t>
              </a:r>
              <a:r>
                <a:rPr lang="en-US" altLang="zh-TW" sz="1000" b="1" dirty="0" smtClean="0">
                  <a:solidFill>
                    <a:srgbClr val="4C34F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diode</a:t>
              </a:r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5519692" y="3664135"/>
              <a:ext cx="113108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00" b="1" dirty="0" err="1" smtClean="0">
                  <a:solidFill>
                    <a:srgbClr val="4C34F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Schottky</a:t>
              </a:r>
              <a:r>
                <a:rPr lang="en-US" altLang="zh-TW" sz="1000" b="1" dirty="0" smtClean="0">
                  <a:solidFill>
                    <a:srgbClr val="4C34F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diode</a:t>
              </a:r>
            </a:p>
          </p:txBody>
        </p:sp>
        <p:grpSp>
          <p:nvGrpSpPr>
            <p:cNvPr id="38" name="群組 37"/>
            <p:cNvGrpSpPr/>
            <p:nvPr/>
          </p:nvGrpSpPr>
          <p:grpSpPr>
            <a:xfrm>
              <a:off x="6210831" y="2840318"/>
              <a:ext cx="1450180" cy="694652"/>
              <a:chOff x="6210831" y="1617912"/>
              <a:chExt cx="1450180" cy="694652"/>
            </a:xfrm>
          </p:grpSpPr>
          <p:sp>
            <p:nvSpPr>
              <p:cNvPr id="39" name="文字方塊 38"/>
              <p:cNvSpPr txBox="1"/>
              <p:nvPr/>
            </p:nvSpPr>
            <p:spPr>
              <a:xfrm>
                <a:off x="6210831" y="1617912"/>
                <a:ext cx="145018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12V_system</a:t>
                </a:r>
                <a:endParaRPr lang="zh-TW" alt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0" name="群組 39"/>
              <p:cNvGrpSpPr/>
              <p:nvPr/>
            </p:nvGrpSpPr>
            <p:grpSpPr>
              <a:xfrm>
                <a:off x="6378517" y="1848407"/>
                <a:ext cx="117891" cy="464157"/>
                <a:chOff x="6334227" y="1848407"/>
                <a:chExt cx="117891" cy="464157"/>
              </a:xfrm>
            </p:grpSpPr>
            <p:cxnSp>
              <p:nvCxnSpPr>
                <p:cNvPr id="41" name="直線接點 40"/>
                <p:cNvCxnSpPr/>
                <p:nvPr/>
              </p:nvCxnSpPr>
              <p:spPr>
                <a:xfrm>
                  <a:off x="6384254" y="1928012"/>
                  <a:ext cx="1" cy="3845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橢圓 41"/>
                <p:cNvSpPr/>
                <p:nvPr/>
              </p:nvSpPr>
              <p:spPr>
                <a:xfrm>
                  <a:off x="6334227" y="1848407"/>
                  <a:ext cx="117891" cy="109387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</p:grpSp>
      </p:grpSp>
      <p:sp>
        <p:nvSpPr>
          <p:cNvPr id="44" name="文字方塊 43"/>
          <p:cNvSpPr txBox="1"/>
          <p:nvPr/>
        </p:nvSpPr>
        <p:spPr>
          <a:xfrm>
            <a:off x="5734704" y="2565369"/>
            <a:ext cx="11310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b="1" dirty="0" smtClean="0">
                <a:solidFill>
                  <a:srgbClr val="4C34F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D1</a:t>
            </a:r>
          </a:p>
        </p:txBody>
      </p:sp>
      <p:sp>
        <p:nvSpPr>
          <p:cNvPr id="45" name="文字方塊 44"/>
          <p:cNvSpPr txBox="1"/>
          <p:nvPr/>
        </p:nvSpPr>
        <p:spPr>
          <a:xfrm>
            <a:off x="5804837" y="3859937"/>
            <a:ext cx="11310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b="1" dirty="0" smtClean="0">
                <a:solidFill>
                  <a:srgbClr val="4C34F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D2</a:t>
            </a:r>
          </a:p>
        </p:txBody>
      </p:sp>
    </p:spTree>
    <p:extLst>
      <p:ext uri="{BB962C8B-B14F-4D97-AF65-F5344CB8AC3E}">
        <p14:creationId xmlns:p14="http://schemas.microsoft.com/office/powerpoint/2010/main" val="3220614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18</Words>
  <Application>Microsoft Office PowerPoint</Application>
  <PresentationFormat>寬螢幕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Shermen_Fang 方舒民 (HQ)</dc:creator>
  <cp:lastModifiedBy>Shermen_Fang 方舒民 (HQ)</cp:lastModifiedBy>
  <cp:revision>4</cp:revision>
  <dcterms:created xsi:type="dcterms:W3CDTF">2025-02-27T07:42:01Z</dcterms:created>
  <dcterms:modified xsi:type="dcterms:W3CDTF">2025-02-27T08:09:05Z</dcterms:modified>
</cp:coreProperties>
</file>