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94660"/>
  </p:normalViewPr>
  <p:slideViewPr>
    <p:cSldViewPr snapToGrid="0">
      <p:cViewPr>
        <p:scale>
          <a:sx n="75" d="100"/>
          <a:sy n="75" d="100"/>
        </p:scale>
        <p:origin x="117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E9B2F-F104-4ECB-A6C3-116C3B527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1554E0C-B9E5-446C-BFD2-6D5FDE4E2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489A63-B159-4FA4-B3D2-4D66B5EC9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D08E15-5F7D-49AA-9514-7315F1F3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4DBDE7-9209-41EB-9941-E2BF0DB4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79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2691EB-51D6-42CA-9E93-B95C276A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C50784-01C6-41AC-B8CE-5ED397FB3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65BA7F-68AF-4F54-832E-8D7398EB2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59075B-0B62-434C-9DF8-456A3287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73AF8A-858A-427F-A1A8-A683E4D8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77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E378E9-7B0A-4DB9-9368-D3EF5D6808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7D5056-BDEB-4599-AAA8-2AC48498B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B6EB42-F001-430C-9E6C-CF8CEFF8E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033532-1863-4C16-B02F-D65C2985B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C25C3F-2020-433A-A545-B72B36E4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2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D63C4F-033A-4F64-8D36-620C242B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7DF03F-1B44-4135-82F2-3A3B63A52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C12FE1-889E-4E64-8452-16F9BE00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7CCCA1-91E6-42F6-910D-F31A8C6C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6B154-AE10-427B-9C3A-5A2B36BA9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3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63F8F7-DFA4-4434-944D-28C726B03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D834A7-F043-453E-BB58-FAF21A211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F7F82D-4456-43A9-8A04-F1117ECB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2E1B92-15BF-49DE-932B-45D0154FD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94B310-A690-4747-8DD1-56874170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54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C456C4-20F8-4993-AA79-ECD342F76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D2D039-22B5-4760-BFAE-47273B855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4C1DAF-497E-451E-BE3D-D6686C924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936716-9A39-428D-BE17-21485C8AA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681364-F9A1-4A87-912D-C3C9D9BB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D5383E-BA81-48E7-8F10-5B129678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74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29F19-76FC-4F81-93A9-C2766EE8E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D8E3AB-333D-4079-9546-32FEDE10E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B1CE80-2583-40F3-B8C3-19BCC4DF9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23EB7CC-4C4D-4B4C-9112-430F7C1D1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31A783-E7C6-42EC-8FC7-F08673BFE4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6B5473-8747-4BD6-97E6-754E7E32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5903C7-65FD-45EE-8385-E6AB2F72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783730-570B-4C05-99BB-1D6F6B68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28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927DE7-F56F-4815-9309-78E7B2074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06FB04-BC19-4D36-8668-B46F5C07B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5E07A5-6540-4BFB-9920-3CF4F5387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711744-F2E9-4432-9AA9-2033512B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5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706A15-EB73-47E3-852B-A12EC7E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B3B454-D283-4B3F-9EB2-2F9D81A0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C19CDA-2C24-433D-AAD1-9CD8F119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29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517D8-FDEE-45D7-8976-67CDBAFD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B18620-3945-4127-AD8E-040C09B62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CE5E1E-416A-4F16-97EC-459614103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A61E4B-30A4-4C7F-84B8-F4EA3FF68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516C92-94E4-4DD1-9BC4-45F2822D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0D824C-3540-42F0-B70F-458492F3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9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8C9E1F-60E4-4469-BA65-937020A80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C441EE-68ED-4D2A-9830-0DC4132A4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CB06BE-54DE-4F32-AB95-D75BFBD26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78F49D-D4FE-491E-8CE9-2754DC8E3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D40A52-5FE0-4044-989D-60A55C025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3F0607-EFFB-4F41-BCD5-110C2554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75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366F2E7-F2A3-445E-8867-E56C2EE1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B886C6-B685-4A25-8B18-7669F6DBE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BB530F-DD57-4FAB-BEBD-71574890E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9FE9F-7E50-4D58-90CF-355B38D7F70D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388628-0CAF-4F8D-95C4-5A2779AC8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23D47F-7AD8-4C68-BF47-0FB8E58D24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9E7D-B614-4EC2-A03C-F2686E0B7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10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20310-24BC-7976-A4BE-60FE57FE3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CAC9D3-636E-E9D1-8BFF-782CB44D173D}"/>
              </a:ext>
            </a:extLst>
          </p:cNvPr>
          <p:cNvSpPr/>
          <p:nvPr/>
        </p:nvSpPr>
        <p:spPr>
          <a:xfrm>
            <a:off x="3534910" y="606563"/>
            <a:ext cx="2766641" cy="41088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AB1092F-3960-AFA8-4A3E-E9595BCC810A}"/>
              </a:ext>
            </a:extLst>
          </p:cNvPr>
          <p:cNvCxnSpPr>
            <a:cxnSpLocks/>
          </p:cNvCxnSpPr>
          <p:nvPr/>
        </p:nvCxnSpPr>
        <p:spPr>
          <a:xfrm>
            <a:off x="1314196" y="5117157"/>
            <a:ext cx="6904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C93C20-3487-73DA-5051-F7DB76300E73}"/>
              </a:ext>
            </a:extLst>
          </p:cNvPr>
          <p:cNvSpPr txBox="1"/>
          <p:nvPr/>
        </p:nvSpPr>
        <p:spPr>
          <a:xfrm>
            <a:off x="3534911" y="92501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VIN</a:t>
            </a:r>
            <a:endParaRPr kumimoji="1" lang="ja-JP" altLang="en-US" dirty="0"/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51CEF40-5EA7-ADA6-79B2-E0AB33B53FCE}"/>
              </a:ext>
            </a:extLst>
          </p:cNvPr>
          <p:cNvCxnSpPr>
            <a:cxnSpLocks/>
          </p:cNvCxnSpPr>
          <p:nvPr/>
        </p:nvCxnSpPr>
        <p:spPr>
          <a:xfrm flipV="1">
            <a:off x="2774347" y="1109683"/>
            <a:ext cx="0" cy="1276235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A2FC7AA-41AA-6A2E-CA74-9D1E96E366F7}"/>
              </a:ext>
            </a:extLst>
          </p:cNvPr>
          <p:cNvCxnSpPr>
            <a:cxnSpLocks/>
          </p:cNvCxnSpPr>
          <p:nvPr/>
        </p:nvCxnSpPr>
        <p:spPr>
          <a:xfrm>
            <a:off x="2774347" y="1791478"/>
            <a:ext cx="760564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A0AE357-F242-013E-B552-E18EB927ACDD}"/>
              </a:ext>
            </a:extLst>
          </p:cNvPr>
          <p:cNvSpPr txBox="1"/>
          <p:nvPr/>
        </p:nvSpPr>
        <p:spPr>
          <a:xfrm>
            <a:off x="3534911" y="1606812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EN</a:t>
            </a:r>
            <a:endParaRPr kumimoji="1" lang="ja-JP" altLang="en-US" dirty="0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1CABA05-AA51-717C-6292-0F9EF2EE878B}"/>
              </a:ext>
            </a:extLst>
          </p:cNvPr>
          <p:cNvCxnSpPr>
            <a:cxnSpLocks/>
          </p:cNvCxnSpPr>
          <p:nvPr/>
        </p:nvCxnSpPr>
        <p:spPr>
          <a:xfrm>
            <a:off x="2774347" y="2385918"/>
            <a:ext cx="7605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DB76A7F-7988-F5A9-7AE4-2DBAB069BDFD}"/>
              </a:ext>
            </a:extLst>
          </p:cNvPr>
          <p:cNvSpPr txBox="1"/>
          <p:nvPr/>
        </p:nvSpPr>
        <p:spPr>
          <a:xfrm>
            <a:off x="3534911" y="2201252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VSET/MODE</a:t>
            </a:r>
            <a:endParaRPr kumimoji="1" lang="ja-JP" altLang="en-US" dirty="0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ED09EEAD-FC5D-94EA-0A11-3B201EEDD772}"/>
              </a:ext>
            </a:extLst>
          </p:cNvPr>
          <p:cNvCxnSpPr>
            <a:cxnSpLocks/>
          </p:cNvCxnSpPr>
          <p:nvPr/>
        </p:nvCxnSpPr>
        <p:spPr>
          <a:xfrm flipV="1">
            <a:off x="2205180" y="1109683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B563217-F9FC-6416-5D60-6BBA0F7A83F7}"/>
              </a:ext>
            </a:extLst>
          </p:cNvPr>
          <p:cNvCxnSpPr>
            <a:cxnSpLocks/>
          </p:cNvCxnSpPr>
          <p:nvPr/>
        </p:nvCxnSpPr>
        <p:spPr>
          <a:xfrm>
            <a:off x="1941158" y="1606812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3D4D10F7-93BE-23AA-39C9-6F4CCFA8FE07}"/>
              </a:ext>
            </a:extLst>
          </p:cNvPr>
          <p:cNvCxnSpPr>
            <a:cxnSpLocks/>
          </p:cNvCxnSpPr>
          <p:nvPr/>
        </p:nvCxnSpPr>
        <p:spPr>
          <a:xfrm>
            <a:off x="1941158" y="1791478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93121602-8E5C-363E-3D86-E7850A2361E3}"/>
              </a:ext>
            </a:extLst>
          </p:cNvPr>
          <p:cNvCxnSpPr>
            <a:cxnSpLocks/>
          </p:cNvCxnSpPr>
          <p:nvPr/>
        </p:nvCxnSpPr>
        <p:spPr>
          <a:xfrm flipV="1">
            <a:off x="2205180" y="1791478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1FE279C0-18D9-D29C-441C-D2F57358B9F8}"/>
              </a:ext>
            </a:extLst>
          </p:cNvPr>
          <p:cNvSpPr/>
          <p:nvPr/>
        </p:nvSpPr>
        <p:spPr>
          <a:xfrm rot="10800000">
            <a:off x="2099434" y="2288607"/>
            <a:ext cx="211492" cy="666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41FE2AD-A190-6FBE-65E0-7283CA9EF579}"/>
              </a:ext>
            </a:extLst>
          </p:cNvPr>
          <p:cNvSpPr txBox="1"/>
          <p:nvPr/>
        </p:nvSpPr>
        <p:spPr>
          <a:xfrm>
            <a:off x="1614979" y="1642275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C1</a:t>
            </a:r>
          </a:p>
          <a:p>
            <a:r>
              <a:rPr lang="en-US" altLang="ja-JP" sz="1200" dirty="0"/>
              <a:t>22uF</a:t>
            </a:r>
            <a:endParaRPr kumimoji="1" lang="ja-JP" altLang="en-US" sz="12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2EE7FEC-BA07-5699-2C61-CFD129AB5EBA}"/>
              </a:ext>
            </a:extLst>
          </p:cNvPr>
          <p:cNvSpPr txBox="1"/>
          <p:nvPr/>
        </p:nvSpPr>
        <p:spPr>
          <a:xfrm>
            <a:off x="5440258" y="925017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VOUT</a:t>
            </a:r>
            <a:endParaRPr kumimoji="1" lang="ja-JP" altLang="en-US" dirty="0"/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DC2D7AF9-A396-B3D5-B91F-AD0A099AA071}"/>
              </a:ext>
            </a:extLst>
          </p:cNvPr>
          <p:cNvCxnSpPr>
            <a:cxnSpLocks/>
          </p:cNvCxnSpPr>
          <p:nvPr/>
        </p:nvCxnSpPr>
        <p:spPr>
          <a:xfrm>
            <a:off x="6301551" y="1109683"/>
            <a:ext cx="367287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31F87D9D-235D-D941-C76E-BA224689E3FF}"/>
              </a:ext>
            </a:extLst>
          </p:cNvPr>
          <p:cNvSpPr txBox="1"/>
          <p:nvPr/>
        </p:nvSpPr>
        <p:spPr>
          <a:xfrm>
            <a:off x="5440258" y="151983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VOS</a:t>
            </a:r>
            <a:endParaRPr kumimoji="1" lang="ja-JP" altLang="en-US" dirty="0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06E73BA-8E63-7A22-26C5-0001D00B2905}"/>
              </a:ext>
            </a:extLst>
          </p:cNvPr>
          <p:cNvCxnSpPr>
            <a:cxnSpLocks/>
          </p:cNvCxnSpPr>
          <p:nvPr/>
        </p:nvCxnSpPr>
        <p:spPr>
          <a:xfrm flipV="1">
            <a:off x="6913984" y="1109683"/>
            <a:ext cx="0" cy="3908906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2B0F63FC-B2D6-996A-F7E1-16AE6345DF00}"/>
              </a:ext>
            </a:extLst>
          </p:cNvPr>
          <p:cNvCxnSpPr>
            <a:cxnSpLocks/>
          </p:cNvCxnSpPr>
          <p:nvPr/>
        </p:nvCxnSpPr>
        <p:spPr>
          <a:xfrm flipH="1">
            <a:off x="6301551" y="1791478"/>
            <a:ext cx="612433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651333FF-BB3B-36DA-3515-D29D54B0A868}"/>
              </a:ext>
            </a:extLst>
          </p:cNvPr>
          <p:cNvSpPr/>
          <p:nvPr/>
        </p:nvSpPr>
        <p:spPr>
          <a:xfrm>
            <a:off x="6794932" y="1954807"/>
            <a:ext cx="243157" cy="400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8D907F8-FB17-D4B7-79FD-8A7F8F3403A6}"/>
              </a:ext>
            </a:extLst>
          </p:cNvPr>
          <p:cNvCxnSpPr>
            <a:cxnSpLocks/>
          </p:cNvCxnSpPr>
          <p:nvPr/>
        </p:nvCxnSpPr>
        <p:spPr>
          <a:xfrm flipH="1">
            <a:off x="6301551" y="3195424"/>
            <a:ext cx="612433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6E0DA3-0040-2D41-737F-0DD7E416387F}"/>
              </a:ext>
            </a:extLst>
          </p:cNvPr>
          <p:cNvSpPr txBox="1"/>
          <p:nvPr/>
        </p:nvSpPr>
        <p:spPr>
          <a:xfrm>
            <a:off x="5673062" y="301075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FB</a:t>
            </a:r>
            <a:endParaRPr kumimoji="1" lang="ja-JP" altLang="en-US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A1546EA-B19E-8AAB-983B-998E360E4864}"/>
              </a:ext>
            </a:extLst>
          </p:cNvPr>
          <p:cNvSpPr txBox="1"/>
          <p:nvPr/>
        </p:nvSpPr>
        <p:spPr>
          <a:xfrm>
            <a:off x="3587667" y="3620356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SW</a:t>
            </a:r>
            <a:endParaRPr kumimoji="1" lang="ja-JP" altLang="en-US" dirty="0"/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164CB29A-EF51-D2BE-2B20-FCBB394B1976}"/>
              </a:ext>
            </a:extLst>
          </p:cNvPr>
          <p:cNvCxnSpPr>
            <a:cxnSpLocks/>
          </p:cNvCxnSpPr>
          <p:nvPr/>
        </p:nvCxnSpPr>
        <p:spPr>
          <a:xfrm flipV="1">
            <a:off x="8142818" y="1109683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81EC29C-FC6F-DCBA-4333-A117581E0187}"/>
              </a:ext>
            </a:extLst>
          </p:cNvPr>
          <p:cNvCxnSpPr>
            <a:cxnSpLocks/>
          </p:cNvCxnSpPr>
          <p:nvPr/>
        </p:nvCxnSpPr>
        <p:spPr>
          <a:xfrm>
            <a:off x="7878796" y="1606812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A44CBFFC-13C6-6EB1-9A8F-C7608D4CC41A}"/>
              </a:ext>
            </a:extLst>
          </p:cNvPr>
          <p:cNvCxnSpPr>
            <a:cxnSpLocks/>
          </p:cNvCxnSpPr>
          <p:nvPr/>
        </p:nvCxnSpPr>
        <p:spPr>
          <a:xfrm>
            <a:off x="7878796" y="1791478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092C5865-B70F-1B98-922A-920519BF330A}"/>
              </a:ext>
            </a:extLst>
          </p:cNvPr>
          <p:cNvCxnSpPr>
            <a:cxnSpLocks/>
          </p:cNvCxnSpPr>
          <p:nvPr/>
        </p:nvCxnSpPr>
        <p:spPr>
          <a:xfrm flipV="1">
            <a:off x="8142818" y="1791478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BB2043C6-2DE5-D906-F2B2-C5F0F885CD74}"/>
              </a:ext>
            </a:extLst>
          </p:cNvPr>
          <p:cNvSpPr/>
          <p:nvPr/>
        </p:nvSpPr>
        <p:spPr>
          <a:xfrm rot="10800000">
            <a:off x="8037072" y="2288607"/>
            <a:ext cx="211492" cy="666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C1E07F3-37A8-434D-F5D0-904E4AA4CF31}"/>
              </a:ext>
            </a:extLst>
          </p:cNvPr>
          <p:cNvSpPr txBox="1"/>
          <p:nvPr/>
        </p:nvSpPr>
        <p:spPr>
          <a:xfrm>
            <a:off x="8286771" y="1877876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C2</a:t>
            </a:r>
          </a:p>
          <a:p>
            <a:r>
              <a:rPr lang="en-US" altLang="ja-JP" sz="1200" dirty="0"/>
              <a:t>22uF</a:t>
            </a:r>
            <a:endParaRPr kumimoji="1" lang="ja-JP" altLang="en-US" sz="12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4FE6E5A-2F59-BD5C-2707-E9EB33D3E98F}"/>
              </a:ext>
            </a:extLst>
          </p:cNvPr>
          <p:cNvSpPr txBox="1"/>
          <p:nvPr/>
        </p:nvSpPr>
        <p:spPr>
          <a:xfrm>
            <a:off x="7199727" y="1921334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R1’</a:t>
            </a:r>
          </a:p>
          <a:p>
            <a:r>
              <a:rPr kumimoji="1" lang="en-US" altLang="ja-JP" sz="1200" dirty="0"/>
              <a:t>180kΩ</a:t>
            </a:r>
            <a:endParaRPr kumimoji="1" lang="ja-JP" altLang="en-US" sz="1200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BF3228E8-BF77-368E-1939-24C71AFD0D0B}"/>
              </a:ext>
            </a:extLst>
          </p:cNvPr>
          <p:cNvSpPr/>
          <p:nvPr/>
        </p:nvSpPr>
        <p:spPr>
          <a:xfrm>
            <a:off x="6794932" y="2545015"/>
            <a:ext cx="243157" cy="400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5C63C8AF-0C3F-DECA-BE2D-0CE5909C7EE0}"/>
              </a:ext>
            </a:extLst>
          </p:cNvPr>
          <p:cNvCxnSpPr>
            <a:cxnSpLocks/>
          </p:cNvCxnSpPr>
          <p:nvPr/>
        </p:nvCxnSpPr>
        <p:spPr>
          <a:xfrm flipV="1">
            <a:off x="8929844" y="1109683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4497D75-2370-BE2B-4F70-FAC12D199781}"/>
              </a:ext>
            </a:extLst>
          </p:cNvPr>
          <p:cNvCxnSpPr>
            <a:cxnSpLocks/>
          </p:cNvCxnSpPr>
          <p:nvPr/>
        </p:nvCxnSpPr>
        <p:spPr>
          <a:xfrm>
            <a:off x="8665822" y="1606812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F389ABE8-FD67-8F7E-39C0-2106E7945919}"/>
              </a:ext>
            </a:extLst>
          </p:cNvPr>
          <p:cNvCxnSpPr>
            <a:cxnSpLocks/>
          </p:cNvCxnSpPr>
          <p:nvPr/>
        </p:nvCxnSpPr>
        <p:spPr>
          <a:xfrm>
            <a:off x="8665822" y="1791478"/>
            <a:ext cx="53184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F50C208-ABB4-6A3A-1C4D-115B38F5F0FE}"/>
              </a:ext>
            </a:extLst>
          </p:cNvPr>
          <p:cNvCxnSpPr>
            <a:cxnSpLocks/>
          </p:cNvCxnSpPr>
          <p:nvPr/>
        </p:nvCxnSpPr>
        <p:spPr>
          <a:xfrm flipV="1">
            <a:off x="8929844" y="1791478"/>
            <a:ext cx="0" cy="497129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E50E0112-4CEB-FA5D-9B92-770703E7631A}"/>
              </a:ext>
            </a:extLst>
          </p:cNvPr>
          <p:cNvSpPr/>
          <p:nvPr/>
        </p:nvSpPr>
        <p:spPr>
          <a:xfrm rot="10800000">
            <a:off x="8824098" y="2288607"/>
            <a:ext cx="211492" cy="666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042EBB1-62C5-6955-A213-2FC24578D9C5}"/>
              </a:ext>
            </a:extLst>
          </p:cNvPr>
          <p:cNvSpPr txBox="1"/>
          <p:nvPr/>
        </p:nvSpPr>
        <p:spPr>
          <a:xfrm>
            <a:off x="9073797" y="1877876"/>
            <a:ext cx="5373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C2</a:t>
            </a:r>
            <a:r>
              <a:rPr kumimoji="1" lang="ja-JP" altLang="en-US" sz="1200" dirty="0"/>
              <a:t>‘</a:t>
            </a:r>
            <a:endParaRPr kumimoji="1" lang="en-US" altLang="ja-JP" sz="1200" dirty="0"/>
          </a:p>
          <a:p>
            <a:r>
              <a:rPr lang="en-US" altLang="ja-JP" sz="1200" dirty="0"/>
              <a:t>22uF</a:t>
            </a:r>
            <a:endParaRPr kumimoji="1" lang="ja-JP" altLang="en-US" sz="12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87272C9-7754-CF4F-D169-734CDA927055}"/>
              </a:ext>
            </a:extLst>
          </p:cNvPr>
          <p:cNvSpPr txBox="1"/>
          <p:nvPr/>
        </p:nvSpPr>
        <p:spPr>
          <a:xfrm>
            <a:off x="7199727" y="2483826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R1</a:t>
            </a:r>
            <a:r>
              <a:rPr kumimoji="1" lang="ja-JP" altLang="en-US" sz="1200" dirty="0"/>
              <a:t>‘</a:t>
            </a:r>
            <a:r>
              <a:rPr kumimoji="1" lang="en-US" altLang="ja-JP" sz="1200" dirty="0"/>
              <a:t>’</a:t>
            </a:r>
          </a:p>
          <a:p>
            <a:r>
              <a:rPr lang="en-US" altLang="ja-JP" sz="1200" dirty="0"/>
              <a:t>270k</a:t>
            </a:r>
            <a:r>
              <a:rPr kumimoji="1" lang="en-US" altLang="ja-JP" sz="1200" dirty="0"/>
              <a:t>Ω</a:t>
            </a:r>
            <a:endParaRPr kumimoji="1" lang="ja-JP" altLang="en-US" sz="1200" dirty="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9051AFF6-9D43-5B4D-87E8-D7848CF71909}"/>
              </a:ext>
            </a:extLst>
          </p:cNvPr>
          <p:cNvSpPr/>
          <p:nvPr/>
        </p:nvSpPr>
        <p:spPr>
          <a:xfrm>
            <a:off x="6794932" y="3358752"/>
            <a:ext cx="243157" cy="400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6A03FAA-69E7-E5D6-A8BE-F2F61185CD77}"/>
              </a:ext>
            </a:extLst>
          </p:cNvPr>
          <p:cNvSpPr/>
          <p:nvPr/>
        </p:nvSpPr>
        <p:spPr>
          <a:xfrm>
            <a:off x="6794932" y="3948960"/>
            <a:ext cx="243157" cy="400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921E78E-F001-C938-373B-1BAE056499C8}"/>
              </a:ext>
            </a:extLst>
          </p:cNvPr>
          <p:cNvSpPr txBox="1"/>
          <p:nvPr/>
        </p:nvSpPr>
        <p:spPr>
          <a:xfrm>
            <a:off x="3591029" y="297944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PG</a:t>
            </a:r>
            <a:endParaRPr kumimoji="1" lang="ja-JP" altLang="en-US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F23B679A-FA51-9F21-F824-49898BA34245}"/>
              </a:ext>
            </a:extLst>
          </p:cNvPr>
          <p:cNvCxnSpPr>
            <a:cxnSpLocks/>
          </p:cNvCxnSpPr>
          <p:nvPr/>
        </p:nvCxnSpPr>
        <p:spPr>
          <a:xfrm flipV="1">
            <a:off x="1309441" y="1109683"/>
            <a:ext cx="0" cy="4012823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楕円 68">
            <a:extLst>
              <a:ext uri="{FF2B5EF4-FFF2-40B4-BE49-F238E27FC236}">
                <a16:creationId xmlns:a16="http://schemas.microsoft.com/office/drawing/2014/main" id="{E7FF2456-3684-1398-73DE-7286342008C1}"/>
              </a:ext>
            </a:extLst>
          </p:cNvPr>
          <p:cNvSpPr/>
          <p:nvPr/>
        </p:nvSpPr>
        <p:spPr>
          <a:xfrm>
            <a:off x="2016742" y="5018589"/>
            <a:ext cx="197136" cy="1971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D71CA984-25A2-431D-1641-C0A0C00410D9}"/>
              </a:ext>
            </a:extLst>
          </p:cNvPr>
          <p:cNvCxnSpPr>
            <a:cxnSpLocks/>
          </p:cNvCxnSpPr>
          <p:nvPr/>
        </p:nvCxnSpPr>
        <p:spPr>
          <a:xfrm>
            <a:off x="533400" y="1109683"/>
            <a:ext cx="30015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5D1A0D5-3ED8-6BB1-CBF0-E08CD1E855F9}"/>
              </a:ext>
            </a:extLst>
          </p:cNvPr>
          <p:cNvSpPr/>
          <p:nvPr/>
        </p:nvSpPr>
        <p:spPr>
          <a:xfrm>
            <a:off x="1184291" y="1913594"/>
            <a:ext cx="243157" cy="4004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64C0A62-17C4-C073-9EDB-36C68A5A72B4}"/>
              </a:ext>
            </a:extLst>
          </p:cNvPr>
          <p:cNvSpPr txBox="1"/>
          <p:nvPr/>
        </p:nvSpPr>
        <p:spPr>
          <a:xfrm>
            <a:off x="587097" y="2152166"/>
            <a:ext cx="675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R3</a:t>
            </a:r>
          </a:p>
          <a:p>
            <a:r>
              <a:rPr lang="en-US" altLang="ja-JP" sz="1200" dirty="0"/>
              <a:t>100k</a:t>
            </a:r>
            <a:r>
              <a:rPr kumimoji="1" lang="en-US" altLang="ja-JP" sz="1200" dirty="0"/>
              <a:t>Ω</a:t>
            </a:r>
            <a:endParaRPr kumimoji="1" lang="ja-JP" altLang="en-US" sz="12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0C5ED3E-98C9-8B62-DCF1-67FBE47B6874}"/>
              </a:ext>
            </a:extLst>
          </p:cNvPr>
          <p:cNvSpPr txBox="1"/>
          <p:nvPr/>
        </p:nvSpPr>
        <p:spPr>
          <a:xfrm>
            <a:off x="2314949" y="4886324"/>
            <a:ext cx="425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V</a:t>
            </a:r>
            <a:r>
              <a:rPr kumimoji="1" lang="en-US" altLang="ja-JP" sz="1200" baseline="-25000" dirty="0"/>
              <a:t>PG</a:t>
            </a:r>
            <a:endParaRPr kumimoji="1" lang="ja-JP" altLang="en-US" sz="1200" baseline="-25000" dirty="0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6A11C776-900F-DFC1-3324-BE9D1198A9A9}"/>
              </a:ext>
            </a:extLst>
          </p:cNvPr>
          <p:cNvSpPr/>
          <p:nvPr/>
        </p:nvSpPr>
        <p:spPr>
          <a:xfrm>
            <a:off x="348103" y="1011115"/>
            <a:ext cx="197136" cy="1971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1744608A-02E5-FEAA-7569-E762C483E9F7}"/>
              </a:ext>
            </a:extLst>
          </p:cNvPr>
          <p:cNvSpPr txBox="1"/>
          <p:nvPr/>
        </p:nvSpPr>
        <p:spPr>
          <a:xfrm>
            <a:off x="350493" y="553833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</a:t>
            </a:r>
            <a:r>
              <a:rPr kumimoji="1" lang="en-US" altLang="ja-JP" baseline="-25000" dirty="0"/>
              <a:t>IN</a:t>
            </a:r>
            <a:r>
              <a:rPr kumimoji="1" lang="ja-JP" altLang="en-US" dirty="0"/>
              <a:t>＝</a:t>
            </a:r>
            <a:r>
              <a:rPr kumimoji="1" lang="en-US" altLang="ja-JP" dirty="0"/>
              <a:t>5.0V</a:t>
            </a:r>
            <a:endParaRPr kumimoji="1" lang="ja-JP" altLang="en-US" dirty="0"/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23C9472F-DB1A-A49D-D7C1-718E4BB8729D}"/>
              </a:ext>
            </a:extLst>
          </p:cNvPr>
          <p:cNvCxnSpPr>
            <a:cxnSpLocks/>
          </p:cNvCxnSpPr>
          <p:nvPr/>
        </p:nvCxnSpPr>
        <p:spPr>
          <a:xfrm>
            <a:off x="3257550" y="3805022"/>
            <a:ext cx="2773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C05A930E-E978-0D1D-A1F2-65B89A9F6409}"/>
              </a:ext>
            </a:extLst>
          </p:cNvPr>
          <p:cNvSpPr txBox="1"/>
          <p:nvPr/>
        </p:nvSpPr>
        <p:spPr>
          <a:xfrm>
            <a:off x="2637260" y="3629880"/>
            <a:ext cx="623889" cy="256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aseline="-25000" dirty="0"/>
              <a:t>(Open)</a:t>
            </a:r>
            <a:endParaRPr kumimoji="1" lang="ja-JP" altLang="en-US" sz="1600" baseline="-25000" dirty="0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74535515-3734-A3EF-8BB3-F6FD5C421EE6}"/>
              </a:ext>
            </a:extLst>
          </p:cNvPr>
          <p:cNvSpPr txBox="1"/>
          <p:nvPr/>
        </p:nvSpPr>
        <p:spPr>
          <a:xfrm>
            <a:off x="4011416" y="4238305"/>
            <a:ext cx="846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AGND</a:t>
            </a:r>
            <a:endParaRPr kumimoji="1" lang="ja-JP" altLang="en-US" dirty="0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A219EC2-CC42-3500-54CA-5F46C19F1617}"/>
              </a:ext>
            </a:extLst>
          </p:cNvPr>
          <p:cNvSpPr txBox="1"/>
          <p:nvPr/>
        </p:nvSpPr>
        <p:spPr>
          <a:xfrm>
            <a:off x="5131884" y="4238305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PGND</a:t>
            </a:r>
            <a:endParaRPr kumimoji="1" lang="ja-JP" altLang="en-US" dirty="0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9A013972-9F06-0769-D591-7CCAFC616245}"/>
              </a:ext>
            </a:extLst>
          </p:cNvPr>
          <p:cNvCxnSpPr>
            <a:cxnSpLocks/>
          </p:cNvCxnSpPr>
          <p:nvPr/>
        </p:nvCxnSpPr>
        <p:spPr>
          <a:xfrm>
            <a:off x="1305869" y="3195424"/>
            <a:ext cx="2229041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二等辺三角形 85">
            <a:extLst>
              <a:ext uri="{FF2B5EF4-FFF2-40B4-BE49-F238E27FC236}">
                <a16:creationId xmlns:a16="http://schemas.microsoft.com/office/drawing/2014/main" id="{060953A5-B50A-E79B-9586-848F063ADAB7}"/>
              </a:ext>
            </a:extLst>
          </p:cNvPr>
          <p:cNvSpPr/>
          <p:nvPr/>
        </p:nvSpPr>
        <p:spPr>
          <a:xfrm rot="10800000">
            <a:off x="4237706" y="5299294"/>
            <a:ext cx="211492" cy="666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6472273C-A83A-D571-3EE0-2237AC942FB9}"/>
              </a:ext>
            </a:extLst>
          </p:cNvPr>
          <p:cNvCxnSpPr>
            <a:cxnSpLocks/>
          </p:cNvCxnSpPr>
          <p:nvPr/>
        </p:nvCxnSpPr>
        <p:spPr>
          <a:xfrm flipV="1">
            <a:off x="4343451" y="4715413"/>
            <a:ext cx="0" cy="583881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2BA68771-2E80-2EDD-6A06-159C7308D03E}"/>
              </a:ext>
            </a:extLst>
          </p:cNvPr>
          <p:cNvCxnSpPr>
            <a:cxnSpLocks/>
          </p:cNvCxnSpPr>
          <p:nvPr/>
        </p:nvCxnSpPr>
        <p:spPr>
          <a:xfrm>
            <a:off x="4343451" y="5040477"/>
            <a:ext cx="2570533" cy="0"/>
          </a:xfrm>
          <a:prstGeom prst="line">
            <a:avLst/>
          </a:prstGeom>
          <a:ln w="19050">
            <a:solidFill>
              <a:schemeClr val="tx1"/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4D450399-0CC9-CB5F-326A-FD7860095E5D}"/>
              </a:ext>
            </a:extLst>
          </p:cNvPr>
          <p:cNvCxnSpPr>
            <a:cxnSpLocks/>
          </p:cNvCxnSpPr>
          <p:nvPr/>
        </p:nvCxnSpPr>
        <p:spPr>
          <a:xfrm>
            <a:off x="5526819" y="4700173"/>
            <a:ext cx="0" cy="340062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1E3B309-D42F-AF64-B380-9806DB09757B}"/>
              </a:ext>
            </a:extLst>
          </p:cNvPr>
          <p:cNvSpPr txBox="1"/>
          <p:nvPr/>
        </p:nvSpPr>
        <p:spPr>
          <a:xfrm>
            <a:off x="7199727" y="3359726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R2</a:t>
            </a:r>
            <a:r>
              <a:rPr kumimoji="1" lang="ja-JP" altLang="en-US" sz="1200" dirty="0"/>
              <a:t>‘</a:t>
            </a:r>
            <a:endParaRPr kumimoji="1" lang="en-US" altLang="ja-JP" sz="1200" dirty="0"/>
          </a:p>
          <a:p>
            <a:r>
              <a:rPr kumimoji="1" lang="en-US" altLang="ja-JP" sz="1200" dirty="0"/>
              <a:t>18kΩ</a:t>
            </a:r>
            <a:endParaRPr kumimoji="1" lang="ja-JP" altLang="en-US" sz="1200" dirty="0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6E5660AE-07E7-A5E1-CE57-949DD4AFAD66}"/>
              </a:ext>
            </a:extLst>
          </p:cNvPr>
          <p:cNvSpPr txBox="1"/>
          <p:nvPr/>
        </p:nvSpPr>
        <p:spPr>
          <a:xfrm>
            <a:off x="7199727" y="3922218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R2</a:t>
            </a:r>
            <a:r>
              <a:rPr kumimoji="1" lang="ja-JP" altLang="en-US" sz="1200" dirty="0"/>
              <a:t>‘‘</a:t>
            </a:r>
            <a:endParaRPr kumimoji="1" lang="en-US" altLang="ja-JP" sz="1200" dirty="0"/>
          </a:p>
          <a:p>
            <a:r>
              <a:rPr lang="en-US" altLang="ja-JP" sz="1200" dirty="0"/>
              <a:t>82k</a:t>
            </a:r>
            <a:r>
              <a:rPr kumimoji="1" lang="en-US" altLang="ja-JP" sz="1200" dirty="0"/>
              <a:t>Ω</a:t>
            </a:r>
            <a:endParaRPr kumimoji="1" lang="ja-JP" altLang="en-US" sz="1200" dirty="0"/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42B7B874-EEDE-ECF4-5DB0-7810D3CEBC47}"/>
              </a:ext>
            </a:extLst>
          </p:cNvPr>
          <p:cNvSpPr/>
          <p:nvPr/>
        </p:nvSpPr>
        <p:spPr>
          <a:xfrm>
            <a:off x="9937908" y="1011115"/>
            <a:ext cx="197136" cy="1971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EDBE1DD-633C-9001-5A18-CBCEA0B3EE31}"/>
              </a:ext>
            </a:extLst>
          </p:cNvPr>
          <p:cNvSpPr txBox="1"/>
          <p:nvPr/>
        </p:nvSpPr>
        <p:spPr>
          <a:xfrm>
            <a:off x="9937908" y="574889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</a:t>
            </a:r>
            <a:r>
              <a:rPr kumimoji="1" lang="en-US" altLang="ja-JP" baseline="-25000" dirty="0"/>
              <a:t>OUT</a:t>
            </a:r>
            <a:r>
              <a:rPr kumimoji="1" lang="ja-JP" altLang="en-US" dirty="0"/>
              <a:t>＝</a:t>
            </a:r>
            <a:r>
              <a:rPr lang="en-US" altLang="ja-JP" dirty="0"/>
              <a:t>3.3</a:t>
            </a:r>
            <a:r>
              <a:rPr kumimoji="1" lang="en-US" altLang="ja-JP" dirty="0"/>
              <a:t>V</a:t>
            </a:r>
            <a:endParaRPr kumimoji="1" lang="ja-JP" altLang="en-US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0EC1758F-DAB4-482B-EDE5-067222CC5B8D}"/>
              </a:ext>
            </a:extLst>
          </p:cNvPr>
          <p:cNvSpPr txBox="1"/>
          <p:nvPr/>
        </p:nvSpPr>
        <p:spPr>
          <a:xfrm>
            <a:off x="8527019" y="3485330"/>
            <a:ext cx="2561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R1</a:t>
            </a:r>
            <a:r>
              <a:rPr kumimoji="1" lang="ja-JP" altLang="en-US" sz="1600" dirty="0"/>
              <a:t>＝</a:t>
            </a:r>
            <a:r>
              <a:rPr kumimoji="1" lang="en-US" altLang="ja-JP" sz="1600" dirty="0"/>
              <a:t>180k+270</a:t>
            </a:r>
            <a:r>
              <a:rPr lang="en-US" altLang="ja-JP" sz="1600" dirty="0"/>
              <a:t>k</a:t>
            </a:r>
            <a:r>
              <a:rPr lang="ja-JP" altLang="en-US" sz="1600" dirty="0"/>
              <a:t>＝</a:t>
            </a:r>
            <a:r>
              <a:rPr lang="en-US" altLang="ja-JP" sz="1600" dirty="0"/>
              <a:t>450k</a:t>
            </a:r>
            <a:r>
              <a:rPr kumimoji="1" lang="en-US" altLang="ja-JP" sz="1600" dirty="0"/>
              <a:t>Ω</a:t>
            </a:r>
          </a:p>
          <a:p>
            <a:r>
              <a:rPr lang="en-US" altLang="ja-JP" sz="1600" dirty="0"/>
              <a:t>R2</a:t>
            </a:r>
            <a:r>
              <a:rPr lang="ja-JP" altLang="en-US" sz="1600" dirty="0"/>
              <a:t>＝</a:t>
            </a:r>
            <a:r>
              <a:rPr lang="en-US" altLang="ja-JP" sz="1600" dirty="0"/>
              <a:t>18k</a:t>
            </a:r>
            <a:r>
              <a:rPr lang="ja-JP" altLang="en-US" sz="1600" dirty="0"/>
              <a:t>  </a:t>
            </a:r>
            <a:r>
              <a:rPr lang="en-US" altLang="ja-JP" sz="1600" dirty="0"/>
              <a:t>+82k</a:t>
            </a:r>
            <a:r>
              <a:rPr lang="ja-JP" altLang="en-US" sz="1600" dirty="0"/>
              <a:t>  ＝</a:t>
            </a:r>
            <a:r>
              <a:rPr lang="en-US" altLang="ja-JP" sz="1600" dirty="0"/>
              <a:t>100kΩ</a:t>
            </a:r>
            <a:endParaRPr kumimoji="1" lang="ja-JP" altLang="en-US" sz="1600" dirty="0"/>
          </a:p>
        </p:txBody>
      </p:sp>
      <p:pic>
        <p:nvPicPr>
          <p:cNvPr id="103" name="図 102">
            <a:extLst>
              <a:ext uri="{FF2B5EF4-FFF2-40B4-BE49-F238E27FC236}">
                <a16:creationId xmlns:a16="http://schemas.microsoft.com/office/drawing/2014/main" id="{572A0601-3121-0BB5-F895-078EFD82C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2132" y="4126419"/>
            <a:ext cx="3581900" cy="990738"/>
          </a:xfrm>
          <a:prstGeom prst="rect">
            <a:avLst/>
          </a:prstGeom>
        </p:spPr>
      </p:pic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6C819BF-393E-B91F-B58C-736A9029210B}"/>
              </a:ext>
            </a:extLst>
          </p:cNvPr>
          <p:cNvSpPr txBox="1"/>
          <p:nvPr/>
        </p:nvSpPr>
        <p:spPr>
          <a:xfrm>
            <a:off x="6040588" y="5871990"/>
            <a:ext cx="3139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Use</a:t>
            </a:r>
            <a:r>
              <a:rPr kumimoji="1" lang="ja-JP" altLang="en-US" sz="1600" dirty="0"/>
              <a:t>：</a:t>
            </a:r>
            <a:r>
              <a:rPr kumimoji="1" lang="en-US" altLang="ja-JP" sz="1600" dirty="0"/>
              <a:t>Forced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PWM</a:t>
            </a:r>
          </a:p>
          <a:p>
            <a:r>
              <a:rPr lang="en-US" altLang="ja-JP" sz="1600" dirty="0"/>
              <a:t>Use</a:t>
            </a:r>
            <a:r>
              <a:rPr lang="ja-JP" altLang="en-US" sz="1600" dirty="0"/>
              <a:t>：</a:t>
            </a:r>
            <a:r>
              <a:rPr lang="en-US" altLang="ja-JP" sz="1600" dirty="0"/>
              <a:t>Adjustable</a:t>
            </a:r>
            <a:r>
              <a:rPr lang="ja-JP" altLang="en-US" sz="1600" dirty="0"/>
              <a:t> </a:t>
            </a:r>
            <a:r>
              <a:rPr lang="en-US" altLang="ja-JP" sz="1600" dirty="0"/>
              <a:t>output</a:t>
            </a:r>
            <a:r>
              <a:rPr lang="ja-JP" altLang="en-US" sz="1600" dirty="0"/>
              <a:t>（</a:t>
            </a:r>
            <a:r>
              <a:rPr lang="en-US" altLang="ja-JP" sz="1600" dirty="0"/>
              <a:t>3.3V)</a:t>
            </a:r>
          </a:p>
        </p:txBody>
      </p:sp>
    </p:spTree>
    <p:extLst>
      <p:ext uri="{BB962C8B-B14F-4D97-AF65-F5344CB8AC3E}">
        <p14:creationId xmlns:p14="http://schemas.microsoft.com/office/powerpoint/2010/main" val="177691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70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YAMADA.hiroki 山田裕喜(Ｐ開制)</dc:creator>
  <cp:lastModifiedBy>YAMADA.hiroki 山田裕喜(Ｐ開制)</cp:lastModifiedBy>
  <cp:revision>7</cp:revision>
  <dcterms:created xsi:type="dcterms:W3CDTF">2021-11-22T01:47:40Z</dcterms:created>
  <dcterms:modified xsi:type="dcterms:W3CDTF">2025-08-05T05:32:44Z</dcterms:modified>
</cp:coreProperties>
</file>