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3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0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5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0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7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1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0BEC5-DAC7-4EA8-8DF6-1BAEA985784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F1560-B651-46F3-A8CD-3A0E286DD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Power Consumption States in each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1320809"/>
            <a:ext cx="7696200" cy="1727199"/>
          </a:xfrm>
          <a:prstGeom prst="rect">
            <a:avLst/>
          </a:prstGeom>
        </p:spPr>
        <p:txBody>
          <a:bodyPr/>
          <a:lstStyle/>
          <a:p>
            <a:r>
              <a:rPr lang="en-US" sz="1400" dirty="0" smtClean="0"/>
              <a:t>Time in each mode is determined by Host control and/or user configuration</a:t>
            </a:r>
          </a:p>
          <a:p>
            <a:r>
              <a:rPr lang="en-US" sz="1400" dirty="0" smtClean="0"/>
              <a:t>Time between Power On (GE Low to GE High) cycles is determined by Host</a:t>
            </a:r>
          </a:p>
          <a:p>
            <a:r>
              <a:rPr lang="en-US" sz="1400" dirty="0" smtClean="0"/>
              <a:t>Power consumption when GE Low can affected by external circuitry as well</a:t>
            </a:r>
            <a:endParaRPr lang="en-US" sz="1400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9230029"/>
              </p:ext>
            </p:extLst>
          </p:nvPr>
        </p:nvGraphicFramePr>
        <p:xfrm>
          <a:off x="793751" y="2657067"/>
          <a:ext cx="6826250" cy="325289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315150"/>
                <a:gridCol w="1315150"/>
                <a:gridCol w="1398650"/>
                <a:gridCol w="1398650"/>
                <a:gridCol w="1398650"/>
              </a:tblGrid>
              <a:tr h="57880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EOS </a:t>
                      </a:r>
                      <a:r>
                        <a:rPr lang="en-US" sz="1600" b="1" u="none" strike="noStrike" dirty="0" err="1">
                          <a:effectLst/>
                        </a:rPr>
                        <a:t>Vcor</a:t>
                      </a:r>
                      <a:r>
                        <a:rPr lang="en-US" sz="1600" b="1" u="none" strike="noStrike" dirty="0">
                          <a:effectLst/>
                        </a:rPr>
                        <a:t/>
                      </a:r>
                      <a:br>
                        <a:rPr lang="en-US" sz="1600" b="1" u="none" strike="noStrike" dirty="0">
                          <a:effectLst/>
                        </a:rPr>
                      </a:br>
                      <a:r>
                        <a:rPr lang="en-US" sz="1600" b="1" u="none" strike="noStrike" dirty="0">
                          <a:effectLst/>
                        </a:rPr>
                        <a:t>LiMNO2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EOS </a:t>
                      </a:r>
                      <a:r>
                        <a:rPr lang="en-US" sz="1600" b="1" u="none" strike="noStrike" dirty="0" err="1">
                          <a:effectLst/>
                        </a:rPr>
                        <a:t>Rcor</a:t>
                      </a:r>
                      <a:r>
                        <a:rPr lang="en-US" sz="1600" b="1" u="none" strike="noStrike" dirty="0">
                          <a:effectLst/>
                        </a:rPr>
                        <a:t/>
                      </a:r>
                      <a:br>
                        <a:rPr lang="en-US" sz="1600" b="1" u="none" strike="noStrike" dirty="0">
                          <a:effectLst/>
                        </a:rPr>
                      </a:br>
                      <a:r>
                        <a:rPr lang="en-US" sz="1600" b="1" u="none" strike="noStrike" dirty="0">
                          <a:effectLst/>
                        </a:rPr>
                        <a:t>LiSOCl2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Acc</a:t>
                      </a:r>
                      <a:r>
                        <a:rPr lang="en-US" sz="1600" b="1" u="none" strike="noStrike" dirty="0">
                          <a:effectLst/>
                        </a:rPr>
                        <a:t/>
                      </a:r>
                      <a:br>
                        <a:rPr lang="en-US" sz="1600" b="1" u="none" strike="noStrike" dirty="0">
                          <a:effectLst/>
                        </a:rPr>
                      </a:br>
                      <a:r>
                        <a:rPr lang="en-US" sz="1600" b="1" u="none" strike="noStrike" dirty="0">
                          <a:effectLst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289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Start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ICC(µA)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ICC(µA)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ICC(µA)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289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GE Low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GE Low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523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GE High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Gauge_Start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523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Gauge_Start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Gauge_ Stop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523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Gauge_ Stop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G_DONE =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  <a:tr h="523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G_DONE = 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GE Low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36" marR="9536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2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 Consumption States in each Mode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Consumption States in each Mode</dc:title>
  <dc:creator>a0273591</dc:creator>
  <cp:lastModifiedBy>a0273591</cp:lastModifiedBy>
  <cp:revision>1</cp:revision>
  <dcterms:created xsi:type="dcterms:W3CDTF">2017-10-05T16:16:33Z</dcterms:created>
  <dcterms:modified xsi:type="dcterms:W3CDTF">2017-10-05T16:17:21Z</dcterms:modified>
</cp:coreProperties>
</file>