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4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74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4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24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1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40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15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05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98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35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2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9C4D4-64ED-4A46-8861-2C216DC87547}" type="datetimeFigureOut">
              <a:rPr kumimoji="1" lang="ja-JP" altLang="en-US" smtClean="0"/>
              <a:t>2015/8/27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7092-3D1B-46B4-AE82-87341E9E7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25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Power Dissipation vs Heatsink Aria </a:t>
            </a:r>
            <a:endParaRPr kumimoji="1" lang="ja-JP" altLang="en-US" dirty="0"/>
          </a:p>
        </p:txBody>
      </p:sp>
      <p:pic>
        <p:nvPicPr>
          <p:cNvPr id="1026" name="Picture 2" descr="http://micro.rohm.com/jp/techweb/upload/2015/02/13D_graf.gi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0" r="43277" b="8402"/>
          <a:stretch/>
        </p:blipFill>
        <p:spPr bwMode="auto">
          <a:xfrm>
            <a:off x="3053371" y="1988840"/>
            <a:ext cx="3406589" cy="329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2555777" y="2535795"/>
            <a:ext cx="3358200" cy="3134745"/>
            <a:chOff x="2555777" y="2535795"/>
            <a:chExt cx="3358200" cy="3134745"/>
          </a:xfrm>
        </p:grpSpPr>
        <p:sp>
          <p:nvSpPr>
            <p:cNvPr id="4" name="正方形/長方形 3"/>
            <p:cNvSpPr/>
            <p:nvPr/>
          </p:nvSpPr>
          <p:spPr>
            <a:xfrm rot="16200000">
              <a:off x="1635845" y="3455727"/>
              <a:ext cx="22091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Power </a:t>
              </a:r>
              <a:r>
                <a:rPr lang="en-US" altLang="ja-JP" dirty="0" smtClean="0"/>
                <a:t>Dissipation(W)</a:t>
              </a:r>
              <a:endParaRPr lang="en-US" altLang="ja-JP" dirty="0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859119" y="5301208"/>
              <a:ext cx="20548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Heatsink </a:t>
              </a:r>
              <a:r>
                <a:rPr lang="en-US" altLang="ja-JP" dirty="0" smtClean="0"/>
                <a:t>Aria(mm</a:t>
              </a:r>
              <a:r>
                <a:rPr lang="en-US" altLang="ja-JP" baseline="30000" dirty="0" smtClean="0"/>
                <a:t>2</a:t>
              </a:r>
              <a:r>
                <a:rPr lang="en-US" altLang="ja-JP" dirty="0" smtClean="0"/>
                <a:t>)</a:t>
              </a:r>
              <a:endParaRPr lang="en-US" altLang="ja-JP" dirty="0"/>
            </a:p>
          </p:txBody>
        </p:sp>
      </p:grpSp>
    </p:spTree>
    <p:extLst>
      <p:ext uri="{BB962C8B-B14F-4D97-AF65-F5344CB8AC3E}">
        <p14:creationId xmlns:p14="http://schemas.microsoft.com/office/powerpoint/2010/main" val="2543419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 Dissipation vs Heatsink Aria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Dissipation vs Heatsink Aria </dc:title>
  <dc:creator>Hagiwara (MRB)Masaya</dc:creator>
  <cp:lastModifiedBy>Hagiwara (MRB)Masaya</cp:lastModifiedBy>
  <cp:revision>1</cp:revision>
  <dcterms:created xsi:type="dcterms:W3CDTF">2015-08-27T00:36:59Z</dcterms:created>
  <dcterms:modified xsi:type="dcterms:W3CDTF">2015-08-27T00:43:35Z</dcterms:modified>
</cp:coreProperties>
</file>