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CFF0-A0B4-449A-971D-E7539A92F37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829A-A7AB-4764-8E9C-16F222A66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8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CFF0-A0B4-449A-971D-E7539A92F37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829A-A7AB-4764-8E9C-16F222A66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3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CFF0-A0B4-449A-971D-E7539A92F37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829A-A7AB-4764-8E9C-16F222A66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4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CFF0-A0B4-449A-971D-E7539A92F37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829A-A7AB-4764-8E9C-16F222A66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CFF0-A0B4-449A-971D-E7539A92F37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829A-A7AB-4764-8E9C-16F222A66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6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CFF0-A0B4-449A-971D-E7539A92F37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829A-A7AB-4764-8E9C-16F222A66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9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CFF0-A0B4-449A-971D-E7539A92F37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829A-A7AB-4764-8E9C-16F222A66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2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CFF0-A0B4-449A-971D-E7539A92F37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829A-A7AB-4764-8E9C-16F222A66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2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CFF0-A0B4-449A-971D-E7539A92F37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829A-A7AB-4764-8E9C-16F222A66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1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CFF0-A0B4-449A-971D-E7539A92F37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829A-A7AB-4764-8E9C-16F222A66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9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CFF0-A0B4-449A-971D-E7539A92F37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829A-A7AB-4764-8E9C-16F222A66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7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ACFF0-A0B4-449A-971D-E7539A92F37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6829A-A7AB-4764-8E9C-16F222A66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5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7772400" cy="68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Power Quick search </a:t>
            </a:r>
            <a:r>
              <a:rPr lang="en-US" sz="2800" dirty="0" smtClean="0">
                <a:sym typeface="Wingdings" panose="05000000000000000000" pitchFamily="2" charset="2"/>
              </a:rPr>
              <a:t> Webench Design breakdown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8305800" cy="914400"/>
          </a:xfrm>
        </p:spPr>
        <p:txBody>
          <a:bodyPr>
            <a:noAutofit/>
          </a:bodyPr>
          <a:lstStyle/>
          <a:p>
            <a:pPr algn="l"/>
            <a:r>
              <a:rPr lang="en-US" sz="1100" dirty="0" smtClean="0">
                <a:solidFill>
                  <a:schemeClr val="tx1"/>
                </a:solidFill>
              </a:rPr>
              <a:t>I filled out the Power Quick Search tool as shown below. 3 recommended ICs are given, but only the LM5576 has a WEBENCH </a:t>
            </a:r>
            <a:r>
              <a:rPr lang="en-US" sz="1100" dirty="0">
                <a:solidFill>
                  <a:schemeClr val="tx1"/>
                </a:solidFill>
              </a:rPr>
              <a:t>design </a:t>
            </a:r>
            <a:r>
              <a:rPr lang="en-US" sz="1100" dirty="0" smtClean="0">
                <a:solidFill>
                  <a:schemeClr val="tx1"/>
                </a:solidFill>
              </a:rPr>
              <a:t>associated with it.  But when I try to open the Webench design, I get the </a:t>
            </a:r>
            <a:r>
              <a:rPr lang="en-US" sz="1100" dirty="0">
                <a:solidFill>
                  <a:schemeClr val="tx1"/>
                </a:solidFill>
              </a:rPr>
              <a:t>error message “</a:t>
            </a:r>
            <a:r>
              <a:rPr lang="en-US" sz="1100" i="1" dirty="0">
                <a:solidFill>
                  <a:srgbClr val="C00000"/>
                </a:solidFill>
              </a:rPr>
              <a:t>We're sorry, we could not find a solution to match these requirements. Please check to make sure your inputs are within the correct corresponding range</a:t>
            </a:r>
            <a:r>
              <a:rPr lang="en-US" sz="1100" dirty="0">
                <a:solidFill>
                  <a:schemeClr val="tx1"/>
                </a:solidFill>
              </a:rPr>
              <a:t>.” The WEBENCH parameters were Vin Min 24.0 V, Vin Max 24.0 V, Vout1 -24.0 V, Iout1 1.2 A, and Ambient Temp 30 °C. Screenshots of the web pages are attached.  </a:t>
            </a:r>
          </a:p>
          <a:p>
            <a:pPr algn="l"/>
            <a:r>
              <a:rPr lang="en-US" sz="1100" dirty="0" smtClean="0">
                <a:solidFill>
                  <a:schemeClr val="tx1"/>
                </a:solidFill>
              </a:rPr>
              <a:t>Is there a reason for the breakdown between the Power Quick Search and Webench?</a:t>
            </a:r>
            <a:r>
              <a:rPr lang="en-US" sz="11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sz="11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sz="11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sz="1100" dirty="0">
                <a:solidFill>
                  <a:schemeClr val="tx1"/>
                </a:solidFill>
              </a:rPr>
              <a:t> </a:t>
            </a:r>
          </a:p>
          <a:p>
            <a:pPr algn="l"/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1026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7" y="2209800"/>
            <a:ext cx="7967201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5181600" y="4953000"/>
            <a:ext cx="1371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9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7772400" cy="68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Power Quick search </a:t>
            </a:r>
            <a:r>
              <a:rPr lang="en-US" sz="2800" dirty="0" smtClean="0">
                <a:sym typeface="Wingdings" panose="05000000000000000000" pitchFamily="2" charset="2"/>
              </a:rPr>
              <a:t> Webench Design breakdown</a:t>
            </a:r>
            <a:endParaRPr lang="en-US" sz="2800" dirty="0"/>
          </a:p>
        </p:txBody>
      </p:sp>
      <p:pic>
        <p:nvPicPr>
          <p:cNvPr id="1027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90600"/>
            <a:ext cx="7543800" cy="4832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762000" y="5105400"/>
            <a:ext cx="65532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34200" y="4572000"/>
            <a:ext cx="20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This is the problem.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477000" y="4876800"/>
            <a:ext cx="838200" cy="316468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48200" y="6096000"/>
            <a:ext cx="4009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If this is the case – why suggest it at all??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329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143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 Quick search  Webench Design breakdown</vt:lpstr>
      <vt:lpstr>Power Quick search  Webench Design breakdown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Quick search  Webench Design breakdown</dc:title>
  <dc:creator>Pearson, Mark</dc:creator>
  <cp:lastModifiedBy>Pearson, Mark</cp:lastModifiedBy>
  <cp:revision>2</cp:revision>
  <dcterms:created xsi:type="dcterms:W3CDTF">2018-03-07T16:58:55Z</dcterms:created>
  <dcterms:modified xsi:type="dcterms:W3CDTF">2018-03-07T17:08:00Z</dcterms:modified>
</cp:coreProperties>
</file>