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C297C50-1957-4A73-9E3E-E3DB2E0C3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E92477D-11F0-4984-A2C1-191A458F1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831F231-74BB-4F4D-BA39-26FE273B5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CA5-1C89-41E1-8D1E-7F65ED43C18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66359DB-F5B1-4C83-8185-46DDA2FC9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1F34428-4611-4DA0-BA32-C392AF918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0E57-77B3-4D59-A1A5-0EA5771F5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63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8AB072-4B73-48D7-8BDA-943451645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9201D1F-1C54-4705-98D7-F0900D1371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A3EA049-DA6B-4967-8032-DD290549A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CA5-1C89-41E1-8D1E-7F65ED43C18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FF79DE-CED6-4416-81BF-1BE9E151C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2344B4-821F-4D08-985A-1C08DFFD9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0E57-77B3-4D59-A1A5-0EA5771F5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940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BE8BF5A-6478-4F9E-91FF-70D4A8C060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3658506-632E-4E29-8D5B-354F81F7B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44E2C9F-E769-42F0-B022-F1DA0EFE4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CA5-1C89-41E1-8D1E-7F65ED43C18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D934617-2802-4E0B-B039-43AA4CB12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CDC2E9-8DA4-47D3-9CD4-47D41C609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0E57-77B3-4D59-A1A5-0EA5771F5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8597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442B68E-87A2-4344-81F3-C33FCF755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A859F6C-3818-4892-93BD-608210298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637A8D5-084E-428D-933D-07A8FCEB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CA5-1C89-41E1-8D1E-7F65ED43C18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3E53410-BDDE-4465-84F3-DC5E27B30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43F9F1-D766-4F11-A65A-530F2E6E6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0E57-77B3-4D59-A1A5-0EA5771F5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253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7FBEB2-B023-404B-A529-F73A11B0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3C51AA2-FB59-4256-8D52-EC1296578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4EFD17-EDE2-4EBF-A8E8-3933EF12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CA5-1C89-41E1-8D1E-7F65ED43C18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BF9C152-1F0C-4F04-81A7-09D4FC66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A9A0019-F53C-4981-9008-B5B7F18DB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0E57-77B3-4D59-A1A5-0EA5771F5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555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E83B3C1-7C94-43D0-9F38-D055E67CA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657F6AA-966C-4EF6-B174-78DC75632D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E10C27B-C17C-4442-ACBB-E2CA8E04A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80BD672-AB5F-4EC0-B707-01726371D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CA5-1C89-41E1-8D1E-7F65ED43C18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4BF50F5-533A-46D9-B5A5-E0BC00AA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E3BB473-9A8B-4797-8FC1-79A6569D9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0E57-77B3-4D59-A1A5-0EA5771F5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253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B108C7-6214-4AE9-9B2D-40D8CC1F8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0E0B054-0311-4035-8764-3A590C47E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1A1F080-ACC2-47DC-877C-F0CF83F6D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8739F02-C99B-4B34-B9AD-BE3B6F9F0B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3F0A917-12B3-41C9-8A77-8EFF062604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C1C9A8B-74E0-489D-AD56-102A820D5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CA5-1C89-41E1-8D1E-7F65ED43C18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A83F74F-B4A6-48D2-B599-9102F2232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A92F4DA-62E4-4A17-A9F1-38E05AD25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0E57-77B3-4D59-A1A5-0EA5771F5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469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F7E225-FBD4-4DCA-8A88-722D411C1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5812B78-31B4-4F62-B69B-5627ACF27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CA5-1C89-41E1-8D1E-7F65ED43C18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3D1C586-3297-4722-B992-FDFF5E79D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08D9429-B9DB-443D-AFC0-EACCA4A19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0E57-77B3-4D59-A1A5-0EA5771F5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6693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7D9915D-85F5-4ED9-97BC-EC645CC52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CA5-1C89-41E1-8D1E-7F65ED43C18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BF748CB-3EB2-475B-91BD-EF836AF4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2BC6B86-9E5C-4EFC-8C6C-919747FC6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0E57-77B3-4D59-A1A5-0EA5771F5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803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8FD143-3FD4-47E2-A103-775055270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E5297B0-A0AB-420C-9B3B-C3F8880EB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20EF9E0-4CBE-44C8-9517-6E231D594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6DF3B8F-36B5-4686-8B1B-887DAE48C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CA5-1C89-41E1-8D1E-7F65ED43C18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B9EF106-7AEF-4235-A9B2-29B9A20FA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ACF2192-F3A4-4BFB-A3DD-047EA8A0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0E57-77B3-4D59-A1A5-0EA5771F5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9922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CAAF89-0C79-4374-9E60-623AC9B79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D508280-DD2C-4FBC-9144-B356A26688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127F37D-1DA4-4A15-8698-00CAA4B49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0D7C74D-A4B5-49B9-B225-88BE48D5B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CA5-1C89-41E1-8D1E-7F65ED43C18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F8727B3-A577-494F-861C-81D899025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33EF9D4-1438-4C24-A15F-C5043BA36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0E57-77B3-4D59-A1A5-0EA5771F5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960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AB2D7B1-876D-4BDB-878B-CE5D580A4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053ABBA-4183-493A-8BFB-613ACFC8D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F20B7A-68EE-40FA-BE2B-8F48B4B56A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7CA5-1C89-41E1-8D1E-7F65ED43C18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AEEC46D-1DBF-4836-9271-D54364A5A2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FE5F1EC-496E-4583-95E6-BD735523B5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D0E57-77B3-4D59-A1A5-0EA5771F5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919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45FC5060-1068-4CE1-A5E6-373FF4CB65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435" y="250897"/>
            <a:ext cx="7224619" cy="6356205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B01BE691-8DA9-4DEB-89EA-857350740D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2012" y="2019300"/>
            <a:ext cx="4411763" cy="32099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552C9A0-2369-4FC6-A029-1C05FE9EE6D8}"/>
              </a:ext>
            </a:extLst>
          </p:cNvPr>
          <p:cNvSpPr txBox="1"/>
          <p:nvPr/>
        </p:nvSpPr>
        <p:spPr>
          <a:xfrm>
            <a:off x="7622012" y="1628775"/>
            <a:ext cx="1421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ALL Layer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967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087E3A6E-597D-4A31-96BD-D67453388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179" y="1335881"/>
            <a:ext cx="5792821" cy="4186238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852D5EB-2884-441E-A6F8-4E4FF60D20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815" y="1335881"/>
            <a:ext cx="5726972" cy="4186238"/>
          </a:xfrm>
          <a:prstGeom prst="rect">
            <a:avLst/>
          </a:prstGeom>
        </p:spPr>
      </p:pic>
      <p:sp>
        <p:nvSpPr>
          <p:cNvPr id="6" name="TextBox 6">
            <a:extLst>
              <a:ext uri="{FF2B5EF4-FFF2-40B4-BE49-F238E27FC236}">
                <a16:creationId xmlns:a16="http://schemas.microsoft.com/office/drawing/2014/main" id="{083458D7-F8DD-49AE-9694-8594CA1BF81C}"/>
              </a:ext>
            </a:extLst>
          </p:cNvPr>
          <p:cNvSpPr txBox="1"/>
          <p:nvPr/>
        </p:nvSpPr>
        <p:spPr>
          <a:xfrm>
            <a:off x="303179" y="869678"/>
            <a:ext cx="1188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Top Layer</a:t>
            </a:r>
            <a:endParaRPr lang="ko-KR" altLang="en-US" dirty="0"/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2AF6746A-D378-4228-B6A3-9178DBDAE0C7}"/>
              </a:ext>
            </a:extLst>
          </p:cNvPr>
          <p:cNvSpPr txBox="1"/>
          <p:nvPr/>
        </p:nvSpPr>
        <p:spPr>
          <a:xfrm>
            <a:off x="6300815" y="869678"/>
            <a:ext cx="941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2 Layer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9229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8572CAB3-B864-4156-8031-CE7D00C840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336" y="1266825"/>
            <a:ext cx="5521243" cy="3990975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9BBF85A7-6BBB-4F6F-881B-D0F4DC0DD5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5646" y="1266825"/>
            <a:ext cx="5680889" cy="3990975"/>
          </a:xfrm>
          <a:prstGeom prst="rect">
            <a:avLst/>
          </a:prstGeom>
        </p:spPr>
      </p:pic>
      <p:sp>
        <p:nvSpPr>
          <p:cNvPr id="6" name="TextBox 6">
            <a:extLst>
              <a:ext uri="{FF2B5EF4-FFF2-40B4-BE49-F238E27FC236}">
                <a16:creationId xmlns:a16="http://schemas.microsoft.com/office/drawing/2014/main" id="{98F62B72-6DBC-42A1-AAA7-84AEE98ED2A4}"/>
              </a:ext>
            </a:extLst>
          </p:cNvPr>
          <p:cNvSpPr txBox="1"/>
          <p:nvPr/>
        </p:nvSpPr>
        <p:spPr>
          <a:xfrm>
            <a:off x="447336" y="818362"/>
            <a:ext cx="941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3 Layer</a:t>
            </a:r>
            <a:endParaRPr lang="ko-KR" altLang="en-US" dirty="0"/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9FA5B26-08BB-4A81-91AE-6E2712FF6284}"/>
              </a:ext>
            </a:extLst>
          </p:cNvPr>
          <p:cNvSpPr txBox="1"/>
          <p:nvPr/>
        </p:nvSpPr>
        <p:spPr>
          <a:xfrm>
            <a:off x="6255646" y="818362"/>
            <a:ext cx="941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4 Layer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7980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1E859C43-EABB-46BB-BFB2-FA789DE079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231" y="1457325"/>
            <a:ext cx="5347274" cy="397408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AFAFA15-9AB6-4B0B-8931-D10523A959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0496" y="1457325"/>
            <a:ext cx="5348337" cy="3974080"/>
          </a:xfrm>
          <a:prstGeom prst="rect">
            <a:avLst/>
          </a:prstGeom>
        </p:spPr>
      </p:pic>
      <p:sp>
        <p:nvSpPr>
          <p:cNvPr id="6" name="TextBox 6">
            <a:extLst>
              <a:ext uri="{FF2B5EF4-FFF2-40B4-BE49-F238E27FC236}">
                <a16:creationId xmlns:a16="http://schemas.microsoft.com/office/drawing/2014/main" id="{0ECC710A-BDE4-4BDC-8C8D-B93CB758C858}"/>
              </a:ext>
            </a:extLst>
          </p:cNvPr>
          <p:cNvSpPr txBox="1"/>
          <p:nvPr/>
        </p:nvSpPr>
        <p:spPr>
          <a:xfrm>
            <a:off x="484231" y="933166"/>
            <a:ext cx="941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5 Layer</a:t>
            </a:r>
            <a:endParaRPr lang="ko-KR" altLang="en-US" dirty="0"/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4FB8D07-452B-47C7-9BF5-6EE120ABDFA1}"/>
              </a:ext>
            </a:extLst>
          </p:cNvPr>
          <p:cNvSpPr txBox="1"/>
          <p:nvPr/>
        </p:nvSpPr>
        <p:spPr>
          <a:xfrm>
            <a:off x="6360496" y="933166"/>
            <a:ext cx="1587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Bottom Layer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63701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</Words>
  <Application>Microsoft Office PowerPoint</Application>
  <PresentationFormat>와이드스크린</PresentationFormat>
  <Paragraphs>7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Chase Jeong</cp:lastModifiedBy>
  <cp:revision>3</cp:revision>
  <dcterms:created xsi:type="dcterms:W3CDTF">2024-05-21T08:54:13Z</dcterms:created>
  <dcterms:modified xsi:type="dcterms:W3CDTF">2024-05-30T13:58:40Z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79e395e-e3b5-421f-8616-70a10f9451af_Enabled">
    <vt:lpwstr>true</vt:lpwstr>
  </property>
  <property fmtid="{D5CDD505-2E9C-101B-9397-08002B2CF9AE}" pid="3" name="MSIP_Label_879e395e-e3b5-421f-8616-70a10f9451af_SetDate">
    <vt:lpwstr>2024-05-30T13:58:06Z</vt:lpwstr>
  </property>
  <property fmtid="{D5CDD505-2E9C-101B-9397-08002B2CF9AE}" pid="4" name="MSIP_Label_879e395e-e3b5-421f-8616-70a10f9451af_Method">
    <vt:lpwstr>Standard</vt:lpwstr>
  </property>
  <property fmtid="{D5CDD505-2E9C-101B-9397-08002B2CF9AE}" pid="5" name="MSIP_Label_879e395e-e3b5-421f-8616-70a10f9451af_Name">
    <vt:lpwstr>879e395e-e3b5-421f-8616-70a10f9451af</vt:lpwstr>
  </property>
  <property fmtid="{D5CDD505-2E9C-101B-9397-08002B2CF9AE}" pid="6" name="MSIP_Label_879e395e-e3b5-421f-8616-70a10f9451af_SiteId">
    <vt:lpwstr>0beb0c35-9cbb-4feb-99e5-589e415c7944</vt:lpwstr>
  </property>
  <property fmtid="{D5CDD505-2E9C-101B-9397-08002B2CF9AE}" pid="7" name="MSIP_Label_879e395e-e3b5-421f-8616-70a10f9451af_ActionId">
    <vt:lpwstr>91d10a7b-75a9-401a-a62d-598a97668497</vt:lpwstr>
  </property>
  <property fmtid="{D5CDD505-2E9C-101B-9397-08002B2CF9AE}" pid="8" name="MSIP_Label_879e395e-e3b5-421f-8616-70a10f9451af_ContentBits">
    <vt:lpwstr>0</vt:lpwstr>
  </property>
</Properties>
</file>