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56651-2F2D-4661-9F47-964C2704C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EEA43-C9E6-45F1-8321-C52FFB77A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D7740-D40C-4F8C-A416-714939F1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CE61-F1FA-4B31-978A-42C8E6DDD2A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30F9C-B624-4489-9D61-15B9901C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48BBE-616D-42FF-A95D-9D67FA8C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C97-013C-4C07-A86C-D91C33BB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707C-318E-4C07-9E07-543A3413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EF266-D57D-4BC5-B29D-0B1DADFBD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637BE-4EC4-4A02-978B-C7F8CB0AD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CE61-F1FA-4B31-978A-42C8E6DDD2A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44A4-9980-4947-9EED-4681008A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9599-276C-4391-9344-554F5744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C97-013C-4C07-A86C-D91C33BB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2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9B7542-BB09-40C6-878D-1FE3ABDD3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9BC9A-73A2-400E-A6EE-4574BB409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C6836-4820-4609-9B7F-47239D22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CE61-F1FA-4B31-978A-42C8E6DDD2A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BAE1E-23A6-4385-8E10-46A6794B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4DA8B-22F5-4C02-A502-4E61D1E8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C97-013C-4C07-A86C-D91C33BB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7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313B1-E4E7-45DC-8FB5-A1E35090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0CF05-67AD-4DCF-B3C4-31C125E44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0C95F-CD38-47E8-835A-493CFD56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CE61-F1FA-4B31-978A-42C8E6DDD2A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4F07F-BF0A-4D1B-88DB-E5730A52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09400-D6C9-48E9-A16C-3C8F6FEC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C97-013C-4C07-A86C-D91C33BB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4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583CD-B9D1-4E19-ADBE-5219B1D0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705BF-C0FA-4211-8C33-9E95E8928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C5245-5A74-4763-8CD5-9504C5EF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CE61-F1FA-4B31-978A-42C8E6DDD2A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6D1F8-FAF1-4B7F-BC43-04E4C66C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84381-A528-47B5-B452-8B5A221E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C97-013C-4C07-A86C-D91C33BB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DC8A-162A-47AB-BAFF-D4F096F5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D547-D69A-4A4E-AA88-5F43683D0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DD233-BCF5-476B-B8E9-F962D370F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42E7F-CEF3-4830-8C72-4818CABC1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CE61-F1FA-4B31-978A-42C8E6DDD2A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A7FCA-AA8D-4000-94BE-E1888C29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697F3-5F75-44C4-9414-9B5225F1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C97-013C-4C07-A86C-D91C33BB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9CE6-35FB-404D-B3CF-60B94F2C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AF596-0B7F-4A58-AA5D-F44441D98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65A41-C029-40DE-ABD6-75530BB4F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2FA1A-08EA-475A-AA79-6B8231E96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4F176-1F1A-4CD1-90B7-2CE95EF05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EA14B-D761-416F-849E-5BFA1699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CE61-F1FA-4B31-978A-42C8E6DDD2A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FED97-68C1-4D75-B343-82199649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3AC2D-A0DD-4D39-A691-AF9CD14A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C97-013C-4C07-A86C-D91C33BB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1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4933-7452-433F-B87A-E954E80E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06FD4-51DB-49E9-89F9-49BB19BD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CE61-F1FA-4B31-978A-42C8E6DDD2A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2B714-3821-4F15-8105-CA1E3993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8F624-0E51-499F-98D5-DF2275BF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C97-013C-4C07-A86C-D91C33BB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3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13E11C-CFE2-4632-8D4C-EDE5D7D5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CE61-F1FA-4B31-978A-42C8E6DDD2A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5B916-59E4-4E10-9B64-318CB4C5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74D35-A2BB-4022-BA8F-10C55FE8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C97-013C-4C07-A86C-D91C33BB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6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D089-FE0F-4706-AA23-106E298C7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5A632-AFFE-459C-B0FB-02737C8C4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38348-4CFD-4787-843B-32AF00661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BEB32-E7DD-47E3-ADB8-3BA5127E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CE61-F1FA-4B31-978A-42C8E6DDD2A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00FEE-BF8C-4946-8F98-D5794398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2D915-CFEE-4374-BAA9-D5042371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C97-013C-4C07-A86C-D91C33BB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8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21EBD-120C-48D5-A78C-04774247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FB458-2492-4DFC-9DE6-87D99691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9F466-A191-4D58-818E-FB19AFDBC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2C5A4-4CFC-46EF-B8CE-CF1FED3E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CE61-F1FA-4B31-978A-42C8E6DDD2A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3A799-E974-40CF-A13D-57F76814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DCC04-5C61-4660-BF15-566A33E9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C97-013C-4C07-A86C-D91C33BB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7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246A3-B9ED-4515-8524-21E79135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0FA6E-6800-4EB7-ADDE-993BA692D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AFF02-4EA6-43C2-9279-0CE612F38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CE61-F1FA-4B31-978A-42C8E6DDD2A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9AB73-933D-41E0-A630-3A4C5BB32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F4674-8E64-4DFE-9A5A-B6876765F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7AC97-013C-4C07-A86C-D91C33BB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.com/lit/an/slvaer0b/slvaer0b.pdf?ts=1635941065635&amp;ref_url=https%253A%252F%252Fwww.google.com%252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2e.ti.com/cfs-file/__key/communityserver-discussions-components-files/196/gerb1.png">
            <a:extLst>
              <a:ext uri="{FF2B5EF4-FFF2-40B4-BE49-F238E27FC236}">
                <a16:creationId xmlns:a16="http://schemas.microsoft.com/office/drawing/2014/main" id="{8CBBBB16-EA1E-4DDB-9E85-94E236537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63" y="343876"/>
            <a:ext cx="7670347" cy="523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3E96B7-75C6-4864-9B1F-367C9D8BDE08}"/>
              </a:ext>
            </a:extLst>
          </p:cNvPr>
          <p:cNvSpPr txBox="1"/>
          <p:nvPr/>
        </p:nvSpPr>
        <p:spPr>
          <a:xfrm>
            <a:off x="212271" y="2334986"/>
            <a:ext cx="260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Q1, Q2 could be moved close to each other so that the Buck-leg switching loop area is smaller. This is just recommendation.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F365F-9FDB-46D7-9D21-FF2F05654AE6}"/>
              </a:ext>
            </a:extLst>
          </p:cNvPr>
          <p:cNvSpPr/>
          <p:nvPr/>
        </p:nvSpPr>
        <p:spPr>
          <a:xfrm>
            <a:off x="719136" y="20710"/>
            <a:ext cx="1093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TPS55288 LAYOUT GUIDELINE APP NOTE: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4EE816-9FE9-4F17-99FA-4B0CFE0CFE1D}"/>
              </a:ext>
            </a:extLst>
          </p:cNvPr>
          <p:cNvCxnSpPr/>
          <p:nvPr/>
        </p:nvCxnSpPr>
        <p:spPr>
          <a:xfrm flipV="1">
            <a:off x="2653393" y="2750484"/>
            <a:ext cx="1967593" cy="1560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D8D52A9-EC3E-4A32-9770-6D5E5C09F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1" y="3616779"/>
            <a:ext cx="2661558" cy="2405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64E2E1-4155-4AFB-A0EC-AECCC62E59EF}"/>
              </a:ext>
            </a:extLst>
          </p:cNvPr>
          <p:cNvSpPr txBox="1"/>
          <p:nvPr/>
        </p:nvSpPr>
        <p:spPr>
          <a:xfrm>
            <a:off x="6095999" y="5753100"/>
            <a:ext cx="3186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Put a 1uF decoupling cap close to VIN pin.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02437E-5EC7-4DC3-99A8-5C1F59F450A6}"/>
              </a:ext>
            </a:extLst>
          </p:cNvPr>
          <p:cNvCxnSpPr>
            <a:cxnSpLocks/>
          </p:cNvCxnSpPr>
          <p:nvPr/>
        </p:nvCxnSpPr>
        <p:spPr>
          <a:xfrm flipV="1">
            <a:off x="7244444" y="2828485"/>
            <a:ext cx="0" cy="29178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10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483543-41A1-4EB8-9A01-41E6909B3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31" y="529248"/>
            <a:ext cx="5591175" cy="45243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45EB72-203A-4492-B336-FDC1FC102408}"/>
              </a:ext>
            </a:extLst>
          </p:cNvPr>
          <p:cNvCxnSpPr>
            <a:cxnSpLocks/>
          </p:cNvCxnSpPr>
          <p:nvPr/>
        </p:nvCxnSpPr>
        <p:spPr>
          <a:xfrm flipH="1">
            <a:off x="2810313" y="2441196"/>
            <a:ext cx="3552083" cy="578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27C2AB1-5E82-4F92-AA51-3E4E06B53E34}"/>
              </a:ext>
            </a:extLst>
          </p:cNvPr>
          <p:cNvSpPr txBox="1"/>
          <p:nvPr/>
        </p:nvSpPr>
        <p:spPr>
          <a:xfrm>
            <a:off x="6329869" y="1960438"/>
            <a:ext cx="546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 a 1uF/0402 package ceramic capacitor close to IC like C5 on below picture. It could help make the Boost-leg switching loop area minimum, reduce the switching spike.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11F76E-AED5-469D-A661-F0AC8961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606" y="2791435"/>
            <a:ext cx="6252594" cy="312186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52063B-D40D-4D92-8F78-43F206F67D3A}"/>
              </a:ext>
            </a:extLst>
          </p:cNvPr>
          <p:cNvCxnSpPr>
            <a:cxnSpLocks/>
          </p:cNvCxnSpPr>
          <p:nvPr/>
        </p:nvCxnSpPr>
        <p:spPr>
          <a:xfrm flipH="1" flipV="1">
            <a:off x="1771477" y="1911397"/>
            <a:ext cx="980112" cy="36229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4888AA8-C9D3-430E-AC43-F3024ADB58EE}"/>
              </a:ext>
            </a:extLst>
          </p:cNvPr>
          <p:cNvSpPr txBox="1"/>
          <p:nvPr/>
        </p:nvSpPr>
        <p:spPr>
          <a:xfrm>
            <a:off x="772537" y="5622315"/>
            <a:ext cx="605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Suggest add more GND </a:t>
            </a:r>
            <a:r>
              <a:rPr lang="en-US" sz="1200" dirty="0" err="1"/>
              <a:t>vias</a:t>
            </a:r>
            <a:r>
              <a:rPr lang="en-US" sz="1200" dirty="0"/>
              <a:t> close to VCC cap negative terminal.</a:t>
            </a:r>
          </a:p>
          <a:p>
            <a:r>
              <a:rPr lang="en-US" sz="1200" dirty="0"/>
              <a:t>Create a AGND copper for COMP, FB, etc. components and separate with power GND at top layer.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2C1CAB-5288-46BE-A3CC-4911EDF97851}"/>
              </a:ext>
            </a:extLst>
          </p:cNvPr>
          <p:cNvSpPr/>
          <p:nvPr/>
        </p:nvSpPr>
        <p:spPr>
          <a:xfrm>
            <a:off x="10201013" y="3355596"/>
            <a:ext cx="1593908" cy="13590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29571B-F91F-477E-B251-9E68612093D4}"/>
              </a:ext>
            </a:extLst>
          </p:cNvPr>
          <p:cNvCxnSpPr>
            <a:cxnSpLocks/>
          </p:cNvCxnSpPr>
          <p:nvPr/>
        </p:nvCxnSpPr>
        <p:spPr>
          <a:xfrm flipV="1">
            <a:off x="2903989" y="4337108"/>
            <a:ext cx="7364134" cy="13496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782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107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Zack</dc:creator>
  <cp:lastModifiedBy>Liu, Zack</cp:lastModifiedBy>
  <cp:revision>2</cp:revision>
  <dcterms:created xsi:type="dcterms:W3CDTF">2021-11-03T12:00:40Z</dcterms:created>
  <dcterms:modified xsi:type="dcterms:W3CDTF">2021-11-03T12:15:55Z</dcterms:modified>
</cp:coreProperties>
</file>