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2" r:id="rId4"/>
    <p:sldId id="263" r:id="rId5"/>
    <p:sldId id="264" r:id="rId6"/>
    <p:sldId id="265" r:id="rId7"/>
    <p:sldId id="260" r:id="rId8"/>
    <p:sldId id="266" r:id="rId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8F"/>
    <a:srgbClr val="3266CC"/>
    <a:srgbClr val="63D83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1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1368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7202-8C9B-42DA-9C0A-6EFD68F7E873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0D9F2-588A-4BE1-AEAF-661FE2ED54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67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0D9F2-588A-4BE1-AEAF-661FE2ED54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47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0D9F2-588A-4BE1-AEAF-661FE2ED54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04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98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85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5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50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54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54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49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749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57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65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403B2-BA93-4247-9B41-FA041BE7E8C4}" type="datetimeFigureOut">
              <a:rPr kumimoji="1" lang="ja-JP" altLang="en-US" smtClean="0"/>
              <a:t>2021/8/26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9FD56-4F37-48B6-A3F5-4548E330B2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86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009088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ja-JP" dirty="0"/>
              <a:t>Question about LMZM23601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496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1481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Summary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8346" y="1046186"/>
            <a:ext cx="8589146" cy="524061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output of the module is not output.</a:t>
            </a: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Failure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Rate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2/1500</a:t>
            </a: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Date Code is 98</a:t>
            </a: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phenomenon</a:t>
            </a:r>
          </a:p>
          <a:p>
            <a:pPr lvl="1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condition is ,</a:t>
            </a:r>
          </a:p>
          <a:p>
            <a:pPr lvl="2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Vin=24V(</a:t>
            </a: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typ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), </a:t>
            </a: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Vout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=3.3V, Io=80mA/48.5mA(external Resistor)</a:t>
            </a:r>
          </a:p>
          <a:p>
            <a:pPr lvl="1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output is not correctly about 0.6V.</a:t>
            </a:r>
          </a:p>
          <a:p>
            <a:pPr marL="457200" lvl="1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board works normally when using the external regulator instead of the NG device. </a:t>
            </a:r>
          </a:p>
          <a:p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is ringing at turn on in OK sample and less ringing at turn on in NG sample. </a:t>
            </a:r>
          </a:p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454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7F82CE-2A14-422B-9549-1055C3C1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736"/>
            <a:ext cx="8229600" cy="475005"/>
          </a:xfrm>
        </p:spPr>
        <p:txBody>
          <a:bodyPr>
            <a:normAutofit/>
          </a:bodyPr>
          <a:lstStyle/>
          <a:p>
            <a:r>
              <a:rPr kumimoji="1" lang="en-US" altLang="ja-JP" sz="2000" dirty="0"/>
              <a:t>Schematic</a:t>
            </a:r>
            <a:endParaRPr kumimoji="1" lang="ja-JP" altLang="en-US" sz="2000" dirty="0"/>
          </a:p>
        </p:txBody>
      </p:sp>
      <p:pic>
        <p:nvPicPr>
          <p:cNvPr id="5" name="コンテンツ プレースホルダー 4" descr="ダイアグラム, 概略図&#10;&#10;自動的に生成された説明">
            <a:extLst>
              <a:ext uri="{FF2B5EF4-FFF2-40B4-BE49-F238E27FC236}">
                <a16:creationId xmlns:a16="http://schemas.microsoft.com/office/drawing/2014/main" id="{CDD709D0-DD49-4D35-89CA-15192FCE8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57" y="1834425"/>
            <a:ext cx="3103686" cy="2880000"/>
          </a:xfrm>
        </p:spPr>
      </p:pic>
    </p:spTree>
    <p:extLst>
      <p:ext uri="{BB962C8B-B14F-4D97-AF65-F5344CB8AC3E}">
        <p14:creationId xmlns:p14="http://schemas.microsoft.com/office/powerpoint/2010/main" val="267016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8085BC-273D-465C-AD25-501928F7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02" y="413681"/>
            <a:ext cx="8229600" cy="478397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Waveforms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530643C-665B-4AB4-A007-68DBB52CB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52" y="832939"/>
            <a:ext cx="4287085" cy="288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709158-3E9D-4AB7-AF6D-610208343DC2}"/>
              </a:ext>
            </a:extLst>
          </p:cNvPr>
          <p:cNvSpPr txBox="1"/>
          <p:nvPr/>
        </p:nvSpPr>
        <p:spPr>
          <a:xfrm>
            <a:off x="1758577" y="547740"/>
            <a:ext cx="5100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OK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BFFF88-75EB-4D29-AFBB-9A3FE944FFAC}"/>
              </a:ext>
            </a:extLst>
          </p:cNvPr>
          <p:cNvSpPr txBox="1"/>
          <p:nvPr/>
        </p:nvSpPr>
        <p:spPr>
          <a:xfrm>
            <a:off x="6429189" y="547740"/>
            <a:ext cx="5100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NG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E9E19F9-562A-47FB-86F2-85E72013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10" y="3900586"/>
            <a:ext cx="4261718" cy="288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B1FA83B-9A45-4EC6-BC6C-06AD9AF90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543" y="897686"/>
            <a:ext cx="4227429" cy="288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A9C5003-C990-4E65-BE5C-435A048F3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199" y="3978000"/>
            <a:ext cx="4247239" cy="2880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C25CFDD-6E57-4F0B-84CD-F2A5781996B3}"/>
              </a:ext>
            </a:extLst>
          </p:cNvPr>
          <p:cNvSpPr/>
          <p:nvPr/>
        </p:nvSpPr>
        <p:spPr>
          <a:xfrm>
            <a:off x="3891643" y="2275114"/>
            <a:ext cx="520552" cy="174172"/>
          </a:xfrm>
          <a:prstGeom prst="rect">
            <a:avLst/>
          </a:prstGeom>
          <a:solidFill>
            <a:srgbClr val="CCCC00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</a:rPr>
              <a:t>Vsw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C1F7102-7018-4BD0-A1DE-ADB281114ACD}"/>
              </a:ext>
            </a:extLst>
          </p:cNvPr>
          <p:cNvCxnSpPr/>
          <p:nvPr/>
        </p:nvCxnSpPr>
        <p:spPr>
          <a:xfrm flipH="1">
            <a:off x="3058886" y="2378529"/>
            <a:ext cx="832757" cy="0"/>
          </a:xfrm>
          <a:prstGeom prst="straightConnector1">
            <a:avLst/>
          </a:prstGeom>
          <a:ln>
            <a:solidFill>
              <a:srgbClr val="CC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0BC6BF4-DBC8-4974-BBCA-A180B357BCD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412195" y="2362200"/>
            <a:ext cx="638776" cy="16329"/>
          </a:xfrm>
          <a:prstGeom prst="straightConnector1">
            <a:avLst/>
          </a:prstGeom>
          <a:ln>
            <a:solidFill>
              <a:srgbClr val="CC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281BBFA-4AD7-4206-A013-BDDE06B5EB85}"/>
              </a:ext>
            </a:extLst>
          </p:cNvPr>
          <p:cNvSpPr/>
          <p:nvPr/>
        </p:nvSpPr>
        <p:spPr>
          <a:xfrm>
            <a:off x="3891643" y="1733518"/>
            <a:ext cx="520552" cy="174172"/>
          </a:xfrm>
          <a:prstGeom prst="rect">
            <a:avLst/>
          </a:prstGeom>
          <a:solidFill>
            <a:srgbClr val="63D83F"/>
          </a:solidFill>
          <a:ln>
            <a:solidFill>
              <a:srgbClr val="63D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</a:rPr>
              <a:t>Vout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42FA417C-BF3F-41D1-97F9-38B544B12AEE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3058887" y="1554028"/>
            <a:ext cx="832756" cy="266576"/>
          </a:xfrm>
          <a:prstGeom prst="straightConnector1">
            <a:avLst/>
          </a:prstGeom>
          <a:ln>
            <a:solidFill>
              <a:srgbClr val="63D8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341E06F-2461-4B4C-A801-9D23130E3E0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412195" y="1820604"/>
            <a:ext cx="638776" cy="410967"/>
          </a:xfrm>
          <a:prstGeom prst="straightConnector1">
            <a:avLst/>
          </a:prstGeom>
          <a:ln>
            <a:solidFill>
              <a:srgbClr val="63D8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AF47D48-A6F1-4DC0-BA7A-AAE1C0026417}"/>
              </a:ext>
            </a:extLst>
          </p:cNvPr>
          <p:cNvSpPr/>
          <p:nvPr/>
        </p:nvSpPr>
        <p:spPr>
          <a:xfrm>
            <a:off x="3891643" y="2621642"/>
            <a:ext cx="520552" cy="174172"/>
          </a:xfrm>
          <a:prstGeom prst="rect">
            <a:avLst/>
          </a:prstGeom>
          <a:solidFill>
            <a:srgbClr val="3266CC"/>
          </a:solidFill>
          <a:ln>
            <a:solidFill>
              <a:srgbClr val="32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</a:rPr>
              <a:t>Iin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4DC7B7B-F792-448D-AE43-FEEC4C11203C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955471" y="2708728"/>
            <a:ext cx="936172" cy="122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91C6C17-A03F-4EDA-8A6C-7A03467F51A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412195" y="2708728"/>
            <a:ext cx="1598991" cy="20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ABDA26E-92A5-4543-8645-0D8FF159EFE7}"/>
              </a:ext>
            </a:extLst>
          </p:cNvPr>
          <p:cNvSpPr/>
          <p:nvPr/>
        </p:nvSpPr>
        <p:spPr>
          <a:xfrm>
            <a:off x="3891643" y="3021484"/>
            <a:ext cx="520552" cy="174172"/>
          </a:xfrm>
          <a:prstGeom prst="rect">
            <a:avLst/>
          </a:prstGeom>
          <a:solidFill>
            <a:srgbClr val="CC008F"/>
          </a:solidFill>
          <a:ln>
            <a:solidFill>
              <a:srgbClr val="CC0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</a:rPr>
              <a:t>Iind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8703FC20-C4A4-4DDC-AFD3-BE604EE3B2B1}"/>
              </a:ext>
            </a:extLst>
          </p:cNvPr>
          <p:cNvCxnSpPr/>
          <p:nvPr/>
        </p:nvCxnSpPr>
        <p:spPr>
          <a:xfrm flipH="1" flipV="1">
            <a:off x="2601686" y="3083287"/>
            <a:ext cx="1289957" cy="42725"/>
          </a:xfrm>
          <a:prstGeom prst="straightConnector1">
            <a:avLst/>
          </a:prstGeom>
          <a:ln>
            <a:solidFill>
              <a:srgbClr val="CC00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9DD55A4-7654-451E-B26D-A87B264067D2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412195" y="2982687"/>
            <a:ext cx="894476" cy="125883"/>
          </a:xfrm>
          <a:prstGeom prst="straightConnector1">
            <a:avLst/>
          </a:prstGeom>
          <a:ln>
            <a:solidFill>
              <a:srgbClr val="CC00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52E6EF3-EC4D-4F23-A543-F83DBC4E1958}"/>
              </a:ext>
            </a:extLst>
          </p:cNvPr>
          <p:cNvSpPr/>
          <p:nvPr/>
        </p:nvSpPr>
        <p:spPr>
          <a:xfrm>
            <a:off x="3847985" y="5369178"/>
            <a:ext cx="520552" cy="174172"/>
          </a:xfrm>
          <a:prstGeom prst="rect">
            <a:avLst/>
          </a:prstGeom>
          <a:solidFill>
            <a:srgbClr val="CCCC00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</a:rPr>
              <a:t>Vsw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5FB9BBC0-D53B-4B0B-827A-EBE09989C0A7}"/>
              </a:ext>
            </a:extLst>
          </p:cNvPr>
          <p:cNvCxnSpPr/>
          <p:nvPr/>
        </p:nvCxnSpPr>
        <p:spPr>
          <a:xfrm flipH="1">
            <a:off x="3015228" y="5472593"/>
            <a:ext cx="832757" cy="0"/>
          </a:xfrm>
          <a:prstGeom prst="straightConnector1">
            <a:avLst/>
          </a:prstGeom>
          <a:ln>
            <a:solidFill>
              <a:srgbClr val="CC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36547FD2-FC43-404A-9D43-D053FDCC5FF9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4368537" y="5456264"/>
            <a:ext cx="638776" cy="16329"/>
          </a:xfrm>
          <a:prstGeom prst="straightConnector1">
            <a:avLst/>
          </a:prstGeom>
          <a:ln>
            <a:solidFill>
              <a:srgbClr val="CC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DF7807E9-923D-44D4-871F-EFA04ABDCBFD}"/>
              </a:ext>
            </a:extLst>
          </p:cNvPr>
          <p:cNvSpPr/>
          <p:nvPr/>
        </p:nvSpPr>
        <p:spPr>
          <a:xfrm>
            <a:off x="3847985" y="4827582"/>
            <a:ext cx="520552" cy="174172"/>
          </a:xfrm>
          <a:prstGeom prst="rect">
            <a:avLst/>
          </a:prstGeom>
          <a:solidFill>
            <a:srgbClr val="63D83F"/>
          </a:solidFill>
          <a:ln>
            <a:solidFill>
              <a:srgbClr val="63D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</a:rPr>
              <a:t>Vout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CA1050E9-DA76-4D8D-8C82-C1BD061FE191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3015229" y="4648092"/>
            <a:ext cx="832756" cy="266576"/>
          </a:xfrm>
          <a:prstGeom prst="straightConnector1">
            <a:avLst/>
          </a:prstGeom>
          <a:ln>
            <a:solidFill>
              <a:srgbClr val="63D8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1FDC1C53-8700-490B-B506-B36F1C802005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4368537" y="4914668"/>
            <a:ext cx="638776" cy="410967"/>
          </a:xfrm>
          <a:prstGeom prst="straightConnector1">
            <a:avLst/>
          </a:prstGeom>
          <a:ln>
            <a:solidFill>
              <a:srgbClr val="63D8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E2264D1-60C8-40B3-AB87-2224F4D20261}"/>
              </a:ext>
            </a:extLst>
          </p:cNvPr>
          <p:cNvSpPr/>
          <p:nvPr/>
        </p:nvSpPr>
        <p:spPr>
          <a:xfrm>
            <a:off x="3847985" y="5715706"/>
            <a:ext cx="520552" cy="174172"/>
          </a:xfrm>
          <a:prstGeom prst="rect">
            <a:avLst/>
          </a:prstGeom>
          <a:solidFill>
            <a:srgbClr val="3266CC"/>
          </a:solidFill>
          <a:ln>
            <a:solidFill>
              <a:srgbClr val="32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</a:rPr>
              <a:t>Iin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07E1BEC9-973D-458F-9F9A-52951DF26B67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3015228" y="5802792"/>
            <a:ext cx="832757" cy="156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8753D3E-5793-477C-8706-77EB3B94A129}"/>
              </a:ext>
            </a:extLst>
          </p:cNvPr>
          <p:cNvSpPr/>
          <p:nvPr/>
        </p:nvSpPr>
        <p:spPr>
          <a:xfrm>
            <a:off x="3847985" y="6115548"/>
            <a:ext cx="520552" cy="174172"/>
          </a:xfrm>
          <a:prstGeom prst="rect">
            <a:avLst/>
          </a:prstGeom>
          <a:solidFill>
            <a:srgbClr val="CC008F"/>
          </a:solidFill>
          <a:ln>
            <a:solidFill>
              <a:srgbClr val="CC0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</a:rPr>
              <a:t>Iind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1E3B5223-DED6-4FB1-9F14-C90E774E5993}"/>
              </a:ext>
            </a:extLst>
          </p:cNvPr>
          <p:cNvCxnSpPr>
            <a:stCxn id="43" idx="3"/>
          </p:cNvCxnSpPr>
          <p:nvPr/>
        </p:nvCxnSpPr>
        <p:spPr>
          <a:xfrm flipV="1">
            <a:off x="4368537" y="5997967"/>
            <a:ext cx="938134" cy="204667"/>
          </a:xfrm>
          <a:prstGeom prst="straightConnector1">
            <a:avLst/>
          </a:prstGeom>
          <a:ln>
            <a:solidFill>
              <a:srgbClr val="CC00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C5337DEB-3467-4158-9736-E1E72D2419D9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4368537" y="5802792"/>
            <a:ext cx="1498863" cy="156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A7F1F2E5-2184-4967-927F-8E6CDA191BCF}"/>
              </a:ext>
            </a:extLst>
          </p:cNvPr>
          <p:cNvCxnSpPr>
            <a:cxnSpLocks/>
          </p:cNvCxnSpPr>
          <p:nvPr/>
        </p:nvCxnSpPr>
        <p:spPr>
          <a:xfrm flipH="1" flipV="1">
            <a:off x="2770414" y="6014189"/>
            <a:ext cx="1077572" cy="192014"/>
          </a:xfrm>
          <a:prstGeom prst="straightConnector1">
            <a:avLst/>
          </a:prstGeom>
          <a:ln>
            <a:solidFill>
              <a:srgbClr val="CC00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5CF6AF3-702F-464B-BA36-C80AABB8871B}"/>
              </a:ext>
            </a:extLst>
          </p:cNvPr>
          <p:cNvSpPr txBox="1"/>
          <p:nvPr/>
        </p:nvSpPr>
        <p:spPr>
          <a:xfrm>
            <a:off x="2668608" y="3429000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Current sensor(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and 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Iind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200mA/div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7C88897-0D91-44D4-8C91-E4636EB3F953}"/>
              </a:ext>
            </a:extLst>
          </p:cNvPr>
          <p:cNvSpPr txBox="1"/>
          <p:nvPr/>
        </p:nvSpPr>
        <p:spPr>
          <a:xfrm>
            <a:off x="7158415" y="3429000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Current sensor(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and 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Iind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1A/div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53A98C7-F944-4B1C-9986-832387F635AC}"/>
              </a:ext>
            </a:extLst>
          </p:cNvPr>
          <p:cNvSpPr txBox="1"/>
          <p:nvPr/>
        </p:nvSpPr>
        <p:spPr>
          <a:xfrm>
            <a:off x="2705928" y="6427973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Current sensor(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and 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Iind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200mA/div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6442D41-B323-4248-ACA7-D42F68501DB0}"/>
              </a:ext>
            </a:extLst>
          </p:cNvPr>
          <p:cNvSpPr txBox="1"/>
          <p:nvPr/>
        </p:nvSpPr>
        <p:spPr>
          <a:xfrm>
            <a:off x="7195735" y="6427973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Current sensor(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and 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Iind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1A/div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992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642B1F-6A29-40FF-B4AB-7C368E0B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16"/>
            <a:ext cx="8229600" cy="532186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Waveforms-2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44DFEC0-A10A-4B93-BC6E-5F98BA08A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1" y="946803"/>
            <a:ext cx="4229680" cy="288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1DB2F64-9FCA-430F-AB4D-C8497BC51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" y="3889161"/>
            <a:ext cx="4258578" cy="288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CA52E3-FFE5-4000-ADBF-C6160E957D55}"/>
              </a:ext>
            </a:extLst>
          </p:cNvPr>
          <p:cNvSpPr txBox="1"/>
          <p:nvPr/>
        </p:nvSpPr>
        <p:spPr>
          <a:xfrm>
            <a:off x="1758577" y="611348"/>
            <a:ext cx="5100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OK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3BABE37-7B34-4FC2-915C-FDB28EB17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930" y="1006543"/>
            <a:ext cx="4123559" cy="288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7BA9075-CAAF-4DA0-A8B5-E4499AF6F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930" y="3978000"/>
            <a:ext cx="4122553" cy="2880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6014DB-D59D-4C1A-84F1-AB0EBBD7DE29}"/>
              </a:ext>
            </a:extLst>
          </p:cNvPr>
          <p:cNvSpPr txBox="1"/>
          <p:nvPr/>
        </p:nvSpPr>
        <p:spPr>
          <a:xfrm>
            <a:off x="6755332" y="611348"/>
            <a:ext cx="532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NG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54DFB5-4AAA-4833-BDDA-8ECE68F3E477}"/>
              </a:ext>
            </a:extLst>
          </p:cNvPr>
          <p:cNvSpPr/>
          <p:nvPr/>
        </p:nvSpPr>
        <p:spPr>
          <a:xfrm>
            <a:off x="3847985" y="5369178"/>
            <a:ext cx="520552" cy="174172"/>
          </a:xfrm>
          <a:prstGeom prst="rect">
            <a:avLst/>
          </a:prstGeom>
          <a:solidFill>
            <a:srgbClr val="CCCC00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</a:rPr>
              <a:t>Vsw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15314AB-F810-4C1F-8915-7CEFB766D693}"/>
              </a:ext>
            </a:extLst>
          </p:cNvPr>
          <p:cNvCxnSpPr>
            <a:cxnSpLocks/>
          </p:cNvCxnSpPr>
          <p:nvPr/>
        </p:nvCxnSpPr>
        <p:spPr>
          <a:xfrm flipH="1" flipV="1">
            <a:off x="2928257" y="5407836"/>
            <a:ext cx="919729" cy="64757"/>
          </a:xfrm>
          <a:prstGeom prst="straightConnector1">
            <a:avLst/>
          </a:prstGeom>
          <a:ln>
            <a:solidFill>
              <a:srgbClr val="CC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6CACD5F-C78D-46C5-939E-B220D4E2659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68537" y="5456264"/>
            <a:ext cx="759352" cy="63989"/>
          </a:xfrm>
          <a:prstGeom prst="straightConnector1">
            <a:avLst/>
          </a:prstGeom>
          <a:ln>
            <a:solidFill>
              <a:srgbClr val="CC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21F6DF4-C3A9-4BAC-ACCA-8E61ABEA39AC}"/>
              </a:ext>
            </a:extLst>
          </p:cNvPr>
          <p:cNvSpPr/>
          <p:nvPr/>
        </p:nvSpPr>
        <p:spPr>
          <a:xfrm>
            <a:off x="3847985" y="4827582"/>
            <a:ext cx="520552" cy="174172"/>
          </a:xfrm>
          <a:prstGeom prst="rect">
            <a:avLst/>
          </a:prstGeom>
          <a:solidFill>
            <a:srgbClr val="63D83F"/>
          </a:solidFill>
          <a:ln>
            <a:solidFill>
              <a:srgbClr val="63D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</a:rPr>
              <a:t>Vout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F572501-114C-4EE2-9BD5-136520D8A4E5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928257" y="4632139"/>
            <a:ext cx="919728" cy="282529"/>
          </a:xfrm>
          <a:prstGeom prst="straightConnector1">
            <a:avLst/>
          </a:prstGeom>
          <a:ln>
            <a:solidFill>
              <a:srgbClr val="63D8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229867C-2E5C-4C5E-84F2-6983B9059A8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368537" y="4914668"/>
            <a:ext cx="832756" cy="493168"/>
          </a:xfrm>
          <a:prstGeom prst="straightConnector1">
            <a:avLst/>
          </a:prstGeom>
          <a:ln>
            <a:solidFill>
              <a:srgbClr val="63D8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E0BCCCC-58D5-412F-822F-DAE9B853A76B}"/>
              </a:ext>
            </a:extLst>
          </p:cNvPr>
          <p:cNvSpPr/>
          <p:nvPr/>
        </p:nvSpPr>
        <p:spPr>
          <a:xfrm>
            <a:off x="3847985" y="5715706"/>
            <a:ext cx="520552" cy="174172"/>
          </a:xfrm>
          <a:prstGeom prst="rect">
            <a:avLst/>
          </a:prstGeom>
          <a:solidFill>
            <a:srgbClr val="3266CC"/>
          </a:solidFill>
          <a:ln>
            <a:solidFill>
              <a:srgbClr val="32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</a:rPr>
              <a:t>Iin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35564D42-F46F-4C49-924B-B7644CBF4BD2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928257" y="5802792"/>
            <a:ext cx="919728" cy="107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C46ED22-2B65-423D-B59E-AB0719C61DA9}"/>
              </a:ext>
            </a:extLst>
          </p:cNvPr>
          <p:cNvSpPr/>
          <p:nvPr/>
        </p:nvSpPr>
        <p:spPr>
          <a:xfrm>
            <a:off x="3847985" y="6115548"/>
            <a:ext cx="520552" cy="174172"/>
          </a:xfrm>
          <a:prstGeom prst="rect">
            <a:avLst/>
          </a:prstGeom>
          <a:solidFill>
            <a:srgbClr val="CC008F"/>
          </a:solidFill>
          <a:ln>
            <a:solidFill>
              <a:srgbClr val="CC0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</a:rPr>
              <a:t>Iind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A00B56A-A3DB-47F6-BD32-669CB49464B9}"/>
              </a:ext>
            </a:extLst>
          </p:cNvPr>
          <p:cNvCxnSpPr>
            <a:stCxn id="18" idx="3"/>
          </p:cNvCxnSpPr>
          <p:nvPr/>
        </p:nvCxnSpPr>
        <p:spPr>
          <a:xfrm flipV="1">
            <a:off x="4368537" y="5997967"/>
            <a:ext cx="938134" cy="204667"/>
          </a:xfrm>
          <a:prstGeom prst="straightConnector1">
            <a:avLst/>
          </a:prstGeom>
          <a:ln>
            <a:solidFill>
              <a:srgbClr val="CC00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8597BD3-D133-471F-8BEC-F7EE5AC20C63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368537" y="5802792"/>
            <a:ext cx="1498863" cy="156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819F95F9-993D-42B9-99B0-6D77BA911330}"/>
              </a:ext>
            </a:extLst>
          </p:cNvPr>
          <p:cNvCxnSpPr>
            <a:cxnSpLocks/>
          </p:cNvCxnSpPr>
          <p:nvPr/>
        </p:nvCxnSpPr>
        <p:spPr>
          <a:xfrm flipH="1" flipV="1">
            <a:off x="2770414" y="6014189"/>
            <a:ext cx="1077572" cy="192014"/>
          </a:xfrm>
          <a:prstGeom prst="straightConnector1">
            <a:avLst/>
          </a:prstGeom>
          <a:ln>
            <a:solidFill>
              <a:srgbClr val="CC00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95B9FFB-A7D5-4008-AEC0-742D4210AA31}"/>
              </a:ext>
            </a:extLst>
          </p:cNvPr>
          <p:cNvSpPr/>
          <p:nvPr/>
        </p:nvSpPr>
        <p:spPr>
          <a:xfrm>
            <a:off x="3847985" y="2405757"/>
            <a:ext cx="520552" cy="174172"/>
          </a:xfrm>
          <a:prstGeom prst="rect">
            <a:avLst/>
          </a:prstGeom>
          <a:solidFill>
            <a:srgbClr val="CCCC00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</a:rPr>
              <a:t>Vsw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979F0539-8A6A-4260-9B8A-5C3FE408CC9D}"/>
              </a:ext>
            </a:extLst>
          </p:cNvPr>
          <p:cNvCxnSpPr>
            <a:cxnSpLocks/>
          </p:cNvCxnSpPr>
          <p:nvPr/>
        </p:nvCxnSpPr>
        <p:spPr>
          <a:xfrm flipH="1" flipV="1">
            <a:off x="2868386" y="2405757"/>
            <a:ext cx="979600" cy="103415"/>
          </a:xfrm>
          <a:prstGeom prst="straightConnector1">
            <a:avLst/>
          </a:prstGeom>
          <a:ln>
            <a:solidFill>
              <a:srgbClr val="CC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8ECF2FD7-ED2F-4FE1-A72B-D0123401E1E6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368537" y="2492843"/>
            <a:ext cx="832756" cy="41199"/>
          </a:xfrm>
          <a:prstGeom prst="straightConnector1">
            <a:avLst/>
          </a:prstGeom>
          <a:ln>
            <a:solidFill>
              <a:srgbClr val="CC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FD236FC-33CB-4C56-89C9-1841CB0B8BFD}"/>
              </a:ext>
            </a:extLst>
          </p:cNvPr>
          <p:cNvSpPr/>
          <p:nvPr/>
        </p:nvSpPr>
        <p:spPr>
          <a:xfrm>
            <a:off x="3847985" y="1864161"/>
            <a:ext cx="520552" cy="174172"/>
          </a:xfrm>
          <a:prstGeom prst="rect">
            <a:avLst/>
          </a:prstGeom>
          <a:solidFill>
            <a:srgbClr val="63D83F"/>
          </a:solidFill>
          <a:ln>
            <a:solidFill>
              <a:srgbClr val="63D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>
                <a:solidFill>
                  <a:schemeClr val="tx1"/>
                </a:solidFill>
              </a:rPr>
              <a:t>Vout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91D7F267-1AF2-4E3E-9C3F-5C89E1181B58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2868386" y="1687330"/>
            <a:ext cx="979599" cy="263917"/>
          </a:xfrm>
          <a:prstGeom prst="straightConnector1">
            <a:avLst/>
          </a:prstGeom>
          <a:ln>
            <a:solidFill>
              <a:srgbClr val="63D8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AA925712-3F30-4925-A156-5162F90E4CD6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368537" y="1951247"/>
            <a:ext cx="1123306" cy="544755"/>
          </a:xfrm>
          <a:prstGeom prst="straightConnector1">
            <a:avLst/>
          </a:prstGeom>
          <a:ln>
            <a:solidFill>
              <a:srgbClr val="63D8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B97C85F-3270-4B12-8DA8-1D25E8DCA5C2}"/>
              </a:ext>
            </a:extLst>
          </p:cNvPr>
          <p:cNvSpPr/>
          <p:nvPr/>
        </p:nvSpPr>
        <p:spPr>
          <a:xfrm>
            <a:off x="3847985" y="2752285"/>
            <a:ext cx="520552" cy="174172"/>
          </a:xfrm>
          <a:prstGeom prst="rect">
            <a:avLst/>
          </a:prstGeom>
          <a:solidFill>
            <a:srgbClr val="3266CC"/>
          </a:solidFill>
          <a:ln>
            <a:solidFill>
              <a:srgbClr val="32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</a:rPr>
              <a:t>Iin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356569F5-9B66-40F9-BF71-0786932F15E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2868386" y="2839371"/>
            <a:ext cx="979599" cy="121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45DEFDB-AC16-4A7A-9386-1B723830DBC2}"/>
              </a:ext>
            </a:extLst>
          </p:cNvPr>
          <p:cNvSpPr/>
          <p:nvPr/>
        </p:nvSpPr>
        <p:spPr>
          <a:xfrm>
            <a:off x="3847985" y="3152127"/>
            <a:ext cx="520552" cy="174172"/>
          </a:xfrm>
          <a:prstGeom prst="rect">
            <a:avLst/>
          </a:prstGeom>
          <a:solidFill>
            <a:srgbClr val="CC008F"/>
          </a:solidFill>
          <a:ln>
            <a:solidFill>
              <a:srgbClr val="CC0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</a:rPr>
              <a:t>Iind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7A97BC4-2995-44C6-A30C-5613F82E72B0}"/>
              </a:ext>
            </a:extLst>
          </p:cNvPr>
          <p:cNvCxnSpPr>
            <a:stCxn id="30" idx="3"/>
          </p:cNvCxnSpPr>
          <p:nvPr/>
        </p:nvCxnSpPr>
        <p:spPr>
          <a:xfrm flipV="1">
            <a:off x="4368537" y="3034546"/>
            <a:ext cx="938134" cy="204667"/>
          </a:xfrm>
          <a:prstGeom prst="straightConnector1">
            <a:avLst/>
          </a:prstGeom>
          <a:ln>
            <a:solidFill>
              <a:srgbClr val="CC00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A12DA7D4-4CF4-4EB1-88BE-E03D1119238E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368537" y="2839371"/>
            <a:ext cx="1498863" cy="156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EFDD871-7965-4CF1-83B6-CFF57AE0A4F0}"/>
              </a:ext>
            </a:extLst>
          </p:cNvPr>
          <p:cNvCxnSpPr>
            <a:cxnSpLocks/>
          </p:cNvCxnSpPr>
          <p:nvPr/>
        </p:nvCxnSpPr>
        <p:spPr>
          <a:xfrm flipH="1" flipV="1">
            <a:off x="2770414" y="3050768"/>
            <a:ext cx="1077572" cy="192014"/>
          </a:xfrm>
          <a:prstGeom prst="straightConnector1">
            <a:avLst/>
          </a:prstGeom>
          <a:ln>
            <a:solidFill>
              <a:srgbClr val="CC00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楕円 43">
            <a:extLst>
              <a:ext uri="{FF2B5EF4-FFF2-40B4-BE49-F238E27FC236}">
                <a16:creationId xmlns:a16="http://schemas.microsoft.com/office/drawing/2014/main" id="{E88D2E87-BC2D-4278-806F-1A82F9501671}"/>
              </a:ext>
            </a:extLst>
          </p:cNvPr>
          <p:cNvSpPr/>
          <p:nvPr/>
        </p:nvSpPr>
        <p:spPr>
          <a:xfrm>
            <a:off x="5866737" y="2186606"/>
            <a:ext cx="254442" cy="30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BBB050B0-D60B-4420-B57C-871C025E00D2}"/>
              </a:ext>
            </a:extLst>
          </p:cNvPr>
          <p:cNvSpPr/>
          <p:nvPr/>
        </p:nvSpPr>
        <p:spPr>
          <a:xfrm>
            <a:off x="2268653" y="1987256"/>
            <a:ext cx="254442" cy="30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B4B1D5A-6C9D-4BDB-A085-58F27988979D}"/>
              </a:ext>
            </a:extLst>
          </p:cNvPr>
          <p:cNvSpPr txBox="1"/>
          <p:nvPr/>
        </p:nvSpPr>
        <p:spPr>
          <a:xfrm>
            <a:off x="2663223" y="3508069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Current sensor(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and 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Iind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200mA/div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149DA15-2C6F-4EF5-9F57-2A7B4E619227}"/>
              </a:ext>
            </a:extLst>
          </p:cNvPr>
          <p:cNvSpPr txBox="1"/>
          <p:nvPr/>
        </p:nvSpPr>
        <p:spPr>
          <a:xfrm>
            <a:off x="7186961" y="3626748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Current sensor(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and 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Iind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1A/div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CEC4214-B65C-4483-85CC-E0D4BD851410}"/>
              </a:ext>
            </a:extLst>
          </p:cNvPr>
          <p:cNvSpPr txBox="1"/>
          <p:nvPr/>
        </p:nvSpPr>
        <p:spPr>
          <a:xfrm>
            <a:off x="2630443" y="6450475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Current sensor(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and 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Iind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200mA/div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FB7AE48-A587-43EA-A0A1-46299F92ADEE}"/>
              </a:ext>
            </a:extLst>
          </p:cNvPr>
          <p:cNvSpPr txBox="1"/>
          <p:nvPr/>
        </p:nvSpPr>
        <p:spPr>
          <a:xfrm>
            <a:off x="7198926" y="6438274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Current sensor(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and </a:t>
            </a:r>
            <a:r>
              <a:rPr kumimoji="1" lang="en-US" altLang="ja-JP" sz="1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Iind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1A/div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EE7D710-4E5E-42D2-B61A-5067230F4798}"/>
              </a:ext>
            </a:extLst>
          </p:cNvPr>
          <p:cNvSpPr txBox="1"/>
          <p:nvPr/>
        </p:nvSpPr>
        <p:spPr>
          <a:xfrm>
            <a:off x="257763" y="3300069"/>
            <a:ext cx="235673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There is ringing when the turn on.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9AE34D64-BA73-432F-9CCF-BBB64E8ECB96}"/>
              </a:ext>
            </a:extLst>
          </p:cNvPr>
          <p:cNvCxnSpPr>
            <a:stCxn id="51" idx="0"/>
            <a:endCxn id="45" idx="2"/>
          </p:cNvCxnSpPr>
          <p:nvPr/>
        </p:nvCxnSpPr>
        <p:spPr>
          <a:xfrm flipV="1">
            <a:off x="1436131" y="2140375"/>
            <a:ext cx="832522" cy="1159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351A13D-96CD-47EA-A2C1-DD385AEE699F}"/>
              </a:ext>
            </a:extLst>
          </p:cNvPr>
          <p:cNvSpPr txBox="1"/>
          <p:nvPr/>
        </p:nvSpPr>
        <p:spPr>
          <a:xfrm>
            <a:off x="3703216" y="1465275"/>
            <a:ext cx="210346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Less 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ringing when the turn on.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376D5EE0-D9FE-4653-B721-A0DC9BB5F1D3}"/>
              </a:ext>
            </a:extLst>
          </p:cNvPr>
          <p:cNvCxnSpPr>
            <a:cxnSpLocks/>
            <a:stCxn id="54" idx="2"/>
            <a:endCxn id="44" idx="2"/>
          </p:cNvCxnSpPr>
          <p:nvPr/>
        </p:nvCxnSpPr>
        <p:spPr>
          <a:xfrm>
            <a:off x="4754947" y="1711496"/>
            <a:ext cx="1111790" cy="6282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4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43D9DF-C043-4D6B-B2D8-4EB1F0D5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670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Waveforms-3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0F5B01E-12E5-4F6C-A7A6-A3D1AEC6E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334" y="2700632"/>
            <a:ext cx="4171145" cy="288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215914-0F5E-4808-B123-37C571678C7E}"/>
              </a:ext>
            </a:extLst>
          </p:cNvPr>
          <p:cNvSpPr txBox="1"/>
          <p:nvPr/>
        </p:nvSpPr>
        <p:spPr>
          <a:xfrm>
            <a:off x="6408236" y="2041946"/>
            <a:ext cx="12602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NG sample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74A25B9-37FA-4C9F-BA08-2482D3354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683" y="2700632"/>
            <a:ext cx="3578495" cy="2880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1DD731-025C-4033-88CA-9D9840F9A81C}"/>
              </a:ext>
            </a:extLst>
          </p:cNvPr>
          <p:cNvSpPr txBox="1"/>
          <p:nvPr/>
        </p:nvSpPr>
        <p:spPr>
          <a:xfrm>
            <a:off x="1244847" y="2032347"/>
            <a:ext cx="12378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OK sample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FF1E56-E2AB-4C9F-9FA0-AD064A9BCE7C}"/>
              </a:ext>
            </a:extLst>
          </p:cNvPr>
          <p:cNvSpPr/>
          <p:nvPr/>
        </p:nvSpPr>
        <p:spPr>
          <a:xfrm>
            <a:off x="1863767" y="1096662"/>
            <a:ext cx="5331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board works normally when using the external regulator instead of the LMZM23601.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703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E5C964-4A1D-4EA9-BB13-316800B9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impedance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EDA45D43-C40E-44DA-B682-9ACA80910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00178"/>
              </p:ext>
            </p:extLst>
          </p:nvPr>
        </p:nvGraphicFramePr>
        <p:xfrm>
          <a:off x="1738795" y="1749784"/>
          <a:ext cx="5666409" cy="2324751"/>
        </p:xfrm>
        <a:graphic>
          <a:graphicData uri="http://schemas.openxmlformats.org/drawingml/2006/table">
            <a:tbl>
              <a:tblPr/>
              <a:tblGrid>
                <a:gridCol w="1823349">
                  <a:extLst>
                    <a:ext uri="{9D8B030D-6E8A-4147-A177-3AD203B41FA5}">
                      <a16:colId xmlns:a16="http://schemas.microsoft.com/office/drawing/2014/main" val="1720972717"/>
                    </a:ext>
                  </a:extLst>
                </a:gridCol>
                <a:gridCol w="1851401">
                  <a:extLst>
                    <a:ext uri="{9D8B030D-6E8A-4147-A177-3AD203B41FA5}">
                      <a16:colId xmlns:a16="http://schemas.microsoft.com/office/drawing/2014/main" val="2863840832"/>
                    </a:ext>
                  </a:extLst>
                </a:gridCol>
                <a:gridCol w="1991659">
                  <a:extLst>
                    <a:ext uri="{9D8B030D-6E8A-4147-A177-3AD203B41FA5}">
                      <a16:colId xmlns:a16="http://schemas.microsoft.com/office/drawing/2014/main" val="66291676"/>
                    </a:ext>
                  </a:extLst>
                </a:gridCol>
              </a:tblGrid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　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OK  (S/N=220115)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NG (S/N= 220222)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267529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7pin(FB)-1pin(GND)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11.95M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11.50M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346973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7pin(FB)-１pin(GND)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369.6K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362.7K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374268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7pin(FB)-3pin(Vin)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373.7K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363.6K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675502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7pin(FB)-3pin(Vin)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11.51M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12.46M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016767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(SWpin)-3pin(Vin)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373.5K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363.0K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039327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(SWpin)-3pin(Vin)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13.03M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12.46M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749455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(SWpin)-1pin(GND)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11.93M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11.46M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527765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(Swpin)-ipin(GND)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369.0K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361.3K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836753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3pin(Vin)-1pin(GND)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11.51M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11.00M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772378"/>
                  </a:ext>
                </a:extLst>
              </a:tr>
              <a:tr h="211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3pin(Vin)-1pin(GND)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416.0K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411.3K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285462"/>
                  </a:ext>
                </a:extLst>
              </a:tr>
            </a:tbl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9874FBCD-D530-4404-8842-3A80F433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6" y="4712262"/>
            <a:ext cx="2554705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C96276-10AE-4271-8EFA-BC6DCF61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Photo Shot of 2 NG samples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E05F0D-75AA-47C7-B94D-D7896811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5035"/>
            <a:ext cx="3840000" cy="288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DAC3DC0-5677-4E42-A2F9-369D468E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802" y="1515035"/>
            <a:ext cx="3840000" cy="288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E1ED62-0703-4D5C-9BF5-8632A7079035}"/>
              </a:ext>
            </a:extLst>
          </p:cNvPr>
          <p:cNvSpPr txBox="1"/>
          <p:nvPr/>
        </p:nvSpPr>
        <p:spPr>
          <a:xfrm>
            <a:off x="1374361" y="4722741"/>
            <a:ext cx="200567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Marking D9Q 987 4I A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EC3A77-75CA-433D-A8C3-7C64DCE4AA0B}"/>
              </a:ext>
            </a:extLst>
          </p:cNvPr>
          <p:cNvSpPr txBox="1"/>
          <p:nvPr/>
        </p:nvSpPr>
        <p:spPr>
          <a:xfrm>
            <a:off x="5763964" y="4722741"/>
            <a:ext cx="200567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Marking D9Q 987 4I A</a:t>
            </a:r>
          </a:p>
        </p:txBody>
      </p:sp>
    </p:spTree>
    <p:extLst>
      <p:ext uri="{BB962C8B-B14F-4D97-AF65-F5344CB8AC3E}">
        <p14:creationId xmlns:p14="http://schemas.microsoft.com/office/powerpoint/2010/main" val="3656483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8190</TotalTime>
  <Words>365</Words>
  <Application>Microsoft Office PowerPoint</Application>
  <PresentationFormat>画面に合わせる (4:3)</PresentationFormat>
  <Paragraphs>96</Paragraphs>
  <Slides>8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BIZ UDゴシック</vt:lpstr>
      <vt:lpstr>メイリオ</vt:lpstr>
      <vt:lpstr>游ゴシック</vt:lpstr>
      <vt:lpstr>Arial</vt:lpstr>
      <vt:lpstr>Calibri</vt:lpstr>
      <vt:lpstr>Office ​​テーマ</vt:lpstr>
      <vt:lpstr>Question about LMZM23601</vt:lpstr>
      <vt:lpstr>Summary</vt:lpstr>
      <vt:lpstr>Schematic</vt:lpstr>
      <vt:lpstr>Waveforms</vt:lpstr>
      <vt:lpstr>Waveforms-2</vt:lpstr>
      <vt:lpstr>Waveforms-3</vt:lpstr>
      <vt:lpstr>impedance</vt:lpstr>
      <vt:lpstr>Photo Shot of 2 NG samples</vt:lpstr>
    </vt:vector>
  </TitlesOfParts>
  <Company>Macnica,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Koji Hamamoto</dc:creator>
  <cp:lastModifiedBy>Shinichi Inoue</cp:lastModifiedBy>
  <cp:revision>76</cp:revision>
  <dcterms:created xsi:type="dcterms:W3CDTF">2014-08-22T04:09:21Z</dcterms:created>
  <dcterms:modified xsi:type="dcterms:W3CDTF">2021-08-26T07:16:00Z</dcterms:modified>
</cp:coreProperties>
</file>