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94" y="-5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174CA-97C1-4082-9DC2-9F818E8F04B5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751D5-57D1-4C39-B9FE-9BB04B4876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33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433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114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441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2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939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89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05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947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6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8039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41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B71EB-E815-4F87-B4FB-915A2F9FFAD8}" type="datetimeFigureOut">
              <a:rPr kumimoji="1" lang="ja-JP" altLang="en-US" smtClean="0"/>
              <a:t>2017/7/27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DC265-F9CB-4240-9CA7-120CA566FF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83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" y="830580"/>
            <a:ext cx="5194300" cy="546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5604510" y="1042571"/>
            <a:ext cx="60998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QUESTION:</a:t>
            </a:r>
          </a:p>
          <a:p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How long time does BQ24160 spend in USB detect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process?</a:t>
            </a:r>
          </a:p>
          <a:p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(How </a:t>
            </a:r>
            <a:r>
              <a:rPr lang="en-US" altLang="ja-JP" dirty="0">
                <a:solidFill>
                  <a:schemeClr val="accent1">
                    <a:lumMod val="75000"/>
                  </a:schemeClr>
                </a:solidFill>
              </a:rPr>
              <a:t>long time does BQ24160 spend </a:t>
            </a:r>
            <a:r>
              <a:rPr kumimoji="1"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to detect DCP/CDP/SDP.)</a:t>
            </a:r>
          </a:p>
          <a:p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I think this process is depend on Charger IC(BQ24160).</a:t>
            </a:r>
          </a:p>
          <a:p>
            <a:endParaRPr kumimoji="1" lang="en-US" altLang="ja-JP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And if any error happen, I think the device will re-try the </a:t>
            </a:r>
            <a:r>
              <a:rPr lang="en-US" altLang="ja-JP" dirty="0">
                <a:solidFill>
                  <a:schemeClr val="accent1">
                    <a:lumMod val="75000"/>
                  </a:schemeClr>
                </a:solidFill>
              </a:rPr>
              <a:t>detect </a:t>
            </a:r>
            <a:r>
              <a:rPr lang="en-US" altLang="ja-JP" dirty="0" smtClean="0">
                <a:solidFill>
                  <a:schemeClr val="accent1">
                    <a:lumMod val="75000"/>
                  </a:schemeClr>
                </a:solidFill>
              </a:rPr>
              <a:t>process. If it is correct, how many time does the device do?</a:t>
            </a:r>
          </a:p>
          <a:p>
            <a:endParaRPr lang="en-US" altLang="ja-JP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5250" y="323056"/>
            <a:ext cx="4474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Refer to </a:t>
            </a:r>
            <a:r>
              <a:rPr kumimoji="1" lang="en-US" altLang="ja-JP" dirty="0" smtClean="0"/>
              <a:t>Battery Charging Specification Rev1.2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7542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3441</TotalTime>
  <Words>69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dwu011964</dc:creator>
  <cp:lastModifiedBy>山根 隆則</cp:lastModifiedBy>
  <cp:revision>17</cp:revision>
  <dcterms:created xsi:type="dcterms:W3CDTF">2017-07-06T04:41:38Z</dcterms:created>
  <dcterms:modified xsi:type="dcterms:W3CDTF">2017-07-27T12:47:40Z</dcterms:modified>
</cp:coreProperties>
</file>