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5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55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24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17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09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81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49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27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47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36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98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10B1-E18F-4A1E-867A-33B2B9D81CA7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63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210B1-E18F-4A1E-867A-33B2B9D81CA7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A1484-70E0-4A48-9A9D-1829521DC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33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947" y="764704"/>
            <a:ext cx="539115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95536" y="188640"/>
            <a:ext cx="2761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Question about </a:t>
            </a:r>
            <a:r>
              <a:rPr lang="en-US" altLang="ja-JP" dirty="0" err="1"/>
              <a:t>TPS22929D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50184" y="1268760"/>
            <a:ext cx="848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rgbClr val="00B0F0"/>
                </a:solidFill>
              </a:rPr>
              <a:t>Lo</a:t>
            </a:r>
          </a:p>
          <a:p>
            <a:pPr algn="ctr"/>
            <a:r>
              <a:rPr kumimoji="1" lang="en-US" altLang="ja-JP" b="1" dirty="0">
                <a:solidFill>
                  <a:srgbClr val="00B0F0"/>
                </a:solidFill>
              </a:rPr>
              <a:t>(0V)</a:t>
            </a:r>
            <a:endParaRPr kumimoji="1" lang="ja-JP" altLang="en-US" b="1" dirty="0">
              <a:solidFill>
                <a:srgbClr val="00B0F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50184" y="2713250"/>
            <a:ext cx="848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rgbClr val="00B0F0"/>
                </a:solidFill>
              </a:rPr>
              <a:t>Lo</a:t>
            </a:r>
          </a:p>
          <a:p>
            <a:pPr algn="ctr"/>
            <a:r>
              <a:rPr kumimoji="1" lang="en-US" altLang="ja-JP" b="1" dirty="0">
                <a:solidFill>
                  <a:srgbClr val="00B0F0"/>
                </a:solidFill>
              </a:rPr>
              <a:t>(0V)</a:t>
            </a:r>
            <a:endParaRPr kumimoji="1" lang="ja-JP" altLang="en-US" b="1" dirty="0">
              <a:solidFill>
                <a:srgbClr val="00B0F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948264" y="3392638"/>
            <a:ext cx="848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rgbClr val="FF0000"/>
                </a:solidFill>
              </a:rPr>
              <a:t>Hi</a:t>
            </a:r>
          </a:p>
          <a:p>
            <a:pPr algn="ctr"/>
            <a:r>
              <a:rPr kumimoji="1" lang="en-US" altLang="ja-JP" b="1" dirty="0">
                <a:solidFill>
                  <a:srgbClr val="FF0000"/>
                </a:solidFill>
              </a:rPr>
              <a:t>(5V)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cxnSp>
        <p:nvCxnSpPr>
          <p:cNvPr id="10" name="直線矢印コネクタ 9"/>
          <p:cNvCxnSpPr>
            <a:stCxn id="14" idx="1"/>
          </p:cNvCxnSpPr>
          <p:nvPr/>
        </p:nvCxnSpPr>
        <p:spPr>
          <a:xfrm flipH="1">
            <a:off x="6372200" y="1961837"/>
            <a:ext cx="576064" cy="2615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6948264" y="1146229"/>
            <a:ext cx="2016224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Question</a:t>
            </a:r>
            <a:endParaRPr kumimoji="1" lang="en-US" altLang="ja-JP" sz="1000" dirty="0"/>
          </a:p>
          <a:p>
            <a:r>
              <a:rPr lang="en-US" altLang="ja-JP" sz="1000" dirty="0"/>
              <a:t>When the power is up, </a:t>
            </a:r>
            <a:r>
              <a:rPr lang="en-US" altLang="ja-JP" sz="1000" dirty="0" err="1"/>
              <a:t>Vout</a:t>
            </a:r>
            <a:r>
              <a:rPr lang="en-US" altLang="ja-JP" sz="1000" dirty="0"/>
              <a:t> is rising up faster than Vin. </a:t>
            </a:r>
          </a:p>
          <a:p>
            <a:r>
              <a:rPr lang="en-US" altLang="ja-JP" sz="1000" dirty="0"/>
              <a:t>In this condition,</a:t>
            </a:r>
          </a:p>
          <a:p>
            <a:r>
              <a:rPr lang="en-US" altLang="ja-JP" sz="1000" dirty="0"/>
              <a:t>Does it have any possibility of break?</a:t>
            </a:r>
          </a:p>
          <a:p>
            <a:r>
              <a:rPr lang="en-US" altLang="ja-JP" sz="1000" dirty="0"/>
              <a:t>Also does protection circuit work properly?</a:t>
            </a:r>
          </a:p>
          <a:p>
            <a:r>
              <a:rPr lang="en-US" altLang="ja-JP" sz="1000" dirty="0"/>
              <a:t>Does it have a possibility of  flowing through Vin? </a:t>
            </a:r>
          </a:p>
        </p:txBody>
      </p:sp>
      <p:cxnSp>
        <p:nvCxnSpPr>
          <p:cNvPr id="17" name="直線コネクタ 16"/>
          <p:cNvCxnSpPr/>
          <p:nvPr/>
        </p:nvCxnSpPr>
        <p:spPr>
          <a:xfrm flipH="1">
            <a:off x="5890840" y="3715803"/>
            <a:ext cx="73018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5890840" y="3429000"/>
            <a:ext cx="0" cy="2868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5890840" y="3429000"/>
            <a:ext cx="26533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6156176" y="2713250"/>
            <a:ext cx="0" cy="7157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5879492" y="2708920"/>
            <a:ext cx="28803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5887938" y="2315779"/>
            <a:ext cx="0" cy="397471"/>
          </a:xfrm>
          <a:prstGeom prst="line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コネクタ: カギ線 2">
            <a:extLst>
              <a:ext uri="{FF2B5EF4-FFF2-40B4-BE49-F238E27FC236}">
                <a16:creationId xmlns:a16="http://schemas.microsoft.com/office/drawing/2014/main" id="{50355CD6-B68A-46B9-8C30-9D10A7B0C6DE}"/>
              </a:ext>
            </a:extLst>
          </p:cNvPr>
          <p:cNvCxnSpPr/>
          <p:nvPr/>
        </p:nvCxnSpPr>
        <p:spPr>
          <a:xfrm rot="10800000">
            <a:off x="2339752" y="1556792"/>
            <a:ext cx="3548186" cy="216024"/>
          </a:xfrm>
          <a:prstGeom prst="bentConnector3">
            <a:avLst>
              <a:gd name="adj1" fmla="val -13"/>
            </a:avLst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163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59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JCM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荒川 雄一</dc:creator>
  <cp:lastModifiedBy>Shinichi Inoue</cp:lastModifiedBy>
  <cp:revision>5</cp:revision>
  <dcterms:created xsi:type="dcterms:W3CDTF">2018-01-10T09:33:19Z</dcterms:created>
  <dcterms:modified xsi:type="dcterms:W3CDTF">2018-01-12T06:42:03Z</dcterms:modified>
</cp:coreProperties>
</file>