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55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24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17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09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81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49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27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47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36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98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63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210B1-E18F-4A1E-867A-33B2B9D81CA7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33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576C273-0B54-4AE3-8FC0-271BE6CD33F1}"/>
              </a:ext>
            </a:extLst>
          </p:cNvPr>
          <p:cNvSpPr/>
          <p:nvPr/>
        </p:nvSpPr>
        <p:spPr>
          <a:xfrm>
            <a:off x="107504" y="116632"/>
            <a:ext cx="2767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Question about TPS22965N</a:t>
            </a:r>
            <a:endParaRPr lang="ja-JP" altLang="en-US" dirty="0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BDB27182-1CA7-4DBA-8D38-A0F0E6939FB1}"/>
              </a:ext>
            </a:extLst>
          </p:cNvPr>
          <p:cNvGrpSpPr/>
          <p:nvPr/>
        </p:nvGrpSpPr>
        <p:grpSpPr>
          <a:xfrm>
            <a:off x="1688006" y="883847"/>
            <a:ext cx="5545692" cy="3155744"/>
            <a:chOff x="2365048" y="908720"/>
            <a:chExt cx="4583216" cy="2370956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889C51AB-4E5B-435E-B4AB-DB666DC8F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65048" y="908720"/>
              <a:ext cx="4583216" cy="2370956"/>
            </a:xfrm>
            <a:prstGeom prst="rect">
              <a:avLst/>
            </a:prstGeom>
          </p:spPr>
        </p:pic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9E869739-06E6-417C-835E-68836EF6E120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1942346"/>
              <a:ext cx="0" cy="864096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606C6A4A-12F7-4A4E-89C4-31CC705DE5DE}"/>
                </a:ext>
              </a:extLst>
            </p:cNvPr>
            <p:cNvCxnSpPr>
              <a:cxnSpLocks/>
            </p:cNvCxnSpPr>
            <p:nvPr/>
          </p:nvCxnSpPr>
          <p:spPr>
            <a:xfrm>
              <a:off x="5667618" y="2433224"/>
              <a:ext cx="0" cy="749564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A1BA59A2-0762-496D-9560-BA0706217143}"/>
                </a:ext>
              </a:extLst>
            </p:cNvPr>
            <p:cNvSpPr/>
            <p:nvPr/>
          </p:nvSpPr>
          <p:spPr>
            <a:xfrm>
              <a:off x="4000106" y="2570212"/>
              <a:ext cx="1940046" cy="5654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D76E7908-2679-4623-895B-963239F0D4D2}"/>
                </a:ext>
              </a:extLst>
            </p:cNvPr>
            <p:cNvCxnSpPr>
              <a:cxnSpLocks/>
            </p:cNvCxnSpPr>
            <p:nvPr/>
          </p:nvCxnSpPr>
          <p:spPr>
            <a:xfrm>
              <a:off x="3865221" y="2508220"/>
              <a:ext cx="26142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21A8E6A-3919-40DC-8061-978C54ED057A}"/>
              </a:ext>
            </a:extLst>
          </p:cNvPr>
          <p:cNvSpPr txBox="1"/>
          <p:nvPr/>
        </p:nvSpPr>
        <p:spPr>
          <a:xfrm>
            <a:off x="1401420" y="918892"/>
            <a:ext cx="848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rgbClr val="00B0F0"/>
                </a:solidFill>
              </a:rPr>
              <a:t>Vin</a:t>
            </a:r>
            <a:endParaRPr kumimoji="1" lang="en-US" altLang="ja-JP" sz="1200" b="1" dirty="0">
              <a:solidFill>
                <a:srgbClr val="00B0F0"/>
              </a:solidFill>
            </a:endParaRPr>
          </a:p>
          <a:p>
            <a:pPr algn="ctr"/>
            <a:r>
              <a:rPr kumimoji="1" lang="en-US" altLang="ja-JP" sz="1200" b="1" dirty="0">
                <a:solidFill>
                  <a:srgbClr val="00B0F0"/>
                </a:solidFill>
              </a:rPr>
              <a:t>(0V)</a:t>
            </a:r>
            <a:endParaRPr kumimoji="1" lang="ja-JP" altLang="en-US" sz="1200" b="1" dirty="0">
              <a:solidFill>
                <a:srgbClr val="00B0F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2371009-6A01-45DD-AF70-873428F0D816}"/>
              </a:ext>
            </a:extLst>
          </p:cNvPr>
          <p:cNvSpPr txBox="1"/>
          <p:nvPr/>
        </p:nvSpPr>
        <p:spPr>
          <a:xfrm>
            <a:off x="1401420" y="1993750"/>
            <a:ext cx="848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solidFill>
                  <a:srgbClr val="00B0F0"/>
                </a:solidFill>
              </a:rPr>
              <a:t>Lo</a:t>
            </a:r>
          </a:p>
          <a:p>
            <a:pPr algn="ctr"/>
            <a:r>
              <a:rPr kumimoji="1" lang="en-US" altLang="ja-JP" sz="1200" b="1" dirty="0">
                <a:solidFill>
                  <a:srgbClr val="00B0F0"/>
                </a:solidFill>
              </a:rPr>
              <a:t>(0V)</a:t>
            </a:r>
            <a:endParaRPr kumimoji="1" lang="ja-JP" altLang="en-US" sz="1200" b="1" dirty="0">
              <a:solidFill>
                <a:srgbClr val="00B0F0"/>
              </a:solidFill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5B553BE-E30B-4B61-8569-B915B44D5CAA}"/>
              </a:ext>
            </a:extLst>
          </p:cNvPr>
          <p:cNvCxnSpPr>
            <a:cxnSpLocks/>
          </p:cNvCxnSpPr>
          <p:nvPr/>
        </p:nvCxnSpPr>
        <p:spPr>
          <a:xfrm flipH="1">
            <a:off x="5821384" y="2783178"/>
            <a:ext cx="772294" cy="1"/>
          </a:xfrm>
          <a:prstGeom prst="line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43739EEE-7319-4119-BAA1-B3075AD00AC4}"/>
              </a:ext>
            </a:extLst>
          </p:cNvPr>
          <p:cNvCxnSpPr>
            <a:cxnSpLocks/>
          </p:cNvCxnSpPr>
          <p:nvPr/>
        </p:nvCxnSpPr>
        <p:spPr>
          <a:xfrm flipH="1">
            <a:off x="2411760" y="1087263"/>
            <a:ext cx="3371099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EAD03169-2D0A-460B-A18B-4009ECF1C3C9}"/>
              </a:ext>
            </a:extLst>
          </p:cNvPr>
          <p:cNvCxnSpPr>
            <a:cxnSpLocks/>
          </p:cNvCxnSpPr>
          <p:nvPr/>
        </p:nvCxnSpPr>
        <p:spPr>
          <a:xfrm flipH="1" flipV="1">
            <a:off x="5793538" y="1085307"/>
            <a:ext cx="1" cy="781543"/>
          </a:xfrm>
          <a:prstGeom prst="line">
            <a:avLst/>
          </a:prstGeom>
          <a:ln w="254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1E68593-438E-4633-B135-372CBC3646EA}"/>
              </a:ext>
            </a:extLst>
          </p:cNvPr>
          <p:cNvSpPr txBox="1"/>
          <p:nvPr/>
        </p:nvSpPr>
        <p:spPr>
          <a:xfrm>
            <a:off x="3706184" y="620688"/>
            <a:ext cx="1726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Reverse</a:t>
            </a:r>
            <a:r>
              <a:rPr kumimoji="1" lang="ja-JP" altLang="en-US" sz="1600" dirty="0">
                <a:solidFill>
                  <a:srgbClr val="FF0000"/>
                </a:solidFill>
              </a:rPr>
              <a:t> </a:t>
            </a:r>
            <a:r>
              <a:rPr kumimoji="1" lang="en-US" altLang="ja-JP" sz="1600" dirty="0">
                <a:solidFill>
                  <a:srgbClr val="FF0000"/>
                </a:solidFill>
              </a:rPr>
              <a:t>Current</a:t>
            </a:r>
            <a:r>
              <a:rPr kumimoji="1" lang="ja-JP" altLang="en-US" sz="1600" dirty="0">
                <a:solidFill>
                  <a:srgbClr val="FF0000"/>
                </a:solidFill>
              </a:rPr>
              <a:t>？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BE50B26-031A-49AA-8D90-E6252CF9D29D}"/>
              </a:ext>
            </a:extLst>
          </p:cNvPr>
          <p:cNvSpPr txBox="1"/>
          <p:nvPr/>
        </p:nvSpPr>
        <p:spPr>
          <a:xfrm>
            <a:off x="6574042" y="2633629"/>
            <a:ext cx="848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err="1">
                <a:solidFill>
                  <a:srgbClr val="FF0000"/>
                </a:solidFill>
              </a:rPr>
              <a:t>Vout</a:t>
            </a:r>
            <a:endParaRPr kumimoji="1" lang="en-US" altLang="ja-JP" sz="1200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1200" b="1" dirty="0">
                <a:solidFill>
                  <a:srgbClr val="FF0000"/>
                </a:solidFill>
              </a:rPr>
              <a:t>(3.3V)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CDD1B053-61D8-4CCB-A420-DDAED79842F6}"/>
              </a:ext>
            </a:extLst>
          </p:cNvPr>
          <p:cNvCxnSpPr>
            <a:cxnSpLocks/>
          </p:cNvCxnSpPr>
          <p:nvPr/>
        </p:nvCxnSpPr>
        <p:spPr>
          <a:xfrm flipH="1">
            <a:off x="5782859" y="1893903"/>
            <a:ext cx="216403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9D487BAF-D41B-463D-A7E6-F7DF2287F713}"/>
              </a:ext>
            </a:extLst>
          </p:cNvPr>
          <p:cNvCxnSpPr>
            <a:cxnSpLocks/>
          </p:cNvCxnSpPr>
          <p:nvPr/>
        </p:nvCxnSpPr>
        <p:spPr>
          <a:xfrm flipV="1">
            <a:off x="5793538" y="2561335"/>
            <a:ext cx="0" cy="221843"/>
          </a:xfrm>
          <a:prstGeom prst="line">
            <a:avLst/>
          </a:prstGeom>
          <a:ln w="254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D58E70DB-2D23-4C53-8144-A60F466E5B32}"/>
              </a:ext>
            </a:extLst>
          </p:cNvPr>
          <p:cNvCxnSpPr/>
          <p:nvPr/>
        </p:nvCxnSpPr>
        <p:spPr>
          <a:xfrm flipV="1">
            <a:off x="5993647" y="1895860"/>
            <a:ext cx="0" cy="640131"/>
          </a:xfrm>
          <a:prstGeom prst="line">
            <a:avLst/>
          </a:prstGeom>
          <a:ln w="254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888D4B80-99CA-4112-B3FE-12636BFD9FDB}"/>
              </a:ext>
            </a:extLst>
          </p:cNvPr>
          <p:cNvCxnSpPr>
            <a:cxnSpLocks/>
          </p:cNvCxnSpPr>
          <p:nvPr/>
        </p:nvCxnSpPr>
        <p:spPr>
          <a:xfrm flipH="1">
            <a:off x="5793159" y="2543556"/>
            <a:ext cx="216403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A1F828B-F322-433C-BB4F-C4531D97B9DD}"/>
              </a:ext>
            </a:extLst>
          </p:cNvPr>
          <p:cNvSpPr txBox="1"/>
          <p:nvPr/>
        </p:nvSpPr>
        <p:spPr>
          <a:xfrm>
            <a:off x="467544" y="4708697"/>
            <a:ext cx="839140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(Question)</a:t>
            </a:r>
          </a:p>
          <a:p>
            <a:r>
              <a:rPr lang="ja-JP" altLang="en-US" sz="1400" dirty="0"/>
              <a:t>　・</a:t>
            </a:r>
            <a:r>
              <a:rPr lang="en-US" altLang="ja-JP" sz="1400" dirty="0"/>
              <a:t>Vin and EN are Low in TPS22965.</a:t>
            </a:r>
          </a:p>
          <a:p>
            <a:r>
              <a:rPr lang="en-US" altLang="ja-JP" sz="1400" dirty="0"/>
              <a:t>     When charge remains on the output side, does it have possible flowing through current from the output side?</a:t>
            </a:r>
          </a:p>
          <a:p>
            <a:endParaRPr kumimoji="1"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1628D18-D9CF-4214-803E-5F2D8142486A}"/>
              </a:ext>
            </a:extLst>
          </p:cNvPr>
          <p:cNvSpPr/>
          <p:nvPr/>
        </p:nvSpPr>
        <p:spPr>
          <a:xfrm>
            <a:off x="4182027" y="3205532"/>
            <a:ext cx="1979682" cy="521350"/>
          </a:xfrm>
          <a:prstGeom prst="ellipse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6BC0999-5350-4C16-B29B-B26582538A6B}"/>
              </a:ext>
            </a:extLst>
          </p:cNvPr>
          <p:cNvSpPr txBox="1"/>
          <p:nvPr/>
        </p:nvSpPr>
        <p:spPr>
          <a:xfrm>
            <a:off x="4840154" y="4087162"/>
            <a:ext cx="419634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B0F0"/>
                </a:solidFill>
              </a:rPr>
              <a:t>Customer uses type of without output discharge </a:t>
            </a:r>
            <a:r>
              <a:rPr lang="en-US" altLang="ja-JP" sz="1400" dirty="0">
                <a:solidFill>
                  <a:srgbClr val="00B0F0"/>
                </a:solidFill>
              </a:rPr>
              <a:t>c</a:t>
            </a:r>
            <a:r>
              <a:rPr kumimoji="1" lang="en-US" altLang="ja-JP" sz="1400" dirty="0">
                <a:solidFill>
                  <a:srgbClr val="00B0F0"/>
                </a:solidFill>
              </a:rPr>
              <a:t>ircuit</a:t>
            </a:r>
            <a:endParaRPr kumimoji="1" lang="ja-JP" altLang="en-US" sz="1400" dirty="0">
              <a:solidFill>
                <a:srgbClr val="00B0F0"/>
              </a:solidFill>
            </a:endParaRPr>
          </a:p>
        </p:txBody>
      </p: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4B87964F-52B9-48E7-9D12-440B8BD65197}"/>
              </a:ext>
            </a:extLst>
          </p:cNvPr>
          <p:cNvCxnSpPr>
            <a:cxnSpLocks/>
            <a:stCxn id="54" idx="0"/>
            <a:endCxn id="53" idx="5"/>
          </p:cNvCxnSpPr>
          <p:nvPr/>
        </p:nvCxnSpPr>
        <p:spPr>
          <a:xfrm flipH="1" flipV="1">
            <a:off x="5871791" y="3650532"/>
            <a:ext cx="1066534" cy="43663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19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29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JCM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荒川 雄一</dc:creator>
  <cp:lastModifiedBy>Manabu Ito</cp:lastModifiedBy>
  <cp:revision>10</cp:revision>
  <dcterms:created xsi:type="dcterms:W3CDTF">2018-01-10T09:33:19Z</dcterms:created>
  <dcterms:modified xsi:type="dcterms:W3CDTF">2018-02-23T01:54:56Z</dcterms:modified>
</cp:coreProperties>
</file>