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74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44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8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61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1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7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24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51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46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84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61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4C3DA-E61D-4673-937E-E9ECB153EA64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72B76-82AF-4956-B4C1-C1BD474C7E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05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399" y="1197300"/>
            <a:ext cx="6283201" cy="44634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637314" y="5935439"/>
            <a:ext cx="478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1"/>
                </a:solidFill>
              </a:rPr>
              <a:t>What the capacitance do you recommend ?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6" name="楕円 5"/>
          <p:cNvSpPr/>
          <p:nvPr/>
        </p:nvSpPr>
        <p:spPr>
          <a:xfrm>
            <a:off x="5061859" y="4310745"/>
            <a:ext cx="522514" cy="2367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5151664" y="4547509"/>
            <a:ext cx="65315" cy="148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4637314" y="4449537"/>
            <a:ext cx="424545" cy="1583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/>
          <p:cNvSpPr/>
          <p:nvPr/>
        </p:nvSpPr>
        <p:spPr>
          <a:xfrm>
            <a:off x="4180117" y="4310745"/>
            <a:ext cx="522514" cy="2367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15886" y="573906"/>
            <a:ext cx="3007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p.15 in REF30xx datasheet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208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dcterms:created xsi:type="dcterms:W3CDTF">2018-02-14T10:58:34Z</dcterms:created>
  <dcterms:modified xsi:type="dcterms:W3CDTF">2018-02-14T10:59:06Z</dcterms:modified>
</cp:coreProperties>
</file>