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31" r:id="rId4"/>
  </p:sldMasterIdLst>
  <p:notesMasterIdLst>
    <p:notesMasterId r:id="rId12"/>
  </p:notesMasterIdLst>
  <p:sldIdLst>
    <p:sldId id="271" r:id="rId5"/>
    <p:sldId id="285" r:id="rId6"/>
    <p:sldId id="283" r:id="rId7"/>
    <p:sldId id="286" r:id="rId8"/>
    <p:sldId id="287" r:id="rId9"/>
    <p:sldId id="288" r:id="rId10"/>
    <p:sldId id="256" r:id="rId11"/>
  </p:sldIdLst>
  <p:sldSz cx="12192000" cy="6858000"/>
  <p:notesSz cx="6858000" cy="9144000"/>
  <p:embeddedFontLst>
    <p:embeddedFont>
      <p:font typeface="仿宋" panose="020B0604020202020204" charset="-122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Exo" panose="020B0604020202020204" charset="0"/>
      <p:regular r:id="rId18"/>
      <p:bold r:id="rId19"/>
      <p:italic r:id="rId20"/>
      <p:boldItalic r:id="rId21"/>
    </p:embeddedFont>
    <p:embeddedFont>
      <p:font typeface="Exo Light" panose="020B0604020202020204" charset="0"/>
      <p:regular r:id="rId22"/>
      <p:italic r:id="rId23"/>
    </p:embeddedFont>
    <p:embeddedFont>
      <p:font typeface="Exo SemiBold" panose="020B060402020202020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3AA6"/>
    <a:srgbClr val="333F48"/>
    <a:srgbClr val="505050"/>
    <a:srgbClr val="3CDBC0"/>
    <a:srgbClr val="B11572"/>
    <a:srgbClr val="D3A1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customXml" Target="../customXml/item3.xml"/><Relationship Id="rId21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customXml" Target="../customXml/item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2.fntdata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8EEB20-5E45-FF4F-AE93-02AE076E8B98}" type="datetimeFigureOut">
              <a:t>6/19/2024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62AEB9-DBCE-5C46-BD54-3251A745B42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223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890662"/>
      </p:ext>
    </p:extLst>
  </p:cSld>
  <p:clrMapOvr>
    <a:masterClrMapping/>
  </p:clrMapOvr>
  <p:transition spd="med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2660" y="531330"/>
            <a:ext cx="5165157" cy="5563473"/>
          </a:xfrm>
        </p:spPr>
        <p:txBody>
          <a:bodyPr anchor="ctr">
            <a:norm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9BB605A-2084-F3DB-A7D7-03189891A62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17064" y="519113"/>
            <a:ext cx="4302125" cy="5564187"/>
          </a:xfrm>
          <a:pattFill prst="pct20">
            <a:fgClr>
              <a:schemeClr val="tx1"/>
            </a:fgClr>
            <a:bgClr>
              <a:schemeClr val="bg1"/>
            </a:bgClr>
          </a:patt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grab picture from your image gallery to autofit space.  Or use Crop tool to scale to size.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7730020"/>
      </p:ext>
    </p:extLst>
  </p:cSld>
  <p:clrMapOvr>
    <a:masterClrMapping/>
  </p:clrMapOvr>
  <p:transition spd="med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5C18B42-0A1A-A12F-0604-CFD8405666B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046538" y="2222500"/>
            <a:ext cx="6475412" cy="3529013"/>
          </a:xfr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84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en-US"/>
              <a:t>Click icon to grab picture from your image gallery to autofit space.  Or use Crop tool to scale to size.</a:t>
            </a:r>
            <a:endParaRPr lang="en-CA"/>
          </a:p>
          <a:p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6497" y="518400"/>
            <a:ext cx="7552461" cy="486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E33683-8B38-A024-47B6-7FCD65836E5A}"/>
              </a:ext>
            </a:extLst>
          </p:cNvPr>
          <p:cNvSpPr txBox="1"/>
          <p:nvPr userDrawn="1"/>
        </p:nvSpPr>
        <p:spPr>
          <a:xfrm>
            <a:off x="8452800" y="6264000"/>
            <a:ext cx="34056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AU" sz="800">
                <a:solidFill>
                  <a:srgbClr val="333F48"/>
                </a:solidFill>
                <a:effectLst/>
                <a:latin typeface="Exo" pitchFamily="2" charset="77"/>
              </a:rPr>
              <a:t>©2024 SEYOND™. All </a:t>
            </a:r>
            <a:r>
              <a:rPr lang="en-AU" sz="800">
                <a:solidFill>
                  <a:schemeClr val="tx1"/>
                </a:solidFill>
                <a:effectLst/>
                <a:latin typeface="Exo" pitchFamily="2" charset="77"/>
              </a:rPr>
              <a:t>rights</a:t>
            </a:r>
            <a:r>
              <a:rPr lang="en-AU" sz="800">
                <a:solidFill>
                  <a:srgbClr val="333F48"/>
                </a:solidFill>
                <a:effectLst/>
                <a:latin typeface="Exo" pitchFamily="2" charset="77"/>
              </a:rPr>
              <a:t> reserved. CONFIDENTIAL.</a:t>
            </a:r>
            <a:endParaRPr lang="en-US" sz="800">
              <a:solidFill>
                <a:srgbClr val="333F48"/>
              </a:solidFill>
              <a:latin typeface="Exo Light" pitchFamily="2" charset="77"/>
            </a:endParaRPr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E5CAD723-AEAE-BAFD-05C9-8E3BF63F37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308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595F6D7-D244-F680-66B1-746BB10B0DE9}"/>
              </a:ext>
            </a:extLst>
          </p:cNvPr>
          <p:cNvCxnSpPr>
            <a:cxnSpLocks/>
          </p:cNvCxnSpPr>
          <p:nvPr userDrawn="1"/>
        </p:nvCxnSpPr>
        <p:spPr>
          <a:xfrm flipH="1">
            <a:off x="4046497" y="1296326"/>
            <a:ext cx="638118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113140C-F5DC-F8A7-DFB5-D315B66BDE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46538" y="1441450"/>
            <a:ext cx="7551737" cy="485775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enter sub title</a:t>
            </a:r>
            <a:endParaRPr lang="en-CA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402A738-5511-E3FE-DF73-9BD4E088F551}"/>
              </a:ext>
            </a:extLst>
          </p:cNvPr>
          <p:cNvCxnSpPr>
            <a:cxnSpLocks/>
          </p:cNvCxnSpPr>
          <p:nvPr userDrawn="1"/>
        </p:nvCxnSpPr>
        <p:spPr>
          <a:xfrm>
            <a:off x="1273989" y="517764"/>
            <a:ext cx="0" cy="587217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689DB20-6435-92AB-A6C2-A6E9AD29E3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3785" y="531182"/>
            <a:ext cx="580722" cy="40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91462"/>
      </p:ext>
    </p:extLst>
  </p:cSld>
  <p:clrMapOvr>
    <a:masterClrMapping/>
  </p:clrMapOvr>
  <p:transition spd="med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, map, infographic ...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3B89424-8D6C-52E5-C66A-D29B23F921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908175" y="533115"/>
            <a:ext cx="9482138" cy="5545138"/>
          </a:xfr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 anchor="b"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endParaRPr lang="en-CA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D26D1710-747C-BD3A-C71E-F4DF707C3CC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308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5F04D0D-0E7E-FF5E-1A1F-59F052591262}"/>
              </a:ext>
            </a:extLst>
          </p:cNvPr>
          <p:cNvCxnSpPr>
            <a:cxnSpLocks/>
          </p:cNvCxnSpPr>
          <p:nvPr userDrawn="1"/>
        </p:nvCxnSpPr>
        <p:spPr>
          <a:xfrm>
            <a:off x="1273989" y="517764"/>
            <a:ext cx="0" cy="587217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6BEA5B2-2907-155D-CCF8-E8B583C2BA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3785" y="531182"/>
            <a:ext cx="580722" cy="40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829390"/>
      </p:ext>
    </p:extLst>
  </p:cSld>
  <p:clrMapOvr>
    <a:masterClrMapping/>
  </p:clrMapOvr>
  <p:transition spd="med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ro Message, Testimonial etc.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>
            <a:extLst>
              <a:ext uri="{FF2B5EF4-FFF2-40B4-BE49-F238E27FC236}">
                <a16:creationId xmlns:a16="http://schemas.microsoft.com/office/drawing/2014/main" id="{D26D1710-747C-BD3A-C71E-F4DF707C3CC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308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D83BE49-4940-7CC2-6001-4CDA001958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38738" y="365125"/>
            <a:ext cx="9515061" cy="1460500"/>
          </a:xfrm>
        </p:spPr>
        <p:txBody>
          <a:bodyPr anchor="b">
            <a:normAutofit/>
          </a:bodyPr>
          <a:lstStyle>
            <a:lvl1pPr algn="ctr">
              <a:defRPr sz="2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/>
              <a:t>Click to enter key note</a:t>
            </a:r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CB7A3DF3-7230-5B3C-770E-2097681770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38325" y="2265363"/>
            <a:ext cx="9515475" cy="36576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enter key message</a:t>
            </a:r>
            <a:endParaRPr lang="en-CA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D36F40-DF5A-5671-3CDA-5E0DA680A13E}"/>
              </a:ext>
            </a:extLst>
          </p:cNvPr>
          <p:cNvCxnSpPr>
            <a:cxnSpLocks/>
          </p:cNvCxnSpPr>
          <p:nvPr userDrawn="1"/>
        </p:nvCxnSpPr>
        <p:spPr>
          <a:xfrm>
            <a:off x="1273989" y="517764"/>
            <a:ext cx="0" cy="587217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BB02975-79D3-CF90-909F-80186CEFA3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3785" y="531182"/>
            <a:ext cx="580722" cy="40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723109"/>
      </p:ext>
    </p:extLst>
  </p:cSld>
  <p:clrMapOvr>
    <a:masterClrMapping/>
  </p:clrMapOvr>
  <p:transition spd="med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>
            <a:extLst>
              <a:ext uri="{FF2B5EF4-FFF2-40B4-BE49-F238E27FC236}">
                <a16:creationId xmlns:a16="http://schemas.microsoft.com/office/drawing/2014/main" id="{D26D1710-747C-BD3A-C71E-F4DF707C3CC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308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01DBF0B-A7E5-634A-6065-9A77E9DE4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46814" y="365124"/>
            <a:ext cx="7306985" cy="1622701"/>
          </a:xfrm>
        </p:spPr>
        <p:txBody>
          <a:bodyPr anchor="b">
            <a:normAutofit/>
          </a:bodyPr>
          <a:lstStyle>
            <a:lvl1pPr algn="l"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/>
              <a:t>Click to </a:t>
            </a:r>
            <a:r>
              <a:rPr lang="en-GB" err="1"/>
              <a:t>ie</a:t>
            </a:r>
            <a:r>
              <a:rPr lang="en-GB"/>
              <a:t> Chapter Title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EA8B492-30BC-1121-8425-F385354B82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46497" y="2604051"/>
            <a:ext cx="7307303" cy="3318911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enter </a:t>
            </a:r>
            <a:r>
              <a:rPr lang="en-US" err="1"/>
              <a:t>ie</a:t>
            </a:r>
            <a:r>
              <a:rPr lang="en-US"/>
              <a:t> Section Title</a:t>
            </a:r>
            <a:endParaRPr lang="en-CA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54A71B0-4C0C-FC2F-6864-6264000EA267}"/>
              </a:ext>
            </a:extLst>
          </p:cNvPr>
          <p:cNvCxnSpPr>
            <a:cxnSpLocks/>
          </p:cNvCxnSpPr>
          <p:nvPr userDrawn="1"/>
        </p:nvCxnSpPr>
        <p:spPr>
          <a:xfrm flipH="1">
            <a:off x="4046497" y="2146180"/>
            <a:ext cx="638118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92631AC-4A67-63EF-7B7F-C20717711A72}"/>
              </a:ext>
            </a:extLst>
          </p:cNvPr>
          <p:cNvCxnSpPr>
            <a:cxnSpLocks/>
          </p:cNvCxnSpPr>
          <p:nvPr userDrawn="1"/>
        </p:nvCxnSpPr>
        <p:spPr>
          <a:xfrm>
            <a:off x="1273989" y="517764"/>
            <a:ext cx="0" cy="587217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1B3020C-8208-CB6C-84BF-0AC258FC99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3785" y="531182"/>
            <a:ext cx="580722" cy="40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523724"/>
      </p:ext>
    </p:extLst>
  </p:cSld>
  <p:clrMapOvr>
    <a:masterClrMapping/>
  </p:clrMapOvr>
  <p:transition spd="med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29689" y="1122363"/>
            <a:ext cx="5938310" cy="1501567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/>
              <a:t>Click to enter presentation title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29689" y="2878570"/>
            <a:ext cx="5938310" cy="2379230"/>
          </a:xfrm>
        </p:spPr>
        <p:txBody>
          <a:bodyPr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  <a:latin typeface="Exo Light" panose="0000040000000000000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enter subheading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EF95C42-46B6-85DC-3039-EE7D25C104D0}"/>
              </a:ext>
            </a:extLst>
          </p:cNvPr>
          <p:cNvCxnSpPr>
            <a:cxnSpLocks/>
          </p:cNvCxnSpPr>
          <p:nvPr userDrawn="1"/>
        </p:nvCxnSpPr>
        <p:spPr>
          <a:xfrm>
            <a:off x="3230609" y="534954"/>
            <a:ext cx="0" cy="587217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19DC428-CAB8-9252-C052-D94B78B7FDB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729688" y="5645425"/>
            <a:ext cx="6624111" cy="531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2000">
                <a:solidFill>
                  <a:schemeClr val="accent1"/>
                </a:solidFill>
                <a:latin typeface="Exo Light" panose="00000400000000000000" charset="0"/>
              </a:defRPr>
            </a:lvl1pPr>
            <a:lvl2pPr marL="457200" indent="0">
              <a:buFontTx/>
              <a:buNone/>
              <a:defRPr>
                <a:latin typeface="Exo Light" panose="00000400000000000000" charset="0"/>
              </a:defRPr>
            </a:lvl2pPr>
            <a:lvl3pPr marL="914400" indent="0">
              <a:buFontTx/>
              <a:buNone/>
              <a:defRPr>
                <a:latin typeface="Exo Light" panose="00000400000000000000" charset="0"/>
              </a:defRPr>
            </a:lvl3pPr>
            <a:lvl4pPr marL="1371600" indent="0">
              <a:buFontTx/>
              <a:buNone/>
              <a:defRPr>
                <a:latin typeface="Exo Light" panose="00000400000000000000" charset="0"/>
              </a:defRPr>
            </a:lvl4pPr>
            <a:lvl5pPr marL="1828800" indent="0">
              <a:buFontTx/>
              <a:buNone/>
              <a:defRPr>
                <a:latin typeface="Exo Light" panose="00000400000000000000" charset="0"/>
              </a:defRPr>
            </a:lvl5pPr>
          </a:lstStyle>
          <a:p>
            <a:pPr lvl="0"/>
            <a:r>
              <a:rPr lang="en-GB"/>
              <a:t>Click to enter presenter name, and date</a:t>
            </a:r>
            <a:endParaRPr lang="en-US"/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7E5F8E3A-F1B2-A225-BCEE-5A5B8F4D6CA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308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8C380A-B10D-7335-2000-E1E133C6C5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18400" y="507600"/>
            <a:ext cx="2335096" cy="1620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AF4D312-9CFA-2CC1-C97D-BCFDF40AFAF0}"/>
              </a:ext>
            </a:extLst>
          </p:cNvPr>
          <p:cNvCxnSpPr>
            <a:cxnSpLocks/>
          </p:cNvCxnSpPr>
          <p:nvPr userDrawn="1"/>
        </p:nvCxnSpPr>
        <p:spPr>
          <a:xfrm>
            <a:off x="3023275" y="517764"/>
            <a:ext cx="0" cy="587217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369483"/>
      </p:ext>
    </p:extLst>
  </p:cSld>
  <p:clrMapOvr>
    <a:masterClrMapping/>
  </p:clrMapOvr>
  <p:transition spd="med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First or Last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>
            <a:extLst>
              <a:ext uri="{FF2B5EF4-FFF2-40B4-BE49-F238E27FC236}">
                <a16:creationId xmlns:a16="http://schemas.microsoft.com/office/drawing/2014/main" id="{D26D1710-747C-BD3A-C71E-F4DF707C3CC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308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D4063C-EFB6-CA6C-B19D-DB4D5F2C1043}"/>
              </a:ext>
            </a:extLst>
          </p:cNvPr>
          <p:cNvSpPr txBox="1"/>
          <p:nvPr userDrawn="1"/>
        </p:nvSpPr>
        <p:spPr>
          <a:xfrm>
            <a:off x="8454293" y="6263490"/>
            <a:ext cx="3405875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AU" sz="800">
                <a:solidFill>
                  <a:srgbClr val="333F48"/>
                </a:solidFill>
                <a:effectLst/>
                <a:latin typeface="Exo" pitchFamily="2" charset="77"/>
              </a:rPr>
              <a:t>©2024 SEYOND™. All rights reserved. CONFIDENTIAL.</a:t>
            </a:r>
            <a:endParaRPr lang="en-US" sz="800">
              <a:solidFill>
                <a:srgbClr val="333F48"/>
              </a:solidFill>
              <a:latin typeface="Exo Light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BABB70-4D0C-D7BB-9F30-36B3EAE358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08800" y="1756800"/>
            <a:ext cx="4576789" cy="31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815926"/>
      </p:ext>
    </p:extLst>
  </p:cSld>
  <p:clrMapOvr>
    <a:masterClrMapping/>
  </p:clrMapOvr>
  <p:transition spd="med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and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14512"/>
      </p:ext>
    </p:extLst>
  </p:cSld>
  <p:clrMapOvr>
    <a:masterClrMapping/>
  </p:clrMapOvr>
  <p:transition spd="med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ackground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1719408"/>
      </p:ext>
    </p:extLst>
  </p:cSld>
  <p:clrMapOvr>
    <a:masterClrMapping/>
  </p:clrMapOvr>
  <p:transition spd="med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00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>
            <a:extLst>
              <a:ext uri="{FF2B5EF4-FFF2-40B4-BE49-F238E27FC236}">
                <a16:creationId xmlns:a16="http://schemas.microsoft.com/office/drawing/2014/main" id="{7486BEBF-F65C-124E-6C98-B8E0F276323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308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563478"/>
      </p:ext>
    </p:extLst>
  </p:cSld>
  <p:clrMapOvr>
    <a:masterClrMapping/>
  </p:clrMapOvr>
  <p:transition spd="med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y Side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3578" y="1292090"/>
            <a:ext cx="4372421" cy="468132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2322DDF-FDF5-89D0-48A5-187E697C41A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173536" y="1292090"/>
            <a:ext cx="4372421" cy="468132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64705"/>
      </p:ext>
    </p:extLst>
  </p:cSld>
  <p:clrMapOvr>
    <a:masterClrMapping/>
  </p:clrMapOvr>
  <p:transition spd="med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y Side with Cap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3578" y="2057400"/>
            <a:ext cx="4372421" cy="391601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2322DDF-FDF5-89D0-48A5-187E697C41A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173536" y="2057400"/>
            <a:ext cx="4372421" cy="391601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94B54E-1827-E917-815B-91AFD6BB5C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24399" y="1316205"/>
            <a:ext cx="4371601" cy="48577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  <a:endParaRPr lang="en-CA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76F9101-9ACF-DDEC-2BF4-6C6A70D533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73536" y="1316205"/>
            <a:ext cx="4371601" cy="48577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1494727"/>
      </p:ext>
    </p:extLst>
  </p:cSld>
  <p:clrMapOvr>
    <a:masterClrMapping/>
  </p:clrMapOvr>
  <p:transition spd="med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3579" y="1292090"/>
            <a:ext cx="3077022" cy="468132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766241F-4185-D7CB-DDC2-7E40A673E11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111163" y="1292090"/>
            <a:ext cx="3077022" cy="468132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76E26FE-5817-6E22-77D8-67906830D7C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498746" y="1292090"/>
            <a:ext cx="3077022" cy="468132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151118"/>
      </p:ext>
    </p:extLst>
  </p:cSld>
  <p:clrMapOvr>
    <a:masterClrMapping/>
  </p:clrMapOvr>
  <p:transition spd="med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with Cap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3579" y="2087216"/>
            <a:ext cx="3077022" cy="388620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766241F-4185-D7CB-DDC2-7E40A673E11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111163" y="2087216"/>
            <a:ext cx="3077022" cy="388620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76E26FE-5817-6E22-77D8-67906830D7C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498746" y="2087216"/>
            <a:ext cx="3077022" cy="388620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CD3219CB-1FA7-3103-2E55-9B6731D1A9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24400" y="1316205"/>
            <a:ext cx="3076202" cy="48577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  <a:endParaRPr lang="en-CA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759A871-9508-2A61-39DF-3B8193A54F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97926" y="1335452"/>
            <a:ext cx="3076202" cy="48577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  <a:endParaRPr lang="en-CA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11A8407-047E-C859-6F70-9838E90DD9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11163" y="1332455"/>
            <a:ext cx="3076202" cy="48577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25887155"/>
      </p:ext>
    </p:extLst>
  </p:cSld>
  <p:clrMapOvr>
    <a:masterClrMapping/>
  </p:clrMapOvr>
  <p:transition spd="med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over tw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3578" y="1292090"/>
            <a:ext cx="4372421" cy="213691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2322DDF-FDF5-89D0-48A5-187E697C41A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173536" y="1292090"/>
            <a:ext cx="4372421" cy="213691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295A2A5-46C0-2308-5CBD-08FDA4E4A693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723578" y="3749820"/>
            <a:ext cx="4372421" cy="213691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6B4F19B-82F8-76A8-58FB-382B496F9E38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173536" y="3749820"/>
            <a:ext cx="4372421" cy="213691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992287"/>
      </p:ext>
    </p:extLst>
  </p:cSld>
  <p:clrMapOvr>
    <a:masterClrMapping/>
  </p:clrMapOvr>
  <p:transition spd="med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87817" y="518400"/>
            <a:ext cx="4711142" cy="545501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D3F29BF-3865-8B72-B067-36C49B41899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724025" y="2733675"/>
            <a:ext cx="3833813" cy="3240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icon to enter asset of your choice, graph, table </a:t>
            </a:r>
            <a:r>
              <a:rPr lang="en-US" err="1"/>
              <a:t>etc</a:t>
            </a:r>
            <a:r>
              <a:rPr lang="en-US"/>
              <a:t> …  Or text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CFDA6C2-D626-551B-9BE1-B127FC9EB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4399" y="518400"/>
            <a:ext cx="3833439" cy="1857052"/>
          </a:xfrm>
        </p:spPr>
        <p:txBody>
          <a:bodyPr anchor="b"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965472"/>
      </p:ext>
    </p:extLst>
  </p:cSld>
  <p:clrMapOvr>
    <a:masterClrMapping/>
  </p:clrMapOvr>
  <p:transition spd="med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and Caption/Keyn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4400" y="518400"/>
            <a:ext cx="9874800" cy="486000"/>
          </a:xfrm>
          <a:noFill/>
        </p:spPr>
        <p:txBody>
          <a:bodyPr anchor="b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CC6EFF8-E248-7BC2-4338-22A70CBF23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782225" y="1262063"/>
            <a:ext cx="3896871" cy="601662"/>
          </a:xfrm>
        </p:spPr>
        <p:txBody>
          <a:bodyPr anchor="ctr"/>
          <a:lstStyle>
            <a:lvl1pPr marL="0" indent="0">
              <a:buFontTx/>
              <a:buNone/>
              <a:defRPr sz="1400"/>
            </a:lvl1pPr>
            <a:lvl2pPr marL="180000" indent="0">
              <a:buFontTx/>
              <a:buNone/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CA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F9C86393-8BCC-E93D-0622-9CA1259DFA8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82225" y="2122000"/>
            <a:ext cx="3896871" cy="601662"/>
          </a:xfrm>
        </p:spPr>
        <p:txBody>
          <a:bodyPr anchor="ctr"/>
          <a:lstStyle>
            <a:lvl1pPr marL="0" indent="0">
              <a:buFontTx/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107E23EF-0ADF-124B-6901-C3C6758456C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782225" y="2981937"/>
            <a:ext cx="3896871" cy="601662"/>
          </a:xfrm>
        </p:spPr>
        <p:txBody>
          <a:bodyPr anchor="ctr"/>
          <a:lstStyle>
            <a:lvl1pPr marL="0" indent="0">
              <a:buFontTx/>
              <a:buNone/>
              <a:defRPr sz="1400"/>
            </a:lvl1pPr>
            <a:lvl2pPr marL="180000" indent="0">
              <a:buFontTx/>
              <a:buNone/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CA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13613437-B642-F4FF-EE90-42E18E88DD4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782225" y="3841874"/>
            <a:ext cx="3896871" cy="601662"/>
          </a:xfrm>
        </p:spPr>
        <p:txBody>
          <a:bodyPr anchor="ctr"/>
          <a:lstStyle>
            <a:lvl1pPr marL="0" indent="0">
              <a:buFontTx/>
              <a:buNone/>
              <a:defRPr sz="1400"/>
            </a:lvl1pPr>
            <a:lvl2pPr marL="180000" indent="0">
              <a:buFontTx/>
              <a:buNone/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CA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0E5A7A16-00C1-7D1D-D964-3C1E8C85B13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782225" y="4701811"/>
            <a:ext cx="3896871" cy="601662"/>
          </a:xfrm>
        </p:spPr>
        <p:txBody>
          <a:bodyPr anchor="ctr"/>
          <a:lstStyle>
            <a:lvl1pPr marL="0" indent="0">
              <a:buFontTx/>
              <a:buNone/>
              <a:defRPr sz="1400"/>
            </a:lvl1pPr>
            <a:lvl2pPr marL="180000" indent="0">
              <a:buFontTx/>
              <a:buNone/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CA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273F6495-2BB8-02FE-B266-16661607E0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782225" y="5561749"/>
            <a:ext cx="3896871" cy="601662"/>
          </a:xfrm>
        </p:spPr>
        <p:txBody>
          <a:bodyPr/>
          <a:lstStyle>
            <a:lvl1pPr marL="0" indent="0">
              <a:buFontTx/>
              <a:buNone/>
              <a:defRPr sz="1400"/>
            </a:lvl1pPr>
            <a:lvl2pPr marL="180000" indent="0">
              <a:buFontTx/>
              <a:buNone/>
              <a:defRPr/>
            </a:lvl2pPr>
          </a:lstStyle>
          <a:p>
            <a:pPr lvl="0"/>
            <a:r>
              <a:rPr lang="en-US"/>
              <a:t>Copy and paste backless icon on colored block to the Left.  Or use Number or Letter. If X shows through the icon just change the font color to the same color as the block.</a:t>
            </a:r>
            <a:endParaRPr lang="en-CA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C7E116F6-A81C-883A-1183-391D9E93242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8079" y="1262063"/>
            <a:ext cx="601662" cy="601662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CA"/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049ECB2E-DF78-8C75-41FC-520F18ADDD5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18079" y="4701811"/>
            <a:ext cx="601662" cy="601662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CA"/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BFC6D9F7-2B39-68A8-3157-A4A5FFA61FF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718079" y="2122000"/>
            <a:ext cx="601662" cy="601662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CA"/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B526F8BD-7138-A2DF-6C37-7691CA40F38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18079" y="2981937"/>
            <a:ext cx="601662" cy="601662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CA"/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B8944361-EDCF-FE6D-2D33-D9FB9B1B88C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718079" y="3841874"/>
            <a:ext cx="601662" cy="601662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CA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D0E3F78F-D55F-E607-858F-3E7C4CEED74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18079" y="5561749"/>
            <a:ext cx="601662" cy="601662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CA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6C5EFBD9-0D82-1DE9-FF6F-39E0ED5DC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7087" y="1262063"/>
            <a:ext cx="4592113" cy="490134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58402"/>
      </p:ext>
    </p:extLst>
  </p:cSld>
  <p:clrMapOvr>
    <a:masterClrMapping/>
  </p:clrMapOvr>
  <p:transition spd="med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3A9A64-1A31-E888-93BC-D739E1CDC5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64296" y="1351756"/>
            <a:ext cx="6182139" cy="299813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en-US"/>
              <a:t>Click to enter topic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F3A3B4B-19FC-5CDD-A74E-3D31DA1FAF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38693" y="1356742"/>
            <a:ext cx="444154" cy="294827"/>
          </a:xfrm>
        </p:spPr>
        <p:txBody>
          <a:bodyPr/>
          <a:lstStyle>
            <a:lvl1pPr marL="0" indent="0" algn="r">
              <a:buFontTx/>
              <a:buNone/>
              <a:defRPr/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1F0F0A3-DFCA-CAAA-54E7-BE8AC2513C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64296" y="1766710"/>
            <a:ext cx="6182139" cy="299813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F739B4D-E61B-FE92-BDEF-8C7EFED7CD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38693" y="1771696"/>
            <a:ext cx="444154" cy="294827"/>
          </a:xfrm>
        </p:spPr>
        <p:txBody>
          <a:bodyPr/>
          <a:lstStyle>
            <a:lvl1pPr marL="0" indent="0" algn="r">
              <a:buFontTx/>
              <a:buNone/>
              <a:defRPr/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861B0A6-8265-1647-28F1-9586E68559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64296" y="2181664"/>
            <a:ext cx="6182139" cy="299813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133A3B0F-515C-B340-47F5-A43989E329E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38693" y="2186650"/>
            <a:ext cx="444154" cy="294827"/>
          </a:xfrm>
        </p:spPr>
        <p:txBody>
          <a:bodyPr/>
          <a:lstStyle>
            <a:lvl1pPr marL="0" indent="0" algn="r">
              <a:buFontTx/>
              <a:buNone/>
              <a:defRPr/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BF3091C-F4FC-86A8-6AF4-45F88397294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564296" y="2596618"/>
            <a:ext cx="6182139" cy="299813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902E39C-145D-75CD-3AC6-CC4EC97E9B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38693" y="3016558"/>
            <a:ext cx="444154" cy="294827"/>
          </a:xfrm>
        </p:spPr>
        <p:txBody>
          <a:bodyPr/>
          <a:lstStyle>
            <a:lvl1pPr marL="0" indent="0" algn="r">
              <a:buFontTx/>
              <a:buNone/>
              <a:defRPr/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32EA974-4FDA-73D8-4DF2-64316B91066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564296" y="3011572"/>
            <a:ext cx="6182139" cy="299813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03FBE96-F29F-7F04-660A-F1825CAFFA1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38693" y="3431512"/>
            <a:ext cx="444154" cy="294827"/>
          </a:xfrm>
        </p:spPr>
        <p:txBody>
          <a:bodyPr/>
          <a:lstStyle>
            <a:lvl1pPr marL="0" indent="0" algn="r">
              <a:buFontTx/>
              <a:buNone/>
              <a:defRPr/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AC85C399-88CC-D83B-2AF9-33160FBF7AB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64296" y="3426526"/>
            <a:ext cx="6182139" cy="299813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4586F37-45DF-4E2A-76C8-46CB0146F9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38693" y="3846466"/>
            <a:ext cx="444154" cy="294827"/>
          </a:xfrm>
        </p:spPr>
        <p:txBody>
          <a:bodyPr/>
          <a:lstStyle>
            <a:lvl1pPr marL="0" indent="0" algn="r">
              <a:buFontTx/>
              <a:buNone/>
              <a:defRPr/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4B46E35B-7D33-E483-42B4-56E1E02D3F2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564296" y="3841480"/>
            <a:ext cx="6182139" cy="299813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987A2667-0467-7222-5C7C-B9AB253B2B2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38693" y="4261420"/>
            <a:ext cx="444154" cy="294827"/>
          </a:xfrm>
        </p:spPr>
        <p:txBody>
          <a:bodyPr/>
          <a:lstStyle>
            <a:lvl1pPr marL="0" indent="0" algn="r">
              <a:buFontTx/>
              <a:buNone/>
              <a:defRPr/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147F4DD7-81A4-589B-6FED-39A94E6A802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564296" y="4256434"/>
            <a:ext cx="6182139" cy="299813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31CA64E-5340-E0A0-779C-CE4207EA10B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38693" y="4676374"/>
            <a:ext cx="444154" cy="294827"/>
          </a:xfrm>
        </p:spPr>
        <p:txBody>
          <a:bodyPr/>
          <a:lstStyle>
            <a:lvl1pPr marL="0" indent="0" algn="r">
              <a:buFontTx/>
              <a:buNone/>
              <a:defRPr/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80D52889-B013-799E-8193-7ED0C220DAD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564296" y="4671388"/>
            <a:ext cx="6182139" cy="299813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62B44CEA-8E45-3F5B-31C5-DA501AABAB5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938693" y="5091328"/>
            <a:ext cx="444154" cy="294827"/>
          </a:xfrm>
        </p:spPr>
        <p:txBody>
          <a:bodyPr/>
          <a:lstStyle>
            <a:lvl1pPr marL="0" indent="0" algn="r">
              <a:buFontTx/>
              <a:buNone/>
              <a:defRPr/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A4DB4932-4040-0D47-DB50-ED982C91514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564296" y="5086342"/>
            <a:ext cx="6182139" cy="299813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54AD1500-4E01-0062-67F5-0155FAABAEB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938693" y="5506278"/>
            <a:ext cx="444154" cy="294827"/>
          </a:xfrm>
        </p:spPr>
        <p:txBody>
          <a:bodyPr/>
          <a:lstStyle>
            <a:lvl1pPr marL="0" indent="0" algn="r">
              <a:buFontTx/>
              <a:buNone/>
              <a:defRPr/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6390CAC8-0C11-43FF-B6D7-A7069FA58C9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64296" y="5501292"/>
            <a:ext cx="6182139" cy="299813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3F470352-642F-743E-3AA2-CB216FD026A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938693" y="2601604"/>
            <a:ext cx="444154" cy="294827"/>
          </a:xfrm>
        </p:spPr>
        <p:txBody>
          <a:bodyPr/>
          <a:lstStyle>
            <a:lvl1pPr marL="0" indent="0" algn="r">
              <a:buFontTx/>
              <a:buNone/>
              <a:defRPr/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en-US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2424850074"/>
      </p:ext>
    </p:extLst>
  </p:cSld>
  <p:clrMapOvr>
    <a:masterClrMapping/>
  </p:clrMapOvr>
  <p:transition spd="med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6A92E6-11AD-A71C-9585-EB4B103CBA81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508981" y="517764"/>
            <a:ext cx="600063" cy="41630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24399" y="518400"/>
            <a:ext cx="9874559" cy="486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4399" y="1292090"/>
            <a:ext cx="9875381" cy="46813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E0925F-B9C2-ADBB-D21D-2E67559D56F7}"/>
              </a:ext>
            </a:extLst>
          </p:cNvPr>
          <p:cNvSpPr txBox="1"/>
          <p:nvPr userDrawn="1"/>
        </p:nvSpPr>
        <p:spPr>
          <a:xfrm>
            <a:off x="8452800" y="6264000"/>
            <a:ext cx="34056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AU" sz="800">
                <a:solidFill>
                  <a:schemeClr val="tx1"/>
                </a:solidFill>
                <a:effectLst/>
                <a:latin typeface="Exo" pitchFamily="2" charset="77"/>
              </a:rPr>
              <a:t>©2024 SEYOND™. All rights reserved. CONFIDENTIAL.</a:t>
            </a:r>
            <a:endParaRPr lang="en-US" sz="800">
              <a:solidFill>
                <a:schemeClr val="tx1"/>
              </a:solidFill>
              <a:latin typeface="Exo Light" pitchFamily="2" charset="77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2486416-0C8C-4CF1-8AB2-BEEA1CD0F3B7}"/>
              </a:ext>
            </a:extLst>
          </p:cNvPr>
          <p:cNvCxnSpPr>
            <a:cxnSpLocks/>
          </p:cNvCxnSpPr>
          <p:nvPr userDrawn="1"/>
        </p:nvCxnSpPr>
        <p:spPr>
          <a:xfrm>
            <a:off x="1273989" y="517764"/>
            <a:ext cx="0" cy="587217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333BB02-8CCB-6636-4F58-9E724A5F94D6}"/>
              </a:ext>
            </a:extLst>
          </p:cNvPr>
          <p:cNvSpPr txBox="1">
            <a:spLocks noGrp="1"/>
          </p:cNvSpPr>
          <p:nvPr userDrawn="1"/>
        </p:nvSpPr>
        <p:spPr>
          <a:xfrm>
            <a:off x="486978" y="6241941"/>
            <a:ext cx="271643" cy="180049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CA8EC3-AABF-4FBA-926F-17F994A56B33}" type="slidenum">
              <a:rPr lang="en-US" sz="12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1" b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529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40" r:id="rId8"/>
    <p:sldLayoutId id="2147483739" r:id="rId9"/>
    <p:sldLayoutId id="2147483723" r:id="rId10"/>
    <p:sldLayoutId id="2147483743" r:id="rId11"/>
    <p:sldLayoutId id="2147483744" r:id="rId12"/>
    <p:sldLayoutId id="2147483745" r:id="rId13"/>
    <p:sldLayoutId id="2147483749" r:id="rId14"/>
    <p:sldLayoutId id="2147483697" r:id="rId15"/>
    <p:sldLayoutId id="2147483751" r:id="rId16"/>
    <p:sldLayoutId id="2147483746" r:id="rId17"/>
    <p:sldLayoutId id="2147483747" r:id="rId18"/>
    <p:sldLayoutId id="2147483748" r:id="rId19"/>
  </p:sldLayoutIdLst>
  <p:transition spd="med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kern="1200">
          <a:solidFill>
            <a:schemeClr val="tx1"/>
          </a:solidFill>
          <a:latin typeface="Exo SemiBold" panose="00000700000000000000" charset="0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ts val="1840"/>
        </a:lnSpc>
        <a:spcBef>
          <a:spcPts val="1000"/>
        </a:spcBef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Exo Light" panose="00000400000000000000" charset="0"/>
          <a:ea typeface="+mn-ea"/>
          <a:cs typeface="+mn-cs"/>
        </a:defRPr>
      </a:lvl1pPr>
      <a:lvl2pPr marL="360000" indent="-180000" algn="l" defTabSz="914400" rtl="0" eaLnBrk="1" latinLnBrk="0" hangingPunct="1">
        <a:lnSpc>
          <a:spcPts val="1840"/>
        </a:lnSpc>
        <a:spcBef>
          <a:spcPts val="1000"/>
        </a:spcBef>
        <a:buFont typeface="Courier New" panose="02070309020205020404" pitchFamily="49" charset="0"/>
        <a:buChar char="o"/>
        <a:defRPr sz="1400" kern="1200">
          <a:solidFill>
            <a:schemeClr val="tx1"/>
          </a:solidFill>
          <a:latin typeface="Exo Light" panose="00000400000000000000" charset="0"/>
          <a:ea typeface="+mn-ea"/>
          <a:cs typeface="+mn-cs"/>
        </a:defRPr>
      </a:lvl2pPr>
      <a:lvl3pPr marL="540000" indent="-180000" algn="l" defTabSz="914400" rtl="0" eaLnBrk="1" latinLnBrk="0" hangingPunct="1">
        <a:lnSpc>
          <a:spcPts val="1840"/>
        </a:lnSpc>
        <a:spcBef>
          <a:spcPts val="1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Exo Light" panose="00000400000000000000" charset="0"/>
          <a:ea typeface="+mn-ea"/>
          <a:cs typeface="+mn-cs"/>
        </a:defRPr>
      </a:lvl3pPr>
      <a:lvl4pPr marL="720000" indent="-180000" algn="l" defTabSz="914400" rtl="0" eaLnBrk="1" latinLnBrk="0" hangingPunct="1">
        <a:lnSpc>
          <a:spcPts val="1840"/>
        </a:lnSpc>
        <a:spcBef>
          <a:spcPts val="1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Exo Light" panose="00000400000000000000" charset="0"/>
          <a:ea typeface="+mn-ea"/>
          <a:cs typeface="+mn-cs"/>
        </a:defRPr>
      </a:lvl4pPr>
      <a:lvl5pPr marL="900000" indent="-180000" algn="l" defTabSz="914400" rtl="0" eaLnBrk="1" latinLnBrk="0" hangingPunct="1">
        <a:lnSpc>
          <a:spcPts val="1840"/>
        </a:lnSpc>
        <a:spcBef>
          <a:spcPts val="1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Exo Light" panose="0000040000000000000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CE713-33F9-487F-1DEA-37C5450B9E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robinW</a:t>
            </a:r>
            <a:r>
              <a:rPr lang="en-US" dirty="0"/>
              <a:t> REF3112</a:t>
            </a:r>
            <a:r>
              <a:rPr lang="zh-CN" altLang="en-US" dirty="0"/>
              <a:t> </a:t>
            </a:r>
            <a:r>
              <a:rPr lang="en-US" altLang="zh-CN" dirty="0"/>
              <a:t>issue</a:t>
            </a:r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BC54DF-C861-4965-1F77-458CC775FA2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711380" y="4465141"/>
            <a:ext cx="1433052" cy="1270496"/>
          </a:xfrm>
        </p:spPr>
        <p:txBody>
          <a:bodyPr>
            <a:normAutofit/>
          </a:bodyPr>
          <a:lstStyle/>
          <a:p>
            <a:pPr algn="r"/>
            <a:r>
              <a:rPr lang="en-CA" dirty="0"/>
              <a:t>EE  </a:t>
            </a:r>
          </a:p>
        </p:txBody>
      </p:sp>
    </p:spTree>
    <p:extLst>
      <p:ext uri="{BB962C8B-B14F-4D97-AF65-F5344CB8AC3E}">
        <p14:creationId xmlns:p14="http://schemas.microsoft.com/office/powerpoint/2010/main" val="2396033604"/>
      </p:ext>
    </p:extLst>
  </p:cSld>
  <p:clrMapOvr>
    <a:masterClrMapping/>
  </p:clrMapOvr>
  <p:transition spd="med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>
            <a:extLst>
              <a:ext uri="{FF2B5EF4-FFF2-40B4-BE49-F238E27FC236}">
                <a16:creationId xmlns:a16="http://schemas.microsoft.com/office/drawing/2014/main" id="{8FF5105E-FCA4-722D-B7BE-4F8B49F37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4542" y="553369"/>
            <a:ext cx="9875381" cy="5751261"/>
          </a:xfrm>
        </p:spPr>
        <p:txBody>
          <a:bodyPr/>
          <a:lstStyle/>
          <a:p>
            <a:pPr marL="180000" lvl="1" indent="0">
              <a:lnSpc>
                <a:spcPct val="10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Conclusion:</a:t>
            </a:r>
          </a:p>
          <a:p>
            <a:pPr marL="180000" lvl="1" indent="0">
              <a:lnSpc>
                <a:spcPct val="10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The failed chip (NG) has insufficient load capacitance to drive 10uf capacitance and the output is oscillating, which is not as described in the data sheet.</a:t>
            </a:r>
            <a:endParaRPr lang="en-US" altLang="zh-CN" sz="1600" dirty="0">
              <a:latin typeface="Arial" panose="020B0604020202020204" pitchFamily="34" charset="0"/>
              <a:ea typeface="仿宋" panose="02010609060101010101" pitchFamily="49" charset="-122"/>
              <a:cs typeface="Arial" panose="020B0604020202020204" pitchFamily="34" charset="0"/>
            </a:endParaRPr>
          </a:p>
          <a:p>
            <a:pPr marL="180000" lvl="1" indent="0">
              <a:lnSpc>
                <a:spcPct val="100000"/>
              </a:lnSpc>
              <a:buNone/>
            </a:pPr>
            <a:endParaRPr lang="zh-CN" altLang="en-US" sz="16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7767E59-F6DD-B51E-CB53-3F4833083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526" y="2300317"/>
            <a:ext cx="5505526" cy="392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09946"/>
      </p:ext>
    </p:extLst>
  </p:cSld>
  <p:clrMapOvr>
    <a:masterClrMapping/>
  </p:clrMapOvr>
  <p:transition spd="med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>
            <a:extLst>
              <a:ext uri="{FF2B5EF4-FFF2-40B4-BE49-F238E27FC236}">
                <a16:creationId xmlns:a16="http://schemas.microsoft.com/office/drawing/2014/main" id="{8FF5105E-FCA4-722D-B7BE-4F8B49F37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4542" y="553369"/>
            <a:ext cx="9875381" cy="5751261"/>
          </a:xfrm>
        </p:spPr>
        <p:txBody>
          <a:bodyPr/>
          <a:lstStyle/>
          <a:p>
            <a:pPr marL="180000" lvl="1" indent="0">
              <a:lnSpc>
                <a:spcPct val="10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1. The failed chip (NG) is soldered to the breadboard and is wired to the motherboard (REF3112 is not present on the motherboard) -- the waveform is normal</a:t>
            </a:r>
            <a:endParaRPr lang="en-US" altLang="zh-CN" sz="1600" dirty="0">
              <a:latin typeface="Arial" panose="020B0604020202020204" pitchFamily="34" charset="0"/>
              <a:ea typeface="仿宋" panose="02010609060101010101" pitchFamily="49" charset="-122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endParaRPr lang="en-US" altLang="zh-CN" sz="16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180000" lvl="1" indent="0">
              <a:lnSpc>
                <a:spcPct val="100000"/>
              </a:lnSpc>
              <a:buNone/>
            </a:pPr>
            <a:endParaRPr lang="zh-CN" altLang="en-US" sz="16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1BB336A-37BF-13A6-014E-0B19617E8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542" y="1903271"/>
            <a:ext cx="3378426" cy="217711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288889D-55E9-86A9-FB2E-D380A964F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14780"/>
            <a:ext cx="3537898" cy="226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309568"/>
      </p:ext>
    </p:extLst>
  </p:cSld>
  <p:clrMapOvr>
    <a:masterClrMapping/>
  </p:clrMapOvr>
  <p:transition spd="med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>
            <a:extLst>
              <a:ext uri="{FF2B5EF4-FFF2-40B4-BE49-F238E27FC236}">
                <a16:creationId xmlns:a16="http://schemas.microsoft.com/office/drawing/2014/main" id="{8FF5105E-FCA4-722D-B7BE-4F8B49F37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4542" y="553369"/>
            <a:ext cx="9875381" cy="5751261"/>
          </a:xfrm>
        </p:spPr>
        <p:txBody>
          <a:bodyPr/>
          <a:lstStyle/>
          <a:p>
            <a:pPr marL="180000" lvl="1" indent="0">
              <a:lnSpc>
                <a:spcPct val="10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2.</a:t>
            </a:r>
            <a:r>
              <a:rPr lang="en-US" altLang="zh-CN" sz="1800" dirty="0">
                <a:solidFill>
                  <a:srgbClr val="333F48"/>
                </a:solidFill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Failed die (NG) Solder Board -- abnormal waveform, output ripple</a:t>
            </a:r>
            <a:endParaRPr lang="en-US" altLang="zh-CN" sz="16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lvl="1">
              <a:lnSpc>
                <a:spcPct val="100000"/>
              </a:lnSpc>
            </a:pPr>
            <a:endParaRPr lang="en-US" altLang="zh-CN" sz="16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180000" lvl="1" indent="0">
              <a:lnSpc>
                <a:spcPct val="100000"/>
              </a:lnSpc>
              <a:buNone/>
            </a:pPr>
            <a:endParaRPr lang="zh-CN" altLang="en-US" sz="16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23AF50D-00DA-3D0F-9A13-41167C7D6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277" y="1898314"/>
            <a:ext cx="7234989" cy="412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97452"/>
      </p:ext>
    </p:extLst>
  </p:cSld>
  <p:clrMapOvr>
    <a:masterClrMapping/>
  </p:clrMapOvr>
  <p:transition spd="med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>
            <a:extLst>
              <a:ext uri="{FF2B5EF4-FFF2-40B4-BE49-F238E27FC236}">
                <a16:creationId xmlns:a16="http://schemas.microsoft.com/office/drawing/2014/main" id="{8FF5105E-FCA4-722D-B7BE-4F8B49F37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4542" y="553369"/>
            <a:ext cx="9875381" cy="5751261"/>
          </a:xfrm>
        </p:spPr>
        <p:txBody>
          <a:bodyPr/>
          <a:lstStyle/>
          <a:p>
            <a:pPr marL="180000" lvl="1" indent="0">
              <a:lnSpc>
                <a:spcPct val="100000"/>
              </a:lnSpc>
              <a:buNone/>
            </a:pPr>
            <a:r>
              <a:rPr lang="en-US" altLang="zh-CN" sz="2000" dirty="0"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3.</a:t>
            </a:r>
            <a:r>
              <a:rPr lang="en-US" altLang="zh-CN" sz="1800" dirty="0">
                <a:solidFill>
                  <a:srgbClr val="333F48"/>
                </a:solidFill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Failed chip (NG) soldered to main board, output capacitor series 2ohm resistor -- waveform is normal.</a:t>
            </a:r>
            <a:endParaRPr lang="en-US" altLang="zh-CN" sz="1600" dirty="0">
              <a:latin typeface="Arial" panose="020B0604020202020204" pitchFamily="34" charset="0"/>
              <a:ea typeface="仿宋" panose="02010609060101010101" pitchFamily="49" charset="-122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endParaRPr lang="en-US" altLang="zh-CN" sz="16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180000" lvl="1" indent="0">
              <a:lnSpc>
                <a:spcPct val="100000"/>
              </a:lnSpc>
              <a:buNone/>
            </a:pPr>
            <a:endParaRPr lang="zh-CN" altLang="en-US" sz="16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47B6975-EB2F-2A5B-C8D0-BF12E754B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283" y="1443557"/>
            <a:ext cx="3961171" cy="249764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CBBDF07-BF17-9CDD-A731-E258BB304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009" y="4095455"/>
            <a:ext cx="3194717" cy="239875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9BD9730-73E3-8527-540D-E31B27B089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1100" y="2266296"/>
            <a:ext cx="5450874" cy="322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620702"/>
      </p:ext>
    </p:extLst>
  </p:cSld>
  <p:clrMapOvr>
    <a:masterClrMapping/>
  </p:clrMapOvr>
  <p:transition spd="med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>
            <a:extLst>
              <a:ext uri="{FF2B5EF4-FFF2-40B4-BE49-F238E27FC236}">
                <a16:creationId xmlns:a16="http://schemas.microsoft.com/office/drawing/2014/main" id="{8FF5105E-FCA4-722D-B7BE-4F8B49F37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4542" y="553369"/>
            <a:ext cx="9875381" cy="5751261"/>
          </a:xfrm>
        </p:spPr>
        <p:txBody>
          <a:bodyPr/>
          <a:lstStyle/>
          <a:p>
            <a:pPr marL="180000" lvl="1" indent="0">
              <a:lnSpc>
                <a:spcPct val="100000"/>
              </a:lnSpc>
              <a:buNone/>
            </a:pPr>
            <a:r>
              <a:rPr lang="en-US" altLang="zh-CN" sz="2400" dirty="0"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4. The fail chip (NG) and OK chip drive the 10uf capacitor on the bread board simultaneously</a:t>
            </a:r>
            <a:endParaRPr lang="en-US" altLang="zh-CN" sz="1800" dirty="0">
              <a:latin typeface="Arial" panose="020B0604020202020204" pitchFamily="34" charset="0"/>
              <a:ea typeface="仿宋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B762554-95D4-CF20-AD0E-FD9B02543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3844" y="1858318"/>
            <a:ext cx="4397441" cy="333214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2000EE8-23AA-44BA-C4BB-528030CC8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715" y="1858318"/>
            <a:ext cx="4493782" cy="3332146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878F0F8-01DD-AFF8-81BA-72FE7AAB5118}"/>
              </a:ext>
            </a:extLst>
          </p:cNvPr>
          <p:cNvSpPr txBox="1"/>
          <p:nvPr/>
        </p:nvSpPr>
        <p:spPr>
          <a:xfrm>
            <a:off x="1838632" y="5468882"/>
            <a:ext cx="3028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OK part, drive 10uf capacitor is normal</a:t>
            </a:r>
            <a:endParaRPr lang="zh-CN" altLang="en-US" dirty="0">
              <a:latin typeface="Arial" panose="020B0604020202020204" pitchFamily="34" charset="0"/>
              <a:ea typeface="仿宋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1830A0E-7839-2F2B-581A-1808895AAD99}"/>
              </a:ext>
            </a:extLst>
          </p:cNvPr>
          <p:cNvSpPr txBox="1"/>
          <p:nvPr/>
        </p:nvSpPr>
        <p:spPr>
          <a:xfrm>
            <a:off x="6622232" y="5468882"/>
            <a:ext cx="4232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NG device, drives 10uf capacitor, output ripple</a:t>
            </a:r>
            <a:endParaRPr lang="zh-CN" altLang="en-US" dirty="0">
              <a:latin typeface="Arial" panose="020B0604020202020204" pitchFamily="34" charset="0"/>
              <a:ea typeface="仿宋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864475"/>
      </p:ext>
    </p:extLst>
  </p:cSld>
  <p:clrMapOvr>
    <a:masterClrMapping/>
  </p:clrMapOvr>
  <p:transition spd="med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068440"/>
      </p:ext>
    </p:extLst>
  </p:cSld>
  <p:clrMapOvr>
    <a:masterClrMapping/>
  </p:clrMapOvr>
  <p:transition spd="med">
    <p:wipe/>
  </p:transition>
</p:sld>
</file>

<file path=ppt/theme/theme1.xml><?xml version="1.0" encoding="utf-8"?>
<a:theme xmlns:a="http://schemas.openxmlformats.org/drawingml/2006/main" name="Seyond Dec 2023 SLATE JM/WH">
  <a:themeElements>
    <a:clrScheme name="Julian Melhuish for Seyond Dec 2023">
      <a:dk1>
        <a:srgbClr val="333F48"/>
      </a:dk1>
      <a:lt1>
        <a:srgbClr val="FFFFFF"/>
      </a:lt1>
      <a:dk2>
        <a:srgbClr val="3CDBC0"/>
      </a:dk2>
      <a:lt2>
        <a:srgbClr val="FFFFFF"/>
      </a:lt2>
      <a:accent1>
        <a:srgbClr val="3CDBC0"/>
      </a:accent1>
      <a:accent2>
        <a:srgbClr val="333F48"/>
      </a:accent2>
      <a:accent3>
        <a:srgbClr val="EEB22D"/>
      </a:accent3>
      <a:accent4>
        <a:srgbClr val="E43F84"/>
      </a:accent4>
      <a:accent5>
        <a:srgbClr val="45BBFB"/>
      </a:accent5>
      <a:accent6>
        <a:srgbClr val="793AA6"/>
      </a:accent6>
      <a:hlink>
        <a:srgbClr val="48A1FA"/>
      </a:hlink>
      <a:folHlink>
        <a:srgbClr val="48A1FA"/>
      </a:folHlink>
    </a:clrScheme>
    <a:fontScheme name="Julian Melhuish for Seyond Dec 2023">
      <a:majorFont>
        <a:latin typeface="Exo SemiBold"/>
        <a:ea typeface=""/>
        <a:cs typeface=""/>
      </a:majorFont>
      <a:minorFont>
        <a:latin typeface="Exo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9903b7f-6599-4723-a3bb-31c70fd014f0">
      <Terms xmlns="http://schemas.microsoft.com/office/infopath/2007/PartnerControls"/>
    </lcf76f155ced4ddcb4097134ff3c332f>
    <TaxCatchAll xmlns="334a8d90-7b49-488c-871d-57ee50cfcb7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140EE7A669EE46BBCBF75D849C088D" ma:contentTypeVersion="15" ma:contentTypeDescription="Create a new document." ma:contentTypeScope="" ma:versionID="6ffd33567d5939d89bc99b2a7fed17bb">
  <xsd:schema xmlns:xsd="http://www.w3.org/2001/XMLSchema" xmlns:xs="http://www.w3.org/2001/XMLSchema" xmlns:p="http://schemas.microsoft.com/office/2006/metadata/properties" xmlns:ns2="79903b7f-6599-4723-a3bb-31c70fd014f0" xmlns:ns3="334a8d90-7b49-488c-871d-57ee50cfcb7d" targetNamespace="http://schemas.microsoft.com/office/2006/metadata/properties" ma:root="true" ma:fieldsID="c517b485ec0b338e00930255bad2b444" ns2:_="" ns3:_="">
    <xsd:import namespace="79903b7f-6599-4723-a3bb-31c70fd014f0"/>
    <xsd:import namespace="334a8d90-7b49-488c-871d-57ee50cfcb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903b7f-6599-4723-a3bb-31c70fd014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b077e08a-2018-4fa5-a850-a82cbda77e5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4a8d90-7b49-488c-871d-57ee50cfcb7d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69632c9b-9424-494f-877f-7f6db5eb1cda}" ma:internalName="TaxCatchAll" ma:showField="CatchAllData" ma:web="334a8d90-7b49-488c-871d-57ee50cfcb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9CE61B-2431-4FEA-96BF-9942A4B2BF1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FAF76CB-F879-41E1-8A5C-406ACB09809E}">
  <ds:schemaRefs>
    <ds:schemaRef ds:uri="http://purl.org/dc/dcmitype/"/>
    <ds:schemaRef ds:uri="http://purl.org/dc/elements/1.1/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334a8d90-7b49-488c-871d-57ee50cfcb7d"/>
    <ds:schemaRef ds:uri="79903b7f-6599-4723-a3bb-31c70fd014f0"/>
  </ds:schemaRefs>
</ds:datastoreItem>
</file>

<file path=customXml/itemProps3.xml><?xml version="1.0" encoding="utf-8"?>
<ds:datastoreItem xmlns:ds="http://schemas.openxmlformats.org/officeDocument/2006/customXml" ds:itemID="{F8DFA23D-4575-4D12-BC8E-9B3E931210D8}">
  <ds:schemaRefs>
    <ds:schemaRef ds:uri="334a8d90-7b49-488c-871d-57ee50cfcb7d"/>
    <ds:schemaRef ds:uri="79903b7f-6599-4723-a3bb-31c70fd014f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</TotalTime>
  <Words>143</Words>
  <Application>Microsoft Office PowerPoint</Application>
  <PresentationFormat>Widescreen</PresentationFormat>
  <Paragraphs>10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仿宋</vt:lpstr>
      <vt:lpstr>Arial</vt:lpstr>
      <vt:lpstr>Calibri</vt:lpstr>
      <vt:lpstr>Exo</vt:lpstr>
      <vt:lpstr>Courier New</vt:lpstr>
      <vt:lpstr>Exo SemiBold</vt:lpstr>
      <vt:lpstr>Exo Light</vt:lpstr>
      <vt:lpstr>Seyond Dec 2023 SLATE JM/WH</vt:lpstr>
      <vt:lpstr>robinW REF3112 issue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deb@melhuishco.com</dc:creator>
  <cp:lastModifiedBy>Wu, Wenting</cp:lastModifiedBy>
  <cp:revision>12</cp:revision>
  <dcterms:created xsi:type="dcterms:W3CDTF">2023-10-11T23:31:29Z</dcterms:created>
  <dcterms:modified xsi:type="dcterms:W3CDTF">2024-06-19T15:55:58Z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0x01010089140EE7A669EE46BBCBF75D849C088D</vt:lpwstr>
  </property>
  <property fmtid="{D5CDD505-2E9C-101B-9397-08002B2CF9AE}" pid="3" name="MediaServiceImageTags">
    <vt:lpwstr/>
  </property>
</Properties>
</file>