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8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57EB-005E-4A3D-BAAE-FF9FF95ED1E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955F-029D-4953-A25E-84F08C5EA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57EB-005E-4A3D-BAAE-FF9FF95ED1E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955F-029D-4953-A25E-84F08C5EA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2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57EB-005E-4A3D-BAAE-FF9FF95ED1E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955F-029D-4953-A25E-84F08C5EA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7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57EB-005E-4A3D-BAAE-FF9FF95ED1E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955F-029D-4953-A25E-84F08C5EA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5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57EB-005E-4A3D-BAAE-FF9FF95ED1E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955F-029D-4953-A25E-84F08C5EA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0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57EB-005E-4A3D-BAAE-FF9FF95ED1E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955F-029D-4953-A25E-84F08C5EA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7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57EB-005E-4A3D-BAAE-FF9FF95ED1E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955F-029D-4953-A25E-84F08C5EA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5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57EB-005E-4A3D-BAAE-FF9FF95ED1E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955F-029D-4953-A25E-84F08C5EA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57EB-005E-4A3D-BAAE-FF9FF95ED1E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955F-029D-4953-A25E-84F08C5EA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5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57EB-005E-4A3D-BAAE-FF9FF95ED1E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955F-029D-4953-A25E-84F08C5EA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5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57EB-005E-4A3D-BAAE-FF9FF95ED1E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955F-029D-4953-A25E-84F08C5EA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6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357EB-005E-4A3D-BAAE-FF9FF95ED1E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3955F-029D-4953-A25E-84F08C5EA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8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0385475\Desktop\SC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37431"/>
            <a:ext cx="8286750" cy="191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image0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2" y="5203825"/>
            <a:ext cx="1798638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3875" y="489902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Stable Input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43906" y="3213656"/>
            <a:ext cx="106362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63145" y="3423206"/>
            <a:ext cx="106362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  <a:endCxn id="4" idx="0"/>
          </p:cNvCxnSpPr>
          <p:nvPr/>
        </p:nvCxnSpPr>
        <p:spPr>
          <a:xfrm flipH="1">
            <a:off x="1323975" y="3213656"/>
            <a:ext cx="773112" cy="168536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8" idx="4"/>
            <a:endCxn id="4" idx="0"/>
          </p:cNvCxnSpPr>
          <p:nvPr/>
        </p:nvCxnSpPr>
        <p:spPr>
          <a:xfrm flipH="1">
            <a:off x="1323975" y="3499406"/>
            <a:ext cx="2292351" cy="139961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735887" y="3013631"/>
            <a:ext cx="15240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735887" y="3013631"/>
            <a:ext cx="15240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924800" y="276263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reak</a:t>
            </a:r>
            <a:endParaRPr lang="en-US" dirty="0"/>
          </a:p>
        </p:txBody>
      </p:sp>
      <p:pic>
        <p:nvPicPr>
          <p:cNvPr id="1028" name="Picture 4" descr="image04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145" y="381000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image04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145" y="382071"/>
            <a:ext cx="2293938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image0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862" y="382071"/>
            <a:ext cx="2293938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191000" y="2133600"/>
            <a:ext cx="3339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Shown different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utput after </a:t>
            </a:r>
            <a:r>
              <a:rPr lang="en-US" dirty="0" smtClean="0">
                <a:solidFill>
                  <a:srgbClr val="FF0000"/>
                </a:solidFill>
              </a:rPr>
              <a:t>power cycling </a:t>
            </a:r>
            <a:r>
              <a:rPr lang="en-US" dirty="0" smtClean="0">
                <a:solidFill>
                  <a:srgbClr val="FF0000"/>
                </a:solidFill>
              </a:rPr>
              <a:t>with same device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>
            <a:stCxn id="5" idx="5"/>
            <a:endCxn id="21" idx="1"/>
          </p:cNvCxnSpPr>
          <p:nvPr/>
        </p:nvCxnSpPr>
        <p:spPr>
          <a:xfrm flipV="1">
            <a:off x="2134692" y="2456766"/>
            <a:ext cx="2056308" cy="8219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3" idx="4"/>
            <a:endCxn id="21" idx="1"/>
          </p:cNvCxnSpPr>
          <p:nvPr/>
        </p:nvCxnSpPr>
        <p:spPr>
          <a:xfrm flipV="1">
            <a:off x="3750468" y="2456766"/>
            <a:ext cx="440532" cy="8235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697287" y="3204131"/>
            <a:ext cx="106362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35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Wang, Andrew</dc:creator>
  <cp:lastModifiedBy>Wang, Andrew</cp:lastModifiedBy>
  <cp:revision>1</cp:revision>
  <dcterms:created xsi:type="dcterms:W3CDTF">2017-12-29T13:52:06Z</dcterms:created>
  <dcterms:modified xsi:type="dcterms:W3CDTF">2017-12-29T14:01:39Z</dcterms:modified>
</cp:coreProperties>
</file>