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468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088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069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796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0823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1100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44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02981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58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3415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7235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DF600A-35C9-4719-BCCD-446347B158BE}" type="datetimeFigureOut">
              <a:rPr kumimoji="1" lang="ja-JP" altLang="en-US" smtClean="0"/>
              <a:t>2017/3/28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2FD54-ED3F-4F30-B4A4-4274E6D7813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6636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2488959" y="1974204"/>
            <a:ext cx="59797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726893" y="1614164"/>
            <a:ext cx="45719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889256" y="1614164"/>
            <a:ext cx="45719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2488959" y="822076"/>
            <a:ext cx="597974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上矢印 7"/>
          <p:cNvSpPr/>
          <p:nvPr/>
        </p:nvSpPr>
        <p:spPr>
          <a:xfrm>
            <a:off x="2582877" y="1217502"/>
            <a:ext cx="504056" cy="324036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3624803" y="1958771"/>
            <a:ext cx="59797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3862737" y="1598731"/>
            <a:ext cx="45719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4025100" y="1598731"/>
            <a:ext cx="45719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624803" y="1541538"/>
            <a:ext cx="597974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下矢印 13"/>
          <p:cNvSpPr/>
          <p:nvPr/>
        </p:nvSpPr>
        <p:spPr>
          <a:xfrm>
            <a:off x="3807013" y="822076"/>
            <a:ext cx="415764" cy="50405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6" name="直線矢印コネクタ 15"/>
          <p:cNvCxnSpPr/>
          <p:nvPr/>
        </p:nvCxnSpPr>
        <p:spPr>
          <a:xfrm>
            <a:off x="2150829" y="2622276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5516664" y="1794184"/>
            <a:ext cx="504056" cy="792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5768692" y="917855"/>
            <a:ext cx="22919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READ REG09 here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</a:t>
            </a:r>
          </a:p>
          <a:p>
            <a:r>
              <a:rPr kumimoji="1" lang="en-US" altLang="ja-JP" dirty="0" smtClean="0">
                <a:sym typeface="Wingdings" panose="05000000000000000000" pitchFamily="2" charset="2"/>
              </a:rPr>
              <a:t>No Error ( not latched)</a:t>
            </a:r>
            <a:endParaRPr kumimoji="1" lang="ja-JP" altLang="en-US" dirty="0"/>
          </a:p>
        </p:txBody>
      </p:sp>
      <p:sp>
        <p:nvSpPr>
          <p:cNvPr id="20" name="正方形/長方形 19"/>
          <p:cNvSpPr/>
          <p:nvPr/>
        </p:nvSpPr>
        <p:spPr>
          <a:xfrm>
            <a:off x="2544683" y="4355491"/>
            <a:ext cx="59797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2782617" y="3995451"/>
            <a:ext cx="45719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2944980" y="3995451"/>
            <a:ext cx="45719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2544683" y="3203363"/>
            <a:ext cx="597974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上矢印 23"/>
          <p:cNvSpPr/>
          <p:nvPr/>
        </p:nvSpPr>
        <p:spPr>
          <a:xfrm>
            <a:off x="2638601" y="3598789"/>
            <a:ext cx="504056" cy="324036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3680527" y="4340058"/>
            <a:ext cx="597974" cy="28803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3918461" y="3980018"/>
            <a:ext cx="45719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4080824" y="3980018"/>
            <a:ext cx="45719" cy="36004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3680527" y="3922825"/>
            <a:ext cx="597974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下矢印 28"/>
          <p:cNvSpPr/>
          <p:nvPr/>
        </p:nvSpPr>
        <p:spPr>
          <a:xfrm>
            <a:off x="3862737" y="3203363"/>
            <a:ext cx="415764" cy="50405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2206553" y="5003563"/>
            <a:ext cx="403244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V="1">
            <a:off x="4566645" y="5229200"/>
            <a:ext cx="531592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テキスト ボックス 31"/>
          <p:cNvSpPr txBox="1"/>
          <p:nvPr/>
        </p:nvSpPr>
        <p:spPr>
          <a:xfrm>
            <a:off x="1309736" y="5698500"/>
            <a:ext cx="184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READ REG09 here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</a:t>
            </a:r>
          </a:p>
          <a:p>
            <a:r>
              <a:rPr kumimoji="1" lang="en-US" altLang="ja-JP" dirty="0" smtClean="0">
                <a:sym typeface="Wingdings" panose="05000000000000000000" pitchFamily="2" charset="2"/>
              </a:rPr>
              <a:t>Error ( </a:t>
            </a:r>
            <a:r>
              <a:rPr kumimoji="1" lang="en-US" altLang="ja-JP" dirty="0" err="1" smtClean="0">
                <a:sym typeface="Wingdings" panose="05000000000000000000" pitchFamily="2" charset="2"/>
              </a:rPr>
              <a:t>NTC_fault</a:t>
            </a:r>
            <a:r>
              <a:rPr kumimoji="1" lang="en-US" altLang="ja-JP" dirty="0" smtClean="0">
                <a:sym typeface="Wingdings" panose="05000000000000000000" pitchFamily="2" charset="2"/>
              </a:rPr>
              <a:t>)</a:t>
            </a:r>
            <a:endParaRPr kumimoji="1" lang="ja-JP" altLang="en-US" dirty="0"/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67053" y="5688427"/>
            <a:ext cx="18623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READ REG09 here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</a:t>
            </a:r>
          </a:p>
          <a:p>
            <a:r>
              <a:rPr kumimoji="1" lang="en-US" altLang="ja-JP" dirty="0" smtClean="0">
                <a:sym typeface="Wingdings" panose="05000000000000000000" pitchFamily="2" charset="2"/>
              </a:rPr>
              <a:t>No Error</a:t>
            </a:r>
            <a:endParaRPr kumimoji="1" lang="ja-JP" altLang="en-US" dirty="0"/>
          </a:p>
        </p:txBody>
      </p:sp>
      <p:cxnSp>
        <p:nvCxnSpPr>
          <p:cNvPr id="36" name="直線矢印コネクタ 35"/>
          <p:cNvCxnSpPr/>
          <p:nvPr/>
        </p:nvCxnSpPr>
        <p:spPr>
          <a:xfrm flipV="1">
            <a:off x="2587774" y="5103810"/>
            <a:ext cx="217702" cy="41342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テキスト ボックス 37"/>
          <p:cNvSpPr txBox="1"/>
          <p:nvPr/>
        </p:nvSpPr>
        <p:spPr>
          <a:xfrm>
            <a:off x="620120" y="2334244"/>
            <a:ext cx="1512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Previous error</a:t>
            </a:r>
            <a:endParaRPr kumimoji="1" lang="ja-JP" altLang="en-US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988272" y="1721558"/>
            <a:ext cx="494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JP8</a:t>
            </a:r>
            <a:endParaRPr kumimoji="1" lang="ja-JP" altLang="en-US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628294" y="4531284"/>
            <a:ext cx="1426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Current error</a:t>
            </a:r>
            <a:endParaRPr kumimoji="1" lang="ja-JP" altLang="en-US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23499" y="107340"/>
            <a:ext cx="4101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REG09[2:0</a:t>
            </a:r>
            <a:r>
              <a:rPr lang="en-US" altLang="ja-JP" dirty="0"/>
              <a:t>] NTC_FAULT[2:0] , NOT latched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9215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上矢印 5"/>
          <p:cNvSpPr/>
          <p:nvPr/>
        </p:nvSpPr>
        <p:spPr>
          <a:xfrm>
            <a:off x="2699792" y="2144207"/>
            <a:ext cx="504056" cy="324036"/>
          </a:xfrm>
          <a:prstGeom prst="up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下矢印 10"/>
          <p:cNvSpPr/>
          <p:nvPr/>
        </p:nvSpPr>
        <p:spPr>
          <a:xfrm>
            <a:off x="4602596" y="2197701"/>
            <a:ext cx="415764" cy="504056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>
            <a:off x="2267744" y="3548981"/>
            <a:ext cx="5814107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>
            <a:off x="5633579" y="2720889"/>
            <a:ext cx="504056" cy="792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テキスト ボックス 13"/>
          <p:cNvSpPr txBox="1"/>
          <p:nvPr/>
        </p:nvSpPr>
        <p:spPr>
          <a:xfrm>
            <a:off x="5885607" y="1844560"/>
            <a:ext cx="184518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READ REG09 here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</a:t>
            </a:r>
          </a:p>
          <a:p>
            <a:r>
              <a:rPr kumimoji="1" lang="en-US" altLang="ja-JP" dirty="0" smtClean="0">
                <a:sym typeface="Wingdings" panose="05000000000000000000" pitchFamily="2" charset="2"/>
              </a:rPr>
              <a:t>Error ( latched)</a:t>
            </a:r>
            <a:endParaRPr kumimoji="1" lang="ja-JP" altLang="en-US" dirty="0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737035" y="3260949"/>
            <a:ext cx="1512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Previous error</a:t>
            </a:r>
            <a:endParaRPr kumimoji="1" lang="ja-JP" altLang="en-US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546804" y="2932576"/>
            <a:ext cx="11112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VBUS =5V</a:t>
            </a:r>
            <a:endParaRPr kumimoji="1" lang="ja-JP" altLang="en-US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488294" y="1623797"/>
            <a:ext cx="1228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VBUS =18V</a:t>
            </a:r>
            <a:endParaRPr kumimoji="1" lang="ja-JP" altLang="en-US" dirty="0"/>
          </a:p>
        </p:txBody>
      </p:sp>
      <p:pic>
        <p:nvPicPr>
          <p:cNvPr id="37" name="Picture 2" descr="C:\may_doc\Support用書類\for_ZOOM\Block図一般\Volume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4360" y="1993129"/>
            <a:ext cx="835037" cy="85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下カーブ矢印 37"/>
          <p:cNvSpPr/>
          <p:nvPr/>
        </p:nvSpPr>
        <p:spPr>
          <a:xfrm rot="16371797">
            <a:off x="1374682" y="2177915"/>
            <a:ext cx="576064" cy="310889"/>
          </a:xfrm>
          <a:prstGeom prst="curved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pic>
        <p:nvPicPr>
          <p:cNvPr id="39" name="Picture 2" descr="C:\may_doc\Support用書類\for_ZOOM\Block図一般\Volume_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086" y="2022093"/>
            <a:ext cx="835037" cy="855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右カーブ矢印 40"/>
          <p:cNvSpPr/>
          <p:nvPr/>
        </p:nvSpPr>
        <p:spPr>
          <a:xfrm>
            <a:off x="3421193" y="2121156"/>
            <a:ext cx="360040" cy="599217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4" name="直線矢印コネクタ 43"/>
          <p:cNvCxnSpPr/>
          <p:nvPr/>
        </p:nvCxnSpPr>
        <p:spPr>
          <a:xfrm flipV="1">
            <a:off x="6448159" y="3548981"/>
            <a:ext cx="720080" cy="8548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5885607" y="4701109"/>
            <a:ext cx="188192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Read REG09 twice</a:t>
            </a:r>
          </a:p>
          <a:p>
            <a:r>
              <a:rPr kumimoji="1" lang="en-US" altLang="ja-JP" dirty="0" smtClean="0">
                <a:sym typeface="Wingdings" panose="05000000000000000000" pitchFamily="2" charset="2"/>
              </a:rPr>
              <a:t></a:t>
            </a:r>
          </a:p>
          <a:p>
            <a:r>
              <a:rPr lang="en-US" altLang="ja-JP" dirty="0" smtClean="0">
                <a:sym typeface="Wingdings" panose="05000000000000000000" pitchFamily="2" charset="2"/>
              </a:rPr>
              <a:t>No error</a:t>
            </a:r>
            <a:endParaRPr kumimoji="1" lang="ja-JP" altLang="en-US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71825" y="453921"/>
            <a:ext cx="531914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altLang="ja-JP" dirty="0"/>
          </a:p>
          <a:p>
            <a:r>
              <a:rPr lang="en-US" altLang="ja-JP" dirty="0"/>
              <a:t>REG09[5:4] CHRG_FAULT[1:0], Latched  </a:t>
            </a:r>
            <a:r>
              <a:rPr lang="en-US" altLang="ja-JP" dirty="0" smtClean="0"/>
              <a:t>-</a:t>
            </a:r>
          </a:p>
          <a:p>
            <a:r>
              <a:rPr lang="en-US" altLang="ja-JP" dirty="0" smtClean="0"/>
              <a:t>-&gt; </a:t>
            </a:r>
            <a:r>
              <a:rPr lang="en-US" altLang="ja-JP" dirty="0"/>
              <a:t>the host has to read REG09 two times consecutively.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3169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75</Words>
  <Application>Microsoft Office PowerPoint</Application>
  <PresentationFormat>画面に合わせる (4:3)</PresentationFormat>
  <Paragraphs>25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柴谷　寛治</dc:creator>
  <cp:lastModifiedBy>柴谷　寛治</cp:lastModifiedBy>
  <cp:revision>4</cp:revision>
  <dcterms:created xsi:type="dcterms:W3CDTF">2017-03-28T02:16:59Z</dcterms:created>
  <dcterms:modified xsi:type="dcterms:W3CDTF">2017-03-28T02:58:53Z</dcterms:modified>
</cp:coreProperties>
</file>